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6"/>
  </p:notesMasterIdLst>
  <p:handoutMasterIdLst>
    <p:handoutMasterId r:id="rId37"/>
  </p:handoutMasterIdLst>
  <p:sldIdLst>
    <p:sldId id="350" r:id="rId5"/>
    <p:sldId id="361" r:id="rId6"/>
    <p:sldId id="365" r:id="rId7"/>
    <p:sldId id="384" r:id="rId8"/>
    <p:sldId id="367" r:id="rId9"/>
    <p:sldId id="368" r:id="rId10"/>
    <p:sldId id="379" r:id="rId11"/>
    <p:sldId id="370" r:id="rId12"/>
    <p:sldId id="372" r:id="rId13"/>
    <p:sldId id="380" r:id="rId14"/>
    <p:sldId id="374" r:id="rId15"/>
    <p:sldId id="375" r:id="rId16"/>
    <p:sldId id="381" r:id="rId17"/>
    <p:sldId id="391" r:id="rId18"/>
    <p:sldId id="390" r:id="rId19"/>
    <p:sldId id="397" r:id="rId20"/>
    <p:sldId id="377" r:id="rId21"/>
    <p:sldId id="378" r:id="rId22"/>
    <p:sldId id="398" r:id="rId23"/>
    <p:sldId id="354" r:id="rId24"/>
    <p:sldId id="385" r:id="rId25"/>
    <p:sldId id="392" r:id="rId26"/>
    <p:sldId id="393" r:id="rId27"/>
    <p:sldId id="394" r:id="rId28"/>
    <p:sldId id="395" r:id="rId29"/>
    <p:sldId id="386" r:id="rId30"/>
    <p:sldId id="387" r:id="rId31"/>
    <p:sldId id="388" r:id="rId32"/>
    <p:sldId id="389" r:id="rId33"/>
    <p:sldId id="382" r:id="rId34"/>
    <p:sldId id="396" r:id="rId3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9FAD"/>
    <a:srgbClr val="AFD7DE"/>
    <a:srgbClr val="7CA655"/>
    <a:srgbClr val="FCEAAA"/>
    <a:srgbClr val="FBE181"/>
    <a:srgbClr val="F9D448"/>
    <a:srgbClr val="4495A2"/>
    <a:srgbClr val="C6EFCE"/>
    <a:srgbClr val="DDEEF1"/>
    <a:srgbClr val="00F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BD6C2-11A6-47F2-A87B-8678CD92DAF6}" v="1291" dt="2020-12-17T21:19:32.163"/>
    <p1510:client id="{265C10AD-DC69-4571-93AB-438C29C2AFBE}" v="30" dt="2020-12-18T20:49:43.815"/>
    <p1510:client id="{508F912A-E977-4025-9128-AF6433BECF06}" v="67" dt="2020-12-17T21:05:57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929F9F4-4A8F-4326-A1B4-22849713DDAB}" styleName="Stile scuro 1 - Color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Stile medio 4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1304" autoAdjust="0"/>
  </p:normalViewPr>
  <p:slideViewPr>
    <p:cSldViewPr snapToGrid="0">
      <p:cViewPr varScale="1">
        <p:scale>
          <a:sx n="108" d="100"/>
          <a:sy n="108" d="100"/>
        </p:scale>
        <p:origin x="34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IA BERTÈ" userId="S::226583@unimore.it::87842a9b-0d47-45e4-9644-d67c74cb84cb" providerId="AD" clId="Web-{09BB9293-F2B2-4580-82A9-9A597F935304}"/>
    <pc:docChg chg="modSld">
      <pc:chgData name="SONIA BERTÈ" userId="S::226583@unimore.it::87842a9b-0d47-45e4-9644-d67c74cb84cb" providerId="AD" clId="Web-{09BB9293-F2B2-4580-82A9-9A597F935304}" dt="2020-12-16T22:05:33.958" v="44" actId="20577"/>
      <pc:docMkLst>
        <pc:docMk/>
      </pc:docMkLst>
      <pc:sldChg chg="modSp">
        <pc:chgData name="SONIA BERTÈ" userId="S::226583@unimore.it::87842a9b-0d47-45e4-9644-d67c74cb84cb" providerId="AD" clId="Web-{09BB9293-F2B2-4580-82A9-9A597F935304}" dt="2020-12-16T22:05:32.099" v="42" actId="20577"/>
        <pc:sldMkLst>
          <pc:docMk/>
          <pc:sldMk cId="3066513140" sldId="382"/>
        </pc:sldMkLst>
        <pc:spChg chg="mod">
          <ac:chgData name="SONIA BERTÈ" userId="S::226583@unimore.it::87842a9b-0d47-45e4-9644-d67c74cb84cb" providerId="AD" clId="Web-{09BB9293-F2B2-4580-82A9-9A597F935304}" dt="2020-12-16T22:05:32.099" v="42" actId="20577"/>
          <ac:spMkLst>
            <pc:docMk/>
            <pc:sldMk cId="3066513140" sldId="382"/>
            <ac:spMk id="4" creationId="{D6638971-A492-4FFE-8123-AAD32B1A6E57}"/>
          </ac:spMkLst>
        </pc:spChg>
      </pc:sldChg>
    </pc:docChg>
  </pc:docChgLst>
  <pc:docChgLst>
    <pc:chgData name="SONIA BERTÈ" userId="S::226583@unimore.it::87842a9b-0d47-45e4-9644-d67c74cb84cb" providerId="AD" clId="Web-{8F93AFDD-6331-4379-ABC4-03324017A74B}"/>
    <pc:docChg chg="modSld">
      <pc:chgData name="SONIA BERTÈ" userId="S::226583@unimore.it::87842a9b-0d47-45e4-9644-d67c74cb84cb" providerId="AD" clId="Web-{8F93AFDD-6331-4379-ABC4-03324017A74B}" dt="2020-12-17T20:23:09.956" v="10" actId="20577"/>
      <pc:docMkLst>
        <pc:docMk/>
      </pc:docMkLst>
      <pc:sldChg chg="modSp">
        <pc:chgData name="SONIA BERTÈ" userId="S::226583@unimore.it::87842a9b-0d47-45e4-9644-d67c74cb84cb" providerId="AD" clId="Web-{8F93AFDD-6331-4379-ABC4-03324017A74B}" dt="2020-12-17T20:20:20.751" v="4" actId="20577"/>
        <pc:sldMkLst>
          <pc:docMk/>
          <pc:sldMk cId="1588953753" sldId="384"/>
        </pc:sldMkLst>
        <pc:graphicFrameChg chg="modGraphic">
          <ac:chgData name="SONIA BERTÈ" userId="S::226583@unimore.it::87842a9b-0d47-45e4-9644-d67c74cb84cb" providerId="AD" clId="Web-{8F93AFDD-6331-4379-ABC4-03324017A74B}" dt="2020-12-17T20:20:20.751" v="4" actId="20577"/>
          <ac:graphicFrameMkLst>
            <pc:docMk/>
            <pc:sldMk cId="1588953753" sldId="384"/>
            <ac:graphicFrameMk id="8" creationId="{50E4BE50-C1BF-4015-B3B3-A924E40EB7FA}"/>
          </ac:graphicFrameMkLst>
        </pc:graphicFrameChg>
      </pc:sldChg>
      <pc:sldChg chg="modSp">
        <pc:chgData name="SONIA BERTÈ" userId="S::226583@unimore.it::87842a9b-0d47-45e4-9644-d67c74cb84cb" providerId="AD" clId="Web-{8F93AFDD-6331-4379-ABC4-03324017A74B}" dt="2020-12-17T20:23:09.956" v="9" actId="20577"/>
        <pc:sldMkLst>
          <pc:docMk/>
          <pc:sldMk cId="796343645" sldId="396"/>
        </pc:sldMkLst>
        <pc:spChg chg="mod">
          <ac:chgData name="SONIA BERTÈ" userId="S::226583@unimore.it::87842a9b-0d47-45e4-9644-d67c74cb84cb" providerId="AD" clId="Web-{8F93AFDD-6331-4379-ABC4-03324017A74B}" dt="2020-12-17T20:23:09.956" v="9" actId="20577"/>
          <ac:spMkLst>
            <pc:docMk/>
            <pc:sldMk cId="796343645" sldId="396"/>
            <ac:spMk id="16" creationId="{9B45AEE5-B4BF-4AFD-947D-A3194402DFB8}"/>
          </ac:spMkLst>
        </pc:spChg>
      </pc:sldChg>
    </pc:docChg>
  </pc:docChgLst>
  <pc:docChgLst>
    <pc:chgData name="Omar Sawan" userId="0a0e35bf92ae36f1" providerId="LiveId" clId="{265C10AD-DC69-4571-93AB-438C29C2AFBE}"/>
    <pc:docChg chg="undo redo custSel addSld delSld modSld">
      <pc:chgData name="Omar Sawan" userId="0a0e35bf92ae36f1" providerId="LiveId" clId="{265C10AD-DC69-4571-93AB-438C29C2AFBE}" dt="2020-12-18T20:49:47.023" v="559" actId="47"/>
      <pc:docMkLst>
        <pc:docMk/>
      </pc:docMkLst>
      <pc:sldChg chg="addSp delSp modSp add del mod modAnim">
        <pc:chgData name="Omar Sawan" userId="0a0e35bf92ae36f1" providerId="LiveId" clId="{265C10AD-DC69-4571-93AB-438C29C2AFBE}" dt="2020-12-18T20:49:47.023" v="559" actId="47"/>
        <pc:sldMkLst>
          <pc:docMk/>
          <pc:sldMk cId="2507075277" sldId="398"/>
        </pc:sldMkLst>
        <pc:spChg chg="add del mod">
          <ac:chgData name="Omar Sawan" userId="0a0e35bf92ae36f1" providerId="LiveId" clId="{265C10AD-DC69-4571-93AB-438C29C2AFBE}" dt="2020-12-18T20:23:22.374" v="111" actId="478"/>
          <ac:spMkLst>
            <pc:docMk/>
            <pc:sldMk cId="2507075277" sldId="398"/>
            <ac:spMk id="2" creationId="{BF994237-9494-4CC6-9CC8-E2B8F7BC5A73}"/>
          </ac:spMkLst>
        </pc:spChg>
        <pc:spChg chg="mod">
          <ac:chgData name="Omar Sawan" userId="0a0e35bf92ae36f1" providerId="LiveId" clId="{265C10AD-DC69-4571-93AB-438C29C2AFBE}" dt="2020-12-18T20:41:19.624" v="447" actId="1076"/>
          <ac:spMkLst>
            <pc:docMk/>
            <pc:sldMk cId="2507075277" sldId="398"/>
            <ac:spMk id="3" creationId="{1353F689-2E51-BF4F-AE47-7CEB7CC4C52A}"/>
          </ac:spMkLst>
        </pc:spChg>
        <pc:spChg chg="del mod">
          <ac:chgData name="Omar Sawan" userId="0a0e35bf92ae36f1" providerId="LiveId" clId="{265C10AD-DC69-4571-93AB-438C29C2AFBE}" dt="2020-12-18T20:23:09.518" v="107" actId="478"/>
          <ac:spMkLst>
            <pc:docMk/>
            <pc:sldMk cId="2507075277" sldId="398"/>
            <ac:spMk id="6" creationId="{E1BE9459-42AF-4BBD-A63D-E559EA85F0AE}"/>
          </ac:spMkLst>
        </pc:spChg>
        <pc:spChg chg="del">
          <ac:chgData name="Omar Sawan" userId="0a0e35bf92ae36f1" providerId="LiveId" clId="{265C10AD-DC69-4571-93AB-438C29C2AFBE}" dt="2020-12-18T20:21:28.454" v="2" actId="478"/>
          <ac:spMkLst>
            <pc:docMk/>
            <pc:sldMk cId="2507075277" sldId="398"/>
            <ac:spMk id="7" creationId="{B140B90C-A3EC-4098-B0CB-8C995E7B4F0B}"/>
          </ac:spMkLst>
        </pc:spChg>
        <pc:spChg chg="del">
          <ac:chgData name="Omar Sawan" userId="0a0e35bf92ae36f1" providerId="LiveId" clId="{265C10AD-DC69-4571-93AB-438C29C2AFBE}" dt="2020-12-18T20:21:24.854" v="1" actId="478"/>
          <ac:spMkLst>
            <pc:docMk/>
            <pc:sldMk cId="2507075277" sldId="398"/>
            <ac:spMk id="8" creationId="{B1377A9E-A478-4826-A584-BC4E8540C5CF}"/>
          </ac:spMkLst>
        </pc:spChg>
        <pc:spChg chg="add mod">
          <ac:chgData name="Omar Sawan" userId="0a0e35bf92ae36f1" providerId="LiveId" clId="{265C10AD-DC69-4571-93AB-438C29C2AFBE}" dt="2020-12-18T20:42:22.724" v="467" actId="14100"/>
          <ac:spMkLst>
            <pc:docMk/>
            <pc:sldMk cId="2507075277" sldId="398"/>
            <ac:spMk id="9" creationId="{49630297-71C8-49A9-8DA0-C9A0497FA938}"/>
          </ac:spMkLst>
        </pc:spChg>
        <pc:spChg chg="add del mod">
          <ac:chgData name="Omar Sawan" userId="0a0e35bf92ae36f1" providerId="LiveId" clId="{265C10AD-DC69-4571-93AB-438C29C2AFBE}" dt="2020-12-18T20:39:30.652" v="425" actId="1076"/>
          <ac:spMkLst>
            <pc:docMk/>
            <pc:sldMk cId="2507075277" sldId="398"/>
            <ac:spMk id="12" creationId="{F37E2B35-B5C9-4F87-8BEF-3223FBB6D115}"/>
          </ac:spMkLst>
        </pc:spChg>
        <pc:spChg chg="add mod">
          <ac:chgData name="Omar Sawan" userId="0a0e35bf92ae36f1" providerId="LiveId" clId="{265C10AD-DC69-4571-93AB-438C29C2AFBE}" dt="2020-12-18T20:47:15.646" v="512" actId="1076"/>
          <ac:spMkLst>
            <pc:docMk/>
            <pc:sldMk cId="2507075277" sldId="398"/>
            <ac:spMk id="14" creationId="{5C9BA83A-DD85-416A-A9E9-3BB831CD648A}"/>
          </ac:spMkLst>
        </pc:spChg>
        <pc:spChg chg="add del mod">
          <ac:chgData name="Omar Sawan" userId="0a0e35bf92ae36f1" providerId="LiveId" clId="{265C10AD-DC69-4571-93AB-438C29C2AFBE}" dt="2020-12-18T20:31:44.440" v="318" actId="478"/>
          <ac:spMkLst>
            <pc:docMk/>
            <pc:sldMk cId="2507075277" sldId="398"/>
            <ac:spMk id="15" creationId="{C060BDC3-CD03-425B-9C73-6728D6EBFFB4}"/>
          </ac:spMkLst>
        </pc:spChg>
        <pc:spChg chg="add del mod">
          <ac:chgData name="Omar Sawan" userId="0a0e35bf92ae36f1" providerId="LiveId" clId="{265C10AD-DC69-4571-93AB-438C29C2AFBE}" dt="2020-12-18T20:31:44.440" v="318" actId="478"/>
          <ac:spMkLst>
            <pc:docMk/>
            <pc:sldMk cId="2507075277" sldId="398"/>
            <ac:spMk id="16" creationId="{BF93681A-56EC-41DA-8073-B16BDB9AC6E7}"/>
          </ac:spMkLst>
        </pc:spChg>
        <pc:spChg chg="add del mod">
          <ac:chgData name="Omar Sawan" userId="0a0e35bf92ae36f1" providerId="LiveId" clId="{265C10AD-DC69-4571-93AB-438C29C2AFBE}" dt="2020-12-18T20:39:08.725" v="416" actId="478"/>
          <ac:spMkLst>
            <pc:docMk/>
            <pc:sldMk cId="2507075277" sldId="398"/>
            <ac:spMk id="17" creationId="{5BE86C2D-D56E-44EC-9FD7-2017C25AC18C}"/>
          </ac:spMkLst>
        </pc:spChg>
        <pc:spChg chg="add mod">
          <ac:chgData name="Omar Sawan" userId="0a0e35bf92ae36f1" providerId="LiveId" clId="{265C10AD-DC69-4571-93AB-438C29C2AFBE}" dt="2020-12-18T20:40:10.774" v="430" actId="1076"/>
          <ac:spMkLst>
            <pc:docMk/>
            <pc:sldMk cId="2507075277" sldId="398"/>
            <ac:spMk id="18" creationId="{B2A3EC58-75EB-467E-B273-C7B3002F471B}"/>
          </ac:spMkLst>
        </pc:spChg>
        <pc:spChg chg="add del mod">
          <ac:chgData name="Omar Sawan" userId="0a0e35bf92ae36f1" providerId="LiveId" clId="{265C10AD-DC69-4571-93AB-438C29C2AFBE}" dt="2020-12-18T20:29:13.006" v="261" actId="478"/>
          <ac:spMkLst>
            <pc:docMk/>
            <pc:sldMk cId="2507075277" sldId="398"/>
            <ac:spMk id="19" creationId="{5FCF2CAC-A57B-4F4C-B8D4-FC96AF721D80}"/>
          </ac:spMkLst>
        </pc:spChg>
        <pc:spChg chg="add del mod">
          <ac:chgData name="Omar Sawan" userId="0a0e35bf92ae36f1" providerId="LiveId" clId="{265C10AD-DC69-4571-93AB-438C29C2AFBE}" dt="2020-12-18T20:29:14.578" v="263" actId="478"/>
          <ac:spMkLst>
            <pc:docMk/>
            <pc:sldMk cId="2507075277" sldId="398"/>
            <ac:spMk id="20" creationId="{AF904897-7386-413A-9D74-3E0C33176A30}"/>
          </ac:spMkLst>
        </pc:spChg>
        <pc:spChg chg="add del mod">
          <ac:chgData name="Omar Sawan" userId="0a0e35bf92ae36f1" providerId="LiveId" clId="{265C10AD-DC69-4571-93AB-438C29C2AFBE}" dt="2020-12-18T20:29:15.117" v="264" actId="478"/>
          <ac:spMkLst>
            <pc:docMk/>
            <pc:sldMk cId="2507075277" sldId="398"/>
            <ac:spMk id="21" creationId="{5BAC708C-845D-4DDC-B251-DDEC35B3F446}"/>
          </ac:spMkLst>
        </pc:spChg>
        <pc:spChg chg="add del mod">
          <ac:chgData name="Omar Sawan" userId="0a0e35bf92ae36f1" providerId="LiveId" clId="{265C10AD-DC69-4571-93AB-438C29C2AFBE}" dt="2020-12-18T20:29:15.701" v="265" actId="478"/>
          <ac:spMkLst>
            <pc:docMk/>
            <pc:sldMk cId="2507075277" sldId="398"/>
            <ac:spMk id="22" creationId="{74749F64-50C3-4E6B-8CA6-C0D97D183E26}"/>
          </ac:spMkLst>
        </pc:spChg>
        <pc:spChg chg="add del mod">
          <ac:chgData name="Omar Sawan" userId="0a0e35bf92ae36f1" providerId="LiveId" clId="{265C10AD-DC69-4571-93AB-438C29C2AFBE}" dt="2020-12-18T20:29:13.894" v="262" actId="478"/>
          <ac:spMkLst>
            <pc:docMk/>
            <pc:sldMk cId="2507075277" sldId="398"/>
            <ac:spMk id="23" creationId="{769D0E0B-29EE-4293-8E03-81FBA5CF19DC}"/>
          </ac:spMkLst>
        </pc:spChg>
        <pc:spChg chg="add mod">
          <ac:chgData name="Omar Sawan" userId="0a0e35bf92ae36f1" providerId="LiveId" clId="{265C10AD-DC69-4571-93AB-438C29C2AFBE}" dt="2020-12-18T20:40:10.774" v="430" actId="1076"/>
          <ac:spMkLst>
            <pc:docMk/>
            <pc:sldMk cId="2507075277" sldId="398"/>
            <ac:spMk id="24" creationId="{DF4056CA-BECF-475F-91CE-BAC3A71F7FD7}"/>
          </ac:spMkLst>
        </pc:spChg>
        <pc:spChg chg="add mod">
          <ac:chgData name="Omar Sawan" userId="0a0e35bf92ae36f1" providerId="LiveId" clId="{265C10AD-DC69-4571-93AB-438C29C2AFBE}" dt="2020-12-18T20:40:10.774" v="430" actId="1076"/>
          <ac:spMkLst>
            <pc:docMk/>
            <pc:sldMk cId="2507075277" sldId="398"/>
            <ac:spMk id="25" creationId="{7A65ECBC-2ECF-424F-912A-5F1CBBE771A9}"/>
          </ac:spMkLst>
        </pc:spChg>
        <pc:spChg chg="add mod">
          <ac:chgData name="Omar Sawan" userId="0a0e35bf92ae36f1" providerId="LiveId" clId="{265C10AD-DC69-4571-93AB-438C29C2AFBE}" dt="2020-12-18T20:40:10.774" v="430" actId="1076"/>
          <ac:spMkLst>
            <pc:docMk/>
            <pc:sldMk cId="2507075277" sldId="398"/>
            <ac:spMk id="26" creationId="{24C93BDD-69B7-4511-A8FF-F4A47386838F}"/>
          </ac:spMkLst>
        </pc:spChg>
        <pc:spChg chg="add mod">
          <ac:chgData name="Omar Sawan" userId="0a0e35bf92ae36f1" providerId="LiveId" clId="{265C10AD-DC69-4571-93AB-438C29C2AFBE}" dt="2020-12-18T20:40:10.774" v="430" actId="1076"/>
          <ac:spMkLst>
            <pc:docMk/>
            <pc:sldMk cId="2507075277" sldId="398"/>
            <ac:spMk id="27" creationId="{CE2A00B5-A2C5-4FDB-BAF1-054EBF150754}"/>
          </ac:spMkLst>
        </pc:spChg>
        <pc:spChg chg="add del mod">
          <ac:chgData name="Omar Sawan" userId="0a0e35bf92ae36f1" providerId="LiveId" clId="{265C10AD-DC69-4571-93AB-438C29C2AFBE}" dt="2020-12-18T20:39:09.789" v="417" actId="478"/>
          <ac:spMkLst>
            <pc:docMk/>
            <pc:sldMk cId="2507075277" sldId="398"/>
            <ac:spMk id="28" creationId="{EDE090C9-350D-4BB5-8C2D-CECCFA2F5C1A}"/>
          </ac:spMkLst>
        </pc:spChg>
        <pc:spChg chg="add del mod">
          <ac:chgData name="Omar Sawan" userId="0a0e35bf92ae36f1" providerId="LiveId" clId="{265C10AD-DC69-4571-93AB-438C29C2AFBE}" dt="2020-12-18T20:39:08.725" v="416" actId="478"/>
          <ac:spMkLst>
            <pc:docMk/>
            <pc:sldMk cId="2507075277" sldId="398"/>
            <ac:spMk id="29" creationId="{7DC6B9CD-5196-4AC1-8168-62A7979F928C}"/>
          </ac:spMkLst>
        </pc:spChg>
        <pc:spChg chg="add del mod">
          <ac:chgData name="Omar Sawan" userId="0a0e35bf92ae36f1" providerId="LiveId" clId="{265C10AD-DC69-4571-93AB-438C29C2AFBE}" dt="2020-12-18T20:39:08.725" v="416" actId="478"/>
          <ac:spMkLst>
            <pc:docMk/>
            <pc:sldMk cId="2507075277" sldId="398"/>
            <ac:spMk id="30" creationId="{BB2D403F-0222-4AE2-9744-22B8F96C8199}"/>
          </ac:spMkLst>
        </pc:spChg>
        <pc:spChg chg="add del mod">
          <ac:chgData name="Omar Sawan" userId="0a0e35bf92ae36f1" providerId="LiveId" clId="{265C10AD-DC69-4571-93AB-438C29C2AFBE}" dt="2020-12-18T20:39:08.725" v="416" actId="478"/>
          <ac:spMkLst>
            <pc:docMk/>
            <pc:sldMk cId="2507075277" sldId="398"/>
            <ac:spMk id="31" creationId="{68A3630C-5F22-4B49-A9EE-25EC2ACEE642}"/>
          </ac:spMkLst>
        </pc:spChg>
        <pc:spChg chg="add del mod">
          <ac:chgData name="Omar Sawan" userId="0a0e35bf92ae36f1" providerId="LiveId" clId="{265C10AD-DC69-4571-93AB-438C29C2AFBE}" dt="2020-12-18T20:39:08.725" v="416" actId="478"/>
          <ac:spMkLst>
            <pc:docMk/>
            <pc:sldMk cId="2507075277" sldId="398"/>
            <ac:spMk id="32" creationId="{890186DD-A709-4615-919E-AEE0AE45201F}"/>
          </ac:spMkLst>
        </pc:spChg>
        <pc:spChg chg="add del mod">
          <ac:chgData name="Omar Sawan" userId="0a0e35bf92ae36f1" providerId="LiveId" clId="{265C10AD-DC69-4571-93AB-438C29C2AFBE}" dt="2020-12-18T20:39:11.245" v="418" actId="478"/>
          <ac:spMkLst>
            <pc:docMk/>
            <pc:sldMk cId="2507075277" sldId="398"/>
            <ac:spMk id="33" creationId="{0818DA5D-0EF7-4B4E-8B90-D1540C3CD637}"/>
          </ac:spMkLst>
        </pc:spChg>
        <pc:spChg chg="add del mod">
          <ac:chgData name="Omar Sawan" userId="0a0e35bf92ae36f1" providerId="LiveId" clId="{265C10AD-DC69-4571-93AB-438C29C2AFBE}" dt="2020-12-18T20:39:12.877" v="419" actId="478"/>
          <ac:spMkLst>
            <pc:docMk/>
            <pc:sldMk cId="2507075277" sldId="398"/>
            <ac:spMk id="34" creationId="{6F97EEF6-C746-4638-B85C-2291FE68215E}"/>
          </ac:spMkLst>
        </pc:spChg>
        <pc:spChg chg="add del mod">
          <ac:chgData name="Omar Sawan" userId="0a0e35bf92ae36f1" providerId="LiveId" clId="{265C10AD-DC69-4571-93AB-438C29C2AFBE}" dt="2020-12-18T20:39:11.245" v="418" actId="478"/>
          <ac:spMkLst>
            <pc:docMk/>
            <pc:sldMk cId="2507075277" sldId="398"/>
            <ac:spMk id="35" creationId="{4846E893-6A67-4154-90AD-7AE15202EE49}"/>
          </ac:spMkLst>
        </pc:spChg>
        <pc:spChg chg="add del mod">
          <ac:chgData name="Omar Sawan" userId="0a0e35bf92ae36f1" providerId="LiveId" clId="{265C10AD-DC69-4571-93AB-438C29C2AFBE}" dt="2020-12-18T20:39:11.245" v="418" actId="478"/>
          <ac:spMkLst>
            <pc:docMk/>
            <pc:sldMk cId="2507075277" sldId="398"/>
            <ac:spMk id="36" creationId="{B9F2FACE-AC33-46AC-BC96-3DAEA43459D0}"/>
          </ac:spMkLst>
        </pc:spChg>
        <pc:spChg chg="add del mod">
          <ac:chgData name="Omar Sawan" userId="0a0e35bf92ae36f1" providerId="LiveId" clId="{265C10AD-DC69-4571-93AB-438C29C2AFBE}" dt="2020-12-18T20:39:11.245" v="418" actId="478"/>
          <ac:spMkLst>
            <pc:docMk/>
            <pc:sldMk cId="2507075277" sldId="398"/>
            <ac:spMk id="37" creationId="{2742ECBD-C0E5-4451-8136-1BC2E73F4026}"/>
          </ac:spMkLst>
        </pc:spChg>
        <pc:spChg chg="add del mod">
          <ac:chgData name="Omar Sawan" userId="0a0e35bf92ae36f1" providerId="LiveId" clId="{265C10AD-DC69-4571-93AB-438C29C2AFBE}" dt="2020-12-18T20:39:11.245" v="418" actId="478"/>
          <ac:spMkLst>
            <pc:docMk/>
            <pc:sldMk cId="2507075277" sldId="398"/>
            <ac:spMk id="38" creationId="{8A306982-F1F2-416B-9AED-BCD99FEA7E62}"/>
          </ac:spMkLst>
        </pc:spChg>
        <pc:spChg chg="add del mod">
          <ac:chgData name="Omar Sawan" userId="0a0e35bf92ae36f1" providerId="LiveId" clId="{265C10AD-DC69-4571-93AB-438C29C2AFBE}" dt="2020-12-18T20:39:11.245" v="418" actId="478"/>
          <ac:spMkLst>
            <pc:docMk/>
            <pc:sldMk cId="2507075277" sldId="398"/>
            <ac:spMk id="39" creationId="{E17FCC10-92FF-401F-9983-88FC6F5121D7}"/>
          </ac:spMkLst>
        </pc:spChg>
        <pc:spChg chg="add del mod">
          <ac:chgData name="Omar Sawan" userId="0a0e35bf92ae36f1" providerId="LiveId" clId="{265C10AD-DC69-4571-93AB-438C29C2AFBE}" dt="2020-12-18T20:39:12.877" v="419" actId="478"/>
          <ac:spMkLst>
            <pc:docMk/>
            <pc:sldMk cId="2507075277" sldId="398"/>
            <ac:spMk id="40" creationId="{28A4DBA3-98DC-48D9-9F49-F46D9303FBA5}"/>
          </ac:spMkLst>
        </pc:spChg>
        <pc:spChg chg="add del mod">
          <ac:chgData name="Omar Sawan" userId="0a0e35bf92ae36f1" providerId="LiveId" clId="{265C10AD-DC69-4571-93AB-438C29C2AFBE}" dt="2020-12-18T20:39:12.877" v="419" actId="478"/>
          <ac:spMkLst>
            <pc:docMk/>
            <pc:sldMk cId="2507075277" sldId="398"/>
            <ac:spMk id="41" creationId="{0B0BF542-957E-49DF-A879-956A63135B4C}"/>
          </ac:spMkLst>
        </pc:spChg>
        <pc:spChg chg="add del mod">
          <ac:chgData name="Omar Sawan" userId="0a0e35bf92ae36f1" providerId="LiveId" clId="{265C10AD-DC69-4571-93AB-438C29C2AFBE}" dt="2020-12-18T20:39:12.877" v="419" actId="478"/>
          <ac:spMkLst>
            <pc:docMk/>
            <pc:sldMk cId="2507075277" sldId="398"/>
            <ac:spMk id="42" creationId="{9B581619-8C56-43C6-9128-2EAE92065F7D}"/>
          </ac:spMkLst>
        </pc:spChg>
        <pc:spChg chg="add del mod">
          <ac:chgData name="Omar Sawan" userId="0a0e35bf92ae36f1" providerId="LiveId" clId="{265C10AD-DC69-4571-93AB-438C29C2AFBE}" dt="2020-12-18T20:39:12.877" v="419" actId="478"/>
          <ac:spMkLst>
            <pc:docMk/>
            <pc:sldMk cId="2507075277" sldId="398"/>
            <ac:spMk id="43" creationId="{2ED58BB2-BAD5-4352-9FA8-DBFDADB3F166}"/>
          </ac:spMkLst>
        </pc:spChg>
        <pc:spChg chg="add del mod">
          <ac:chgData name="Omar Sawan" userId="0a0e35bf92ae36f1" providerId="LiveId" clId="{265C10AD-DC69-4571-93AB-438C29C2AFBE}" dt="2020-12-18T20:39:12.877" v="419" actId="478"/>
          <ac:spMkLst>
            <pc:docMk/>
            <pc:sldMk cId="2507075277" sldId="398"/>
            <ac:spMk id="44" creationId="{EF9DCE27-C2A2-48CB-9451-169EBF95D815}"/>
          </ac:spMkLst>
        </pc:spChg>
        <pc:spChg chg="add mod">
          <ac:chgData name="Omar Sawan" userId="0a0e35bf92ae36f1" providerId="LiveId" clId="{265C10AD-DC69-4571-93AB-438C29C2AFBE}" dt="2020-12-18T20:47:19.746" v="513" actId="1076"/>
          <ac:spMkLst>
            <pc:docMk/>
            <pc:sldMk cId="2507075277" sldId="398"/>
            <ac:spMk id="108" creationId="{028110E5-590A-4E54-AC88-5887BA8F5DB4}"/>
          </ac:spMkLst>
        </pc:spChg>
        <pc:spChg chg="add mod">
          <ac:chgData name="Omar Sawan" userId="0a0e35bf92ae36f1" providerId="LiveId" clId="{265C10AD-DC69-4571-93AB-438C29C2AFBE}" dt="2020-12-18T20:40:23.071" v="432" actId="1076"/>
          <ac:spMkLst>
            <pc:docMk/>
            <pc:sldMk cId="2507075277" sldId="398"/>
            <ac:spMk id="109" creationId="{6D8AE869-5F61-4AA1-B60B-737417BDF75A}"/>
          </ac:spMkLst>
        </pc:spChg>
        <pc:spChg chg="add mod">
          <ac:chgData name="Omar Sawan" userId="0a0e35bf92ae36f1" providerId="LiveId" clId="{265C10AD-DC69-4571-93AB-438C29C2AFBE}" dt="2020-12-18T20:40:23.071" v="432" actId="1076"/>
          <ac:spMkLst>
            <pc:docMk/>
            <pc:sldMk cId="2507075277" sldId="398"/>
            <ac:spMk id="110" creationId="{51B5B451-801C-4397-ADF6-FB4F1E9D07A1}"/>
          </ac:spMkLst>
        </pc:spChg>
        <pc:spChg chg="add mod">
          <ac:chgData name="Omar Sawan" userId="0a0e35bf92ae36f1" providerId="LiveId" clId="{265C10AD-DC69-4571-93AB-438C29C2AFBE}" dt="2020-12-18T20:40:23.071" v="432" actId="1076"/>
          <ac:spMkLst>
            <pc:docMk/>
            <pc:sldMk cId="2507075277" sldId="398"/>
            <ac:spMk id="111" creationId="{4C1D7C97-6B82-4C3E-AD05-90A53BEEB96B}"/>
          </ac:spMkLst>
        </pc:spChg>
        <pc:spChg chg="add mod">
          <ac:chgData name="Omar Sawan" userId="0a0e35bf92ae36f1" providerId="LiveId" clId="{265C10AD-DC69-4571-93AB-438C29C2AFBE}" dt="2020-12-18T20:40:23.071" v="432" actId="1076"/>
          <ac:spMkLst>
            <pc:docMk/>
            <pc:sldMk cId="2507075277" sldId="398"/>
            <ac:spMk id="112" creationId="{7FB8054C-4E41-4D32-A76D-D3CC60258A69}"/>
          </ac:spMkLst>
        </pc:spChg>
        <pc:spChg chg="add mod">
          <ac:chgData name="Omar Sawan" userId="0a0e35bf92ae36f1" providerId="LiveId" clId="{265C10AD-DC69-4571-93AB-438C29C2AFBE}" dt="2020-12-18T20:40:23.071" v="432" actId="1076"/>
          <ac:spMkLst>
            <pc:docMk/>
            <pc:sldMk cId="2507075277" sldId="398"/>
            <ac:spMk id="113" creationId="{33955453-35C6-4B44-B5A9-0D1A31B69A02}"/>
          </ac:spMkLst>
        </pc:spChg>
        <pc:spChg chg="add del mod">
          <ac:chgData name="Omar Sawan" userId="0a0e35bf92ae36f1" providerId="LiveId" clId="{265C10AD-DC69-4571-93AB-438C29C2AFBE}" dt="2020-12-18T20:40:35.358" v="436"/>
          <ac:spMkLst>
            <pc:docMk/>
            <pc:sldMk cId="2507075277" sldId="398"/>
            <ac:spMk id="114" creationId="{6FADA774-F1E6-4BD5-93B9-217305C757A5}"/>
          </ac:spMkLst>
        </pc:spChg>
        <pc:spChg chg="add del mod">
          <ac:chgData name="Omar Sawan" userId="0a0e35bf92ae36f1" providerId="LiveId" clId="{265C10AD-DC69-4571-93AB-438C29C2AFBE}" dt="2020-12-18T20:40:35.358" v="436"/>
          <ac:spMkLst>
            <pc:docMk/>
            <pc:sldMk cId="2507075277" sldId="398"/>
            <ac:spMk id="115" creationId="{33079CB5-BEFC-4E1D-8F8A-8422856F43A3}"/>
          </ac:spMkLst>
        </pc:spChg>
        <pc:spChg chg="add del mod">
          <ac:chgData name="Omar Sawan" userId="0a0e35bf92ae36f1" providerId="LiveId" clId="{265C10AD-DC69-4571-93AB-438C29C2AFBE}" dt="2020-12-18T20:40:35.358" v="436"/>
          <ac:spMkLst>
            <pc:docMk/>
            <pc:sldMk cId="2507075277" sldId="398"/>
            <ac:spMk id="116" creationId="{A56E8E98-6FEC-4F46-B0E3-AB9D2A31E96E}"/>
          </ac:spMkLst>
        </pc:spChg>
        <pc:spChg chg="add del mod">
          <ac:chgData name="Omar Sawan" userId="0a0e35bf92ae36f1" providerId="LiveId" clId="{265C10AD-DC69-4571-93AB-438C29C2AFBE}" dt="2020-12-18T20:40:35.358" v="436"/>
          <ac:spMkLst>
            <pc:docMk/>
            <pc:sldMk cId="2507075277" sldId="398"/>
            <ac:spMk id="117" creationId="{022226AE-36DB-4787-A6D1-F353D52E6F1E}"/>
          </ac:spMkLst>
        </pc:spChg>
        <pc:spChg chg="add del mod">
          <ac:chgData name="Omar Sawan" userId="0a0e35bf92ae36f1" providerId="LiveId" clId="{265C10AD-DC69-4571-93AB-438C29C2AFBE}" dt="2020-12-18T20:40:35.358" v="436"/>
          <ac:spMkLst>
            <pc:docMk/>
            <pc:sldMk cId="2507075277" sldId="398"/>
            <ac:spMk id="118" creationId="{648E3802-6FC7-414D-9728-8E174321EBD6}"/>
          </ac:spMkLst>
        </pc:spChg>
        <pc:spChg chg="add del mod">
          <ac:chgData name="Omar Sawan" userId="0a0e35bf92ae36f1" providerId="LiveId" clId="{265C10AD-DC69-4571-93AB-438C29C2AFBE}" dt="2020-12-18T20:40:35.358" v="436"/>
          <ac:spMkLst>
            <pc:docMk/>
            <pc:sldMk cId="2507075277" sldId="398"/>
            <ac:spMk id="119" creationId="{831B982D-C6A1-4A0F-9139-3651317273A8}"/>
          </ac:spMkLst>
        </pc:spChg>
        <pc:spChg chg="add mod">
          <ac:chgData name="Omar Sawan" userId="0a0e35bf92ae36f1" providerId="LiveId" clId="{265C10AD-DC69-4571-93AB-438C29C2AFBE}" dt="2020-12-18T20:47:31.514" v="517" actId="1076"/>
          <ac:spMkLst>
            <pc:docMk/>
            <pc:sldMk cId="2507075277" sldId="398"/>
            <ac:spMk id="120" creationId="{64768B18-F756-4E82-9FC8-B64CEC4D6B42}"/>
          </ac:spMkLst>
        </pc:spChg>
        <pc:spChg chg="add mod">
          <ac:chgData name="Omar Sawan" userId="0a0e35bf92ae36f1" providerId="LiveId" clId="{265C10AD-DC69-4571-93AB-438C29C2AFBE}" dt="2020-12-18T20:40:48.591" v="438" actId="1076"/>
          <ac:spMkLst>
            <pc:docMk/>
            <pc:sldMk cId="2507075277" sldId="398"/>
            <ac:spMk id="121" creationId="{5FDCA345-4132-4F06-ADF6-60BC12157484}"/>
          </ac:spMkLst>
        </pc:spChg>
        <pc:spChg chg="add mod">
          <ac:chgData name="Omar Sawan" userId="0a0e35bf92ae36f1" providerId="LiveId" clId="{265C10AD-DC69-4571-93AB-438C29C2AFBE}" dt="2020-12-18T20:40:48.591" v="438" actId="1076"/>
          <ac:spMkLst>
            <pc:docMk/>
            <pc:sldMk cId="2507075277" sldId="398"/>
            <ac:spMk id="122" creationId="{B6D6BACE-D791-4E74-9FEE-DD0CE60CB3EB}"/>
          </ac:spMkLst>
        </pc:spChg>
        <pc:spChg chg="add mod">
          <ac:chgData name="Omar Sawan" userId="0a0e35bf92ae36f1" providerId="LiveId" clId="{265C10AD-DC69-4571-93AB-438C29C2AFBE}" dt="2020-12-18T20:40:48.591" v="438" actId="1076"/>
          <ac:spMkLst>
            <pc:docMk/>
            <pc:sldMk cId="2507075277" sldId="398"/>
            <ac:spMk id="123" creationId="{3C15A852-19C1-4176-9ADB-5D2D97F05DD7}"/>
          </ac:spMkLst>
        </pc:spChg>
        <pc:spChg chg="add mod">
          <ac:chgData name="Omar Sawan" userId="0a0e35bf92ae36f1" providerId="LiveId" clId="{265C10AD-DC69-4571-93AB-438C29C2AFBE}" dt="2020-12-18T20:40:48.591" v="438" actId="1076"/>
          <ac:spMkLst>
            <pc:docMk/>
            <pc:sldMk cId="2507075277" sldId="398"/>
            <ac:spMk id="124" creationId="{9EAE12BE-E0FC-4E51-8A61-41AD776E2180}"/>
          </ac:spMkLst>
        </pc:spChg>
        <pc:spChg chg="add mod">
          <ac:chgData name="Omar Sawan" userId="0a0e35bf92ae36f1" providerId="LiveId" clId="{265C10AD-DC69-4571-93AB-438C29C2AFBE}" dt="2020-12-18T20:40:48.591" v="438" actId="1076"/>
          <ac:spMkLst>
            <pc:docMk/>
            <pc:sldMk cId="2507075277" sldId="398"/>
            <ac:spMk id="125" creationId="{90AA9AE3-F999-44D0-B0C3-548C9FD5E7BF}"/>
          </ac:spMkLst>
        </pc:spChg>
        <pc:spChg chg="add mod">
          <ac:chgData name="Omar Sawan" userId="0a0e35bf92ae36f1" providerId="LiveId" clId="{265C10AD-DC69-4571-93AB-438C29C2AFBE}" dt="2020-12-18T20:47:28.032" v="516" actId="1076"/>
          <ac:spMkLst>
            <pc:docMk/>
            <pc:sldMk cId="2507075277" sldId="398"/>
            <ac:spMk id="126" creationId="{B5C05230-412B-44FF-A112-44CBBFABFC55}"/>
          </ac:spMkLst>
        </pc:spChg>
        <pc:spChg chg="add mod">
          <ac:chgData name="Omar Sawan" userId="0a0e35bf92ae36f1" providerId="LiveId" clId="{265C10AD-DC69-4571-93AB-438C29C2AFBE}" dt="2020-12-18T20:40:53.221" v="440" actId="1076"/>
          <ac:spMkLst>
            <pc:docMk/>
            <pc:sldMk cId="2507075277" sldId="398"/>
            <ac:spMk id="127" creationId="{56509E9D-1117-40FB-83FE-5FE727A366E4}"/>
          </ac:spMkLst>
        </pc:spChg>
        <pc:spChg chg="add mod">
          <ac:chgData name="Omar Sawan" userId="0a0e35bf92ae36f1" providerId="LiveId" clId="{265C10AD-DC69-4571-93AB-438C29C2AFBE}" dt="2020-12-18T20:40:53.221" v="440" actId="1076"/>
          <ac:spMkLst>
            <pc:docMk/>
            <pc:sldMk cId="2507075277" sldId="398"/>
            <ac:spMk id="128" creationId="{C471590D-826F-4B16-888A-2E6291A78AB2}"/>
          </ac:spMkLst>
        </pc:spChg>
        <pc:spChg chg="add mod">
          <ac:chgData name="Omar Sawan" userId="0a0e35bf92ae36f1" providerId="LiveId" clId="{265C10AD-DC69-4571-93AB-438C29C2AFBE}" dt="2020-12-18T20:40:53.221" v="440" actId="1076"/>
          <ac:spMkLst>
            <pc:docMk/>
            <pc:sldMk cId="2507075277" sldId="398"/>
            <ac:spMk id="129" creationId="{8B3F080A-EDE8-434B-B068-097E16C4F29C}"/>
          </ac:spMkLst>
        </pc:spChg>
        <pc:spChg chg="add mod">
          <ac:chgData name="Omar Sawan" userId="0a0e35bf92ae36f1" providerId="LiveId" clId="{265C10AD-DC69-4571-93AB-438C29C2AFBE}" dt="2020-12-18T20:40:53.221" v="440" actId="1076"/>
          <ac:spMkLst>
            <pc:docMk/>
            <pc:sldMk cId="2507075277" sldId="398"/>
            <ac:spMk id="130" creationId="{01A61796-41E9-48E1-ADAE-F2C49EE99680}"/>
          </ac:spMkLst>
        </pc:spChg>
        <pc:spChg chg="add mod">
          <ac:chgData name="Omar Sawan" userId="0a0e35bf92ae36f1" providerId="LiveId" clId="{265C10AD-DC69-4571-93AB-438C29C2AFBE}" dt="2020-12-18T20:40:53.221" v="440" actId="1076"/>
          <ac:spMkLst>
            <pc:docMk/>
            <pc:sldMk cId="2507075277" sldId="398"/>
            <ac:spMk id="131" creationId="{2545EE6C-C063-4517-942E-E019456CFDFB}"/>
          </ac:spMkLst>
        </pc:spChg>
        <pc:spChg chg="add del mod">
          <ac:chgData name="Omar Sawan" userId="0a0e35bf92ae36f1" providerId="LiveId" clId="{265C10AD-DC69-4571-93AB-438C29C2AFBE}" dt="2020-12-18T20:41:45.141" v="453" actId="478"/>
          <ac:spMkLst>
            <pc:docMk/>
            <pc:sldMk cId="2507075277" sldId="398"/>
            <ac:spMk id="132" creationId="{9C134D76-7D6D-4B07-9780-0FB3BC9DA0BB}"/>
          </ac:spMkLst>
        </pc:spChg>
        <pc:spChg chg="add mod">
          <ac:chgData name="Omar Sawan" userId="0a0e35bf92ae36f1" providerId="LiveId" clId="{265C10AD-DC69-4571-93AB-438C29C2AFBE}" dt="2020-12-18T20:47:58.115" v="523" actId="14100"/>
          <ac:spMkLst>
            <pc:docMk/>
            <pc:sldMk cId="2507075277" sldId="398"/>
            <ac:spMk id="136" creationId="{78ED7550-F09D-4B98-A0E7-DA380428CBE4}"/>
          </ac:spMkLst>
        </pc:spChg>
        <pc:spChg chg="add mod">
          <ac:chgData name="Omar Sawan" userId="0a0e35bf92ae36f1" providerId="LiveId" clId="{265C10AD-DC69-4571-93AB-438C29C2AFBE}" dt="2020-12-18T20:47:43.188" v="520" actId="14100"/>
          <ac:spMkLst>
            <pc:docMk/>
            <pc:sldMk cId="2507075277" sldId="398"/>
            <ac:spMk id="137" creationId="{DD063B00-DD08-4616-9F06-0F73B3F6006E}"/>
          </ac:spMkLst>
        </pc:spChg>
        <pc:spChg chg="add mod">
          <ac:chgData name="Omar Sawan" userId="0a0e35bf92ae36f1" providerId="LiveId" clId="{265C10AD-DC69-4571-93AB-438C29C2AFBE}" dt="2020-12-18T20:48:02.554" v="524" actId="14100"/>
          <ac:spMkLst>
            <pc:docMk/>
            <pc:sldMk cId="2507075277" sldId="398"/>
            <ac:spMk id="138" creationId="{DD5501B0-F331-4DD2-93D2-6D468D96B2F8}"/>
          </ac:spMkLst>
        </pc:spChg>
        <pc:spChg chg="add mod">
          <ac:chgData name="Omar Sawan" userId="0a0e35bf92ae36f1" providerId="LiveId" clId="{265C10AD-DC69-4571-93AB-438C29C2AFBE}" dt="2020-12-18T20:47:39.146" v="519" actId="14100"/>
          <ac:spMkLst>
            <pc:docMk/>
            <pc:sldMk cId="2507075277" sldId="398"/>
            <ac:spMk id="139" creationId="{14A8ABF5-B8DB-40C6-916E-9F52BF2F1520}"/>
          </ac:spMkLst>
        </pc:spChg>
        <pc:spChg chg="add mod">
          <ac:chgData name="Omar Sawan" userId="0a0e35bf92ae36f1" providerId="LiveId" clId="{265C10AD-DC69-4571-93AB-438C29C2AFBE}" dt="2020-12-18T20:49:01.150" v="555" actId="1076"/>
          <ac:spMkLst>
            <pc:docMk/>
            <pc:sldMk cId="2507075277" sldId="398"/>
            <ac:spMk id="166" creationId="{0FEE09C2-6A9C-4FFA-8C1D-1A69A36E8F33}"/>
          </ac:spMkLst>
        </pc:spChg>
        <pc:cxnChg chg="add del mod">
          <ac:chgData name="Omar Sawan" userId="0a0e35bf92ae36f1" providerId="LiveId" clId="{265C10AD-DC69-4571-93AB-438C29C2AFBE}" dt="2020-12-18T20:25:20.256" v="154" actId="11529"/>
          <ac:cxnSpMkLst>
            <pc:docMk/>
            <pc:sldMk cId="2507075277" sldId="398"/>
            <ac:cxnSpMk id="11" creationId="{BCAD42A3-6048-45D0-8AC9-C310FFF91F54}"/>
          </ac:cxnSpMkLst>
        </pc:cxnChg>
        <pc:cxnChg chg="add del mod">
          <ac:chgData name="Omar Sawan" userId="0a0e35bf92ae36f1" providerId="LiveId" clId="{265C10AD-DC69-4571-93AB-438C29C2AFBE}" dt="2020-12-18T20:39:04.701" v="414" actId="478"/>
          <ac:cxnSpMkLst>
            <pc:docMk/>
            <pc:sldMk cId="2507075277" sldId="398"/>
            <ac:cxnSpMk id="46" creationId="{CC891FC8-A62B-4BA9-A3B0-3C11D537C6F9}"/>
          </ac:cxnSpMkLst>
        </pc:cxnChg>
        <pc:cxnChg chg="add del mod">
          <ac:chgData name="Omar Sawan" userId="0a0e35bf92ae36f1" providerId="LiveId" clId="{265C10AD-DC69-4571-93AB-438C29C2AFBE}" dt="2020-12-18T20:39:05.613" v="415" actId="478"/>
          <ac:cxnSpMkLst>
            <pc:docMk/>
            <pc:sldMk cId="2507075277" sldId="398"/>
            <ac:cxnSpMk id="49" creationId="{2A3B8992-4947-4997-960E-D65CCFCB00E4}"/>
          </ac:cxnSpMkLst>
        </pc:cxnChg>
        <pc:cxnChg chg="add del mod">
          <ac:chgData name="Omar Sawan" userId="0a0e35bf92ae36f1" providerId="LiveId" clId="{265C10AD-DC69-4571-93AB-438C29C2AFBE}" dt="2020-12-18T20:34:22.055" v="347" actId="11529"/>
          <ac:cxnSpMkLst>
            <pc:docMk/>
            <pc:sldMk cId="2507075277" sldId="398"/>
            <ac:cxnSpMk id="54" creationId="{4144F96B-781B-4B93-8468-399C375F5F33}"/>
          </ac:cxnSpMkLst>
        </pc:cxnChg>
        <pc:cxnChg chg="add del mod">
          <ac:chgData name="Omar Sawan" userId="0a0e35bf92ae36f1" providerId="LiveId" clId="{265C10AD-DC69-4571-93AB-438C29C2AFBE}" dt="2020-12-18T20:38:06.370" v="409" actId="11529"/>
          <ac:cxnSpMkLst>
            <pc:docMk/>
            <pc:sldMk cId="2507075277" sldId="398"/>
            <ac:cxnSpMk id="56" creationId="{68207EDD-3C76-44F0-B6B6-8269BD575231}"/>
          </ac:cxnSpMkLst>
        </pc:cxnChg>
        <pc:cxnChg chg="add del mod">
          <ac:chgData name="Omar Sawan" userId="0a0e35bf92ae36f1" providerId="LiveId" clId="{265C10AD-DC69-4571-93AB-438C29C2AFBE}" dt="2020-12-18T20:38:06.259" v="406" actId="11529"/>
          <ac:cxnSpMkLst>
            <pc:docMk/>
            <pc:sldMk cId="2507075277" sldId="398"/>
            <ac:cxnSpMk id="60" creationId="{B2B8269F-000C-4596-AC18-DDC7020B7FFE}"/>
          </ac:cxnSpMkLst>
        </pc:cxnChg>
        <pc:cxnChg chg="add del mod">
          <ac:chgData name="Omar Sawan" userId="0a0e35bf92ae36f1" providerId="LiveId" clId="{265C10AD-DC69-4571-93AB-438C29C2AFBE}" dt="2020-12-18T20:36:03.448" v="371" actId="11529"/>
          <ac:cxnSpMkLst>
            <pc:docMk/>
            <pc:sldMk cId="2507075277" sldId="398"/>
            <ac:cxnSpMk id="73" creationId="{FCD15A96-0611-4DF3-9624-DE314C44429B}"/>
          </ac:cxnSpMkLst>
        </pc:cxnChg>
        <pc:cxnChg chg="add del mod">
          <ac:chgData name="Omar Sawan" userId="0a0e35bf92ae36f1" providerId="LiveId" clId="{265C10AD-DC69-4571-93AB-438C29C2AFBE}" dt="2020-12-18T20:36:02.929" v="370" actId="11529"/>
          <ac:cxnSpMkLst>
            <pc:docMk/>
            <pc:sldMk cId="2507075277" sldId="398"/>
            <ac:cxnSpMk id="75" creationId="{19F095DB-1FE5-483B-A528-4D7B0EB39B8D}"/>
          </ac:cxnSpMkLst>
        </pc:cxnChg>
        <pc:cxnChg chg="add del mod">
          <ac:chgData name="Omar Sawan" userId="0a0e35bf92ae36f1" providerId="LiveId" clId="{265C10AD-DC69-4571-93AB-438C29C2AFBE}" dt="2020-12-18T20:36:02.496" v="369" actId="11529"/>
          <ac:cxnSpMkLst>
            <pc:docMk/>
            <pc:sldMk cId="2507075277" sldId="398"/>
            <ac:cxnSpMk id="77" creationId="{5007885C-5A70-4906-891D-4B67E2CA0C31}"/>
          </ac:cxnSpMkLst>
        </pc:cxnChg>
        <pc:cxnChg chg="add del">
          <ac:chgData name="Omar Sawan" userId="0a0e35bf92ae36f1" providerId="LiveId" clId="{265C10AD-DC69-4571-93AB-438C29C2AFBE}" dt="2020-12-18T20:36:57.944" v="381" actId="11529"/>
          <ac:cxnSpMkLst>
            <pc:docMk/>
            <pc:sldMk cId="2507075277" sldId="398"/>
            <ac:cxnSpMk id="87" creationId="{90343479-590E-4EFC-B296-E4886CC18FF7}"/>
          </ac:cxnSpMkLst>
        </pc:cxnChg>
        <pc:cxnChg chg="add del mod">
          <ac:chgData name="Omar Sawan" userId="0a0e35bf92ae36f1" providerId="LiveId" clId="{265C10AD-DC69-4571-93AB-438C29C2AFBE}" dt="2020-12-18T20:36:19.567" v="374" actId="11529"/>
          <ac:cxnSpMkLst>
            <pc:docMk/>
            <pc:sldMk cId="2507075277" sldId="398"/>
            <ac:cxnSpMk id="89" creationId="{73B92EF9-A46A-401A-B415-4755AA1226A1}"/>
          </ac:cxnSpMkLst>
        </pc:cxnChg>
        <pc:cxnChg chg="add del mod">
          <ac:chgData name="Omar Sawan" userId="0a0e35bf92ae36f1" providerId="LiveId" clId="{265C10AD-DC69-4571-93AB-438C29C2AFBE}" dt="2020-12-18T20:36:29.511" v="376" actId="11529"/>
          <ac:cxnSpMkLst>
            <pc:docMk/>
            <pc:sldMk cId="2507075277" sldId="398"/>
            <ac:cxnSpMk id="91" creationId="{3D368FFB-7FEF-457D-92AD-886E1326D2F0}"/>
          </ac:cxnSpMkLst>
        </pc:cxnChg>
        <pc:cxnChg chg="add del mod">
          <ac:chgData name="Omar Sawan" userId="0a0e35bf92ae36f1" providerId="LiveId" clId="{265C10AD-DC69-4571-93AB-438C29C2AFBE}" dt="2020-12-18T20:36:56.488" v="380" actId="11529"/>
          <ac:cxnSpMkLst>
            <pc:docMk/>
            <pc:sldMk cId="2507075277" sldId="398"/>
            <ac:cxnSpMk id="93" creationId="{C3B7C28B-CFC6-4D91-9CC7-9CA7A8A62F4D}"/>
          </ac:cxnSpMkLst>
        </pc:cxnChg>
        <pc:cxnChg chg="add del mod">
          <ac:chgData name="Omar Sawan" userId="0a0e35bf92ae36f1" providerId="LiveId" clId="{265C10AD-DC69-4571-93AB-438C29C2AFBE}" dt="2020-12-18T20:37:09.080" v="384" actId="11529"/>
          <ac:cxnSpMkLst>
            <pc:docMk/>
            <pc:sldMk cId="2507075277" sldId="398"/>
            <ac:cxnSpMk id="96" creationId="{A6846ACE-71E2-468C-914F-FFD766C5BAEA}"/>
          </ac:cxnSpMkLst>
        </pc:cxnChg>
        <pc:cxnChg chg="add del mod">
          <ac:chgData name="Omar Sawan" userId="0a0e35bf92ae36f1" providerId="LiveId" clId="{265C10AD-DC69-4571-93AB-438C29C2AFBE}" dt="2020-12-18T20:38:05.927" v="396" actId="11529"/>
          <ac:cxnSpMkLst>
            <pc:docMk/>
            <pc:sldMk cId="2507075277" sldId="398"/>
            <ac:cxnSpMk id="98" creationId="{BC4ED5F2-4DD3-46EE-8B1B-BA3248858369}"/>
          </ac:cxnSpMkLst>
        </pc:cxnChg>
        <pc:cxnChg chg="add del mod">
          <ac:chgData name="Omar Sawan" userId="0a0e35bf92ae36f1" providerId="LiveId" clId="{265C10AD-DC69-4571-93AB-438C29C2AFBE}" dt="2020-12-18T20:38:05.897" v="395" actId="11529"/>
          <ac:cxnSpMkLst>
            <pc:docMk/>
            <pc:sldMk cId="2507075277" sldId="398"/>
            <ac:cxnSpMk id="100" creationId="{C91C1DCA-3484-45D4-874F-BDF0B4D35ADE}"/>
          </ac:cxnSpMkLst>
        </pc:cxnChg>
        <pc:cxnChg chg="add del mod">
          <ac:chgData name="Omar Sawan" userId="0a0e35bf92ae36f1" providerId="LiveId" clId="{265C10AD-DC69-4571-93AB-438C29C2AFBE}" dt="2020-12-18T20:38:05.871" v="394" actId="11529"/>
          <ac:cxnSpMkLst>
            <pc:docMk/>
            <pc:sldMk cId="2507075277" sldId="398"/>
            <ac:cxnSpMk id="102" creationId="{DD870577-EAB3-4197-8A60-F777A65D2155}"/>
          </ac:cxnSpMkLst>
        </pc:cxnChg>
        <pc:cxnChg chg="add del mod">
          <ac:chgData name="Omar Sawan" userId="0a0e35bf92ae36f1" providerId="LiveId" clId="{265C10AD-DC69-4571-93AB-438C29C2AFBE}" dt="2020-12-18T20:37:37.768" v="390" actId="11529"/>
          <ac:cxnSpMkLst>
            <pc:docMk/>
            <pc:sldMk cId="2507075277" sldId="398"/>
            <ac:cxnSpMk id="105" creationId="{D1B2A3EA-C522-4946-BF57-42C0F41ABDD4}"/>
          </ac:cxnSpMkLst>
        </pc:cxnChg>
        <pc:cxnChg chg="add del mod">
          <ac:chgData name="Omar Sawan" userId="0a0e35bf92ae36f1" providerId="LiveId" clId="{265C10AD-DC69-4571-93AB-438C29C2AFBE}" dt="2020-12-18T20:38:05.328" v="392" actId="11529"/>
          <ac:cxnSpMkLst>
            <pc:docMk/>
            <pc:sldMk cId="2507075277" sldId="398"/>
            <ac:cxnSpMk id="107" creationId="{58AABCA1-025D-4C77-8716-A516666A4FBD}"/>
          </ac:cxnSpMkLst>
        </pc:cxnChg>
        <pc:cxnChg chg="add del mod">
          <ac:chgData name="Omar Sawan" userId="0a0e35bf92ae36f1" providerId="LiveId" clId="{265C10AD-DC69-4571-93AB-438C29C2AFBE}" dt="2020-12-18T20:42:52.136" v="471" actId="11529"/>
          <ac:cxnSpMkLst>
            <pc:docMk/>
            <pc:sldMk cId="2507075277" sldId="398"/>
            <ac:cxnSpMk id="134" creationId="{A83009D9-5F77-4855-B47C-575CC797FEAA}"/>
          </ac:cxnSpMkLst>
        </pc:cxnChg>
        <pc:cxnChg chg="add mod">
          <ac:chgData name="Omar Sawan" userId="0a0e35bf92ae36f1" providerId="LiveId" clId="{265C10AD-DC69-4571-93AB-438C29C2AFBE}" dt="2020-12-18T20:47:58.115" v="523" actId="14100"/>
          <ac:cxnSpMkLst>
            <pc:docMk/>
            <pc:sldMk cId="2507075277" sldId="398"/>
            <ac:cxnSpMk id="141" creationId="{F64B7095-B14F-4C4E-8060-09AE79FF759D}"/>
          </ac:cxnSpMkLst>
        </pc:cxnChg>
        <pc:cxnChg chg="add mod">
          <ac:chgData name="Omar Sawan" userId="0a0e35bf92ae36f1" providerId="LiveId" clId="{265C10AD-DC69-4571-93AB-438C29C2AFBE}" dt="2020-12-18T20:47:43.188" v="520" actId="14100"/>
          <ac:cxnSpMkLst>
            <pc:docMk/>
            <pc:sldMk cId="2507075277" sldId="398"/>
            <ac:cxnSpMk id="143" creationId="{3F44D673-8C01-42E9-8C0F-92FAB5F42735}"/>
          </ac:cxnSpMkLst>
        </pc:cxnChg>
        <pc:cxnChg chg="add del mod">
          <ac:chgData name="Omar Sawan" userId="0a0e35bf92ae36f1" providerId="LiveId" clId="{265C10AD-DC69-4571-93AB-438C29C2AFBE}" dt="2020-12-18T20:46:05.415" v="503" actId="11529"/>
          <ac:cxnSpMkLst>
            <pc:docMk/>
            <pc:sldMk cId="2507075277" sldId="398"/>
            <ac:cxnSpMk id="145" creationId="{FB524509-A77B-4306-916C-9ED06670634A}"/>
          </ac:cxnSpMkLst>
        </pc:cxnChg>
        <pc:cxnChg chg="add del mod">
          <ac:chgData name="Omar Sawan" userId="0a0e35bf92ae36f1" providerId="LiveId" clId="{265C10AD-DC69-4571-93AB-438C29C2AFBE}" dt="2020-12-18T20:46:05.064" v="502" actId="11529"/>
          <ac:cxnSpMkLst>
            <pc:docMk/>
            <pc:sldMk cId="2507075277" sldId="398"/>
            <ac:cxnSpMk id="147" creationId="{286F2EEA-5429-49D3-A2DD-714DB19A3E14}"/>
          </ac:cxnSpMkLst>
        </pc:cxnChg>
        <pc:cxnChg chg="add mod">
          <ac:chgData name="Omar Sawan" userId="0a0e35bf92ae36f1" providerId="LiveId" clId="{265C10AD-DC69-4571-93AB-438C29C2AFBE}" dt="2020-12-18T20:48:24.382" v="528" actId="14100"/>
          <ac:cxnSpMkLst>
            <pc:docMk/>
            <pc:sldMk cId="2507075277" sldId="398"/>
            <ac:cxnSpMk id="149" creationId="{8D46E528-8D1C-4AB5-A834-A2DAC909F323}"/>
          </ac:cxnSpMkLst>
        </pc:cxnChg>
        <pc:cxnChg chg="add mod">
          <ac:chgData name="Omar Sawan" userId="0a0e35bf92ae36f1" providerId="LiveId" clId="{265C10AD-DC69-4571-93AB-438C29C2AFBE}" dt="2020-12-18T20:48:34.666" v="530" actId="14100"/>
          <ac:cxnSpMkLst>
            <pc:docMk/>
            <pc:sldMk cId="2507075277" sldId="398"/>
            <ac:cxnSpMk id="151" creationId="{E0DE6A7B-E7D9-4491-B3EE-0599631E2FFA}"/>
          </ac:cxnSpMkLst>
        </pc:cxnChg>
      </pc:sldChg>
    </pc:docChg>
  </pc:docChgLst>
  <pc:docChgLst>
    <pc:chgData name="SONIA BERTÈ" userId="S::226583@unimore.it::87842a9b-0d47-45e4-9644-d67c74cb84cb" providerId="AD" clId="Web-{508F912A-E977-4025-9128-AF6433BECF06}"/>
    <pc:docChg chg="modSld">
      <pc:chgData name="SONIA BERTÈ" userId="S::226583@unimore.it::87842a9b-0d47-45e4-9644-d67c74cb84cb" providerId="AD" clId="Web-{508F912A-E977-4025-9128-AF6433BECF06}" dt="2020-12-17T21:05:56.094" v="65" actId="20577"/>
      <pc:docMkLst>
        <pc:docMk/>
      </pc:docMkLst>
      <pc:sldChg chg="modSp">
        <pc:chgData name="SONIA BERTÈ" userId="S::226583@unimore.it::87842a9b-0d47-45e4-9644-d67c74cb84cb" providerId="AD" clId="Web-{508F912A-E977-4025-9128-AF6433BECF06}" dt="2020-12-17T21:05:56.094" v="64" actId="20577"/>
        <pc:sldMkLst>
          <pc:docMk/>
          <pc:sldMk cId="3066513140" sldId="382"/>
        </pc:sldMkLst>
        <pc:spChg chg="mod">
          <ac:chgData name="SONIA BERTÈ" userId="S::226583@unimore.it::87842a9b-0d47-45e4-9644-d67c74cb84cb" providerId="AD" clId="Web-{508F912A-E977-4025-9128-AF6433BECF06}" dt="2020-12-17T21:05:56.094" v="64" actId="20577"/>
          <ac:spMkLst>
            <pc:docMk/>
            <pc:sldMk cId="3066513140" sldId="382"/>
            <ac:spMk id="4" creationId="{D6638971-A492-4FFE-8123-AAD32B1A6E57}"/>
          </ac:spMkLst>
        </pc:spChg>
      </pc:sldChg>
    </pc:docChg>
  </pc:docChgLst>
  <pc:docChgLst>
    <pc:chgData name="SONIA BERTÈ" userId="S::226583@unimore.it::87842a9b-0d47-45e4-9644-d67c74cb84cb" providerId="AD" clId="Web-{D53E43E7-1710-4759-B13D-D21DCB710B5D}"/>
    <pc:docChg chg="modSld">
      <pc:chgData name="SONIA BERTÈ" userId="S::226583@unimore.it::87842a9b-0d47-45e4-9644-d67c74cb84cb" providerId="AD" clId="Web-{D53E43E7-1710-4759-B13D-D21DCB710B5D}" dt="2020-12-16T22:21:50.105" v="1288" actId="20577"/>
      <pc:docMkLst>
        <pc:docMk/>
      </pc:docMkLst>
      <pc:sldChg chg="addSp delSp modSp">
        <pc:chgData name="SONIA BERTÈ" userId="S::226583@unimore.it::87842a9b-0d47-45e4-9644-d67c74cb84cb" providerId="AD" clId="Web-{D53E43E7-1710-4759-B13D-D21DCB710B5D}" dt="2020-12-16T22:21:47.933" v="1286" actId="20577"/>
        <pc:sldMkLst>
          <pc:docMk/>
          <pc:sldMk cId="3066513140" sldId="382"/>
        </pc:sldMkLst>
        <pc:spChg chg="add del mod">
          <ac:chgData name="SONIA BERTÈ" userId="S::226583@unimore.it::87842a9b-0d47-45e4-9644-d67c74cb84cb" providerId="AD" clId="Web-{D53E43E7-1710-4759-B13D-D21DCB710B5D}" dt="2020-12-16T22:21:47.933" v="1286" actId="20577"/>
          <ac:spMkLst>
            <pc:docMk/>
            <pc:sldMk cId="3066513140" sldId="382"/>
            <ac:spMk id="4" creationId="{D6638971-A492-4FFE-8123-AAD32B1A6E57}"/>
          </ac:spMkLst>
        </pc:spChg>
      </pc:sldChg>
    </pc:docChg>
  </pc:docChgLst>
  <pc:docChgLst>
    <pc:chgData name="LORENZA MARIA LOCHI" userId="c3976b24-adf8-4385-970c-e173d55d5f18" providerId="ADAL" clId="{2E556708-B48C-4214-B37B-3958C60C56FC}"/>
    <pc:docChg chg="undo redo custSel addSld delSld modSld sldOrd">
      <pc:chgData name="LORENZA MARIA LOCHI" userId="c3976b24-adf8-4385-970c-e173d55d5f18" providerId="ADAL" clId="{2E556708-B48C-4214-B37B-3958C60C56FC}" dt="2020-12-16T22:03:12.125" v="6635" actId="20577"/>
      <pc:docMkLst>
        <pc:docMk/>
      </pc:docMkLst>
      <pc:sldChg chg="addSp delSp modSp mod">
        <pc:chgData name="LORENZA MARIA LOCHI" userId="c3976b24-adf8-4385-970c-e173d55d5f18" providerId="ADAL" clId="{2E556708-B48C-4214-B37B-3958C60C56FC}" dt="2020-12-14T22:14:48.594" v="4910" actId="478"/>
        <pc:sldMkLst>
          <pc:docMk/>
          <pc:sldMk cId="2960950710" sldId="350"/>
        </pc:sldMkLst>
        <pc:spChg chg="add del mod">
          <ac:chgData name="LORENZA MARIA LOCHI" userId="c3976b24-adf8-4385-970c-e173d55d5f18" providerId="ADAL" clId="{2E556708-B48C-4214-B37B-3958C60C56FC}" dt="2020-12-14T22:13:58.707" v="4896"/>
          <ac:spMkLst>
            <pc:docMk/>
            <pc:sldMk cId="2960950710" sldId="350"/>
            <ac:spMk id="4" creationId="{3C04EFE8-EE0B-404E-BDDD-8772AA7758A5}"/>
          </ac:spMkLst>
        </pc:spChg>
        <pc:spChg chg="add del mod">
          <ac:chgData name="LORENZA MARIA LOCHI" userId="c3976b24-adf8-4385-970c-e173d55d5f18" providerId="ADAL" clId="{2E556708-B48C-4214-B37B-3958C60C56FC}" dt="2020-12-14T22:14:48.594" v="4910" actId="478"/>
          <ac:spMkLst>
            <pc:docMk/>
            <pc:sldMk cId="2960950710" sldId="350"/>
            <ac:spMk id="5" creationId="{B7942EDF-42F5-48E8-AC61-984454F0ECF1}"/>
          </ac:spMkLst>
        </pc:spChg>
      </pc:sldChg>
      <pc:sldChg chg="addSp delSp modSp mod">
        <pc:chgData name="LORENZA MARIA LOCHI" userId="c3976b24-adf8-4385-970c-e173d55d5f18" providerId="ADAL" clId="{2E556708-B48C-4214-B37B-3958C60C56FC}" dt="2020-12-14T21:23:59.815" v="4347" actId="478"/>
        <pc:sldMkLst>
          <pc:docMk/>
          <pc:sldMk cId="2521537536" sldId="353"/>
        </pc:sldMkLst>
        <pc:spChg chg="mod">
          <ac:chgData name="LORENZA MARIA LOCHI" userId="c3976b24-adf8-4385-970c-e173d55d5f18" providerId="ADAL" clId="{2E556708-B48C-4214-B37B-3958C60C56FC}" dt="2020-12-14T21:18:05.353" v="4297" actId="1076"/>
          <ac:spMkLst>
            <pc:docMk/>
            <pc:sldMk cId="2521537536" sldId="353"/>
            <ac:spMk id="3" creationId="{6339315B-8AAE-A946-ABBF-894F2E4B1338}"/>
          </ac:spMkLst>
        </pc:spChg>
        <pc:graphicFrameChg chg="add del mod modGraphic">
          <ac:chgData name="LORENZA MARIA LOCHI" userId="c3976b24-adf8-4385-970c-e173d55d5f18" providerId="ADAL" clId="{2E556708-B48C-4214-B37B-3958C60C56FC}" dt="2020-12-14T21:10:02.132" v="4236" actId="478"/>
          <ac:graphicFrameMkLst>
            <pc:docMk/>
            <pc:sldMk cId="2521537536" sldId="353"/>
            <ac:graphicFrameMk id="2" creationId="{604A7250-8EC1-4202-A8EB-BFFEA5BD93E0}"/>
          </ac:graphicFrameMkLst>
        </pc:graphicFrameChg>
        <pc:graphicFrameChg chg="add del mod modGraphic">
          <ac:chgData name="LORENZA MARIA LOCHI" userId="c3976b24-adf8-4385-970c-e173d55d5f18" providerId="ADAL" clId="{2E556708-B48C-4214-B37B-3958C60C56FC}" dt="2020-12-14T21:10:32.658" v="4242" actId="478"/>
          <ac:graphicFrameMkLst>
            <pc:docMk/>
            <pc:sldMk cId="2521537536" sldId="353"/>
            <ac:graphicFrameMk id="4" creationId="{14A087F9-E319-47A9-9AE3-5A5B5D791EDA}"/>
          </ac:graphicFrameMkLst>
        </pc:graphicFrameChg>
        <pc:graphicFrameChg chg="add del mod">
          <ac:chgData name="LORENZA MARIA LOCHI" userId="c3976b24-adf8-4385-970c-e173d55d5f18" providerId="ADAL" clId="{2E556708-B48C-4214-B37B-3958C60C56FC}" dt="2020-12-14T21:20:57.030" v="4324"/>
          <ac:graphicFrameMkLst>
            <pc:docMk/>
            <pc:sldMk cId="2521537536" sldId="353"/>
            <ac:graphicFrameMk id="5" creationId="{9E55E0D0-F723-4F3C-A944-93204E49FAE4}"/>
          </ac:graphicFrameMkLst>
        </pc:graphicFrameChg>
        <pc:graphicFrameChg chg="add del mod">
          <ac:chgData name="LORENZA MARIA LOCHI" userId="c3976b24-adf8-4385-970c-e173d55d5f18" providerId="ADAL" clId="{2E556708-B48C-4214-B37B-3958C60C56FC}" dt="2020-12-14T21:23:41.973" v="4342"/>
          <ac:graphicFrameMkLst>
            <pc:docMk/>
            <pc:sldMk cId="2521537536" sldId="353"/>
            <ac:graphicFrameMk id="6" creationId="{1085AB76-8B3F-4900-8D6C-5134DE350C17}"/>
          </ac:graphicFrameMkLst>
        </pc:graphicFrameChg>
        <pc:graphicFrameChg chg="add del mod modGraphic">
          <ac:chgData name="LORENZA MARIA LOCHI" userId="c3976b24-adf8-4385-970c-e173d55d5f18" providerId="ADAL" clId="{2E556708-B48C-4214-B37B-3958C60C56FC}" dt="2020-12-14T21:23:59.815" v="4347" actId="478"/>
          <ac:graphicFrameMkLst>
            <pc:docMk/>
            <pc:sldMk cId="2521537536" sldId="353"/>
            <ac:graphicFrameMk id="8" creationId="{32656DB4-3B21-4064-A9B1-56753A2B9896}"/>
          </ac:graphicFrameMkLst>
        </pc:graphicFrameChg>
        <pc:graphicFrameChg chg="add del mod">
          <ac:chgData name="LORENZA MARIA LOCHI" userId="c3976b24-adf8-4385-970c-e173d55d5f18" providerId="ADAL" clId="{2E556708-B48C-4214-B37B-3958C60C56FC}" dt="2020-12-14T21:23:47.273" v="4345"/>
          <ac:graphicFrameMkLst>
            <pc:docMk/>
            <pc:sldMk cId="2521537536" sldId="353"/>
            <ac:graphicFrameMk id="9" creationId="{ABD2D779-FBEF-43E1-99C2-6D1083365D27}"/>
          </ac:graphicFrameMkLst>
        </pc:graphicFrameChg>
        <pc:graphicFrameChg chg="mod">
          <ac:chgData name="LORENZA MARIA LOCHI" userId="c3976b24-adf8-4385-970c-e173d55d5f18" providerId="ADAL" clId="{2E556708-B48C-4214-B37B-3958C60C56FC}" dt="2020-12-14T20:49:47.272" v="4180" actId="14100"/>
          <ac:graphicFrameMkLst>
            <pc:docMk/>
            <pc:sldMk cId="2521537536" sldId="353"/>
            <ac:graphicFrameMk id="12" creationId="{14BB275F-13C7-4F41-BCD4-F9E163EBD430}"/>
          </ac:graphicFrameMkLst>
        </pc:graphicFrameChg>
        <pc:graphicFrameChg chg="mod modGraphic">
          <ac:chgData name="LORENZA MARIA LOCHI" userId="c3976b24-adf8-4385-970c-e173d55d5f18" providerId="ADAL" clId="{2E556708-B48C-4214-B37B-3958C60C56FC}" dt="2020-12-14T21:22:54.346" v="4335" actId="108"/>
          <ac:graphicFrameMkLst>
            <pc:docMk/>
            <pc:sldMk cId="2521537536" sldId="353"/>
            <ac:graphicFrameMk id="14" creationId="{5B594ECD-2252-4F8F-A0A2-E24E9BDC71CA}"/>
          </ac:graphicFrameMkLst>
        </pc:graphicFrameChg>
        <pc:picChg chg="add mod">
          <ac:chgData name="LORENZA MARIA LOCHI" userId="c3976b24-adf8-4385-970c-e173d55d5f18" providerId="ADAL" clId="{2E556708-B48C-4214-B37B-3958C60C56FC}" dt="2020-12-14T21:15:42.087" v="4279" actId="207"/>
          <ac:picMkLst>
            <pc:docMk/>
            <pc:sldMk cId="2521537536" sldId="353"/>
            <ac:picMk id="7" creationId="{55ED3EB3-50CA-4ACA-8D4A-A41BD4FE4F2F}"/>
          </ac:picMkLst>
        </pc:picChg>
      </pc:sldChg>
      <pc:sldChg chg="addSp delSp modSp add del mod">
        <pc:chgData name="LORENZA MARIA LOCHI" userId="c3976b24-adf8-4385-970c-e173d55d5f18" providerId="ADAL" clId="{2E556708-B48C-4214-B37B-3958C60C56FC}" dt="2020-12-14T22:12:41.184" v="4893" actId="1076"/>
        <pc:sldMkLst>
          <pc:docMk/>
          <pc:sldMk cId="1556310685" sldId="354"/>
        </pc:sldMkLst>
        <pc:spChg chg="mod">
          <ac:chgData name="LORENZA MARIA LOCHI" userId="c3976b24-adf8-4385-970c-e173d55d5f18" providerId="ADAL" clId="{2E556708-B48C-4214-B37B-3958C60C56FC}" dt="2020-12-14T22:10:45.253" v="4857" actId="1076"/>
          <ac:spMkLst>
            <pc:docMk/>
            <pc:sldMk cId="1556310685" sldId="354"/>
            <ac:spMk id="2" creationId="{665CFF5F-6DFB-0D49-B8B1-661F7E7888AF}"/>
          </ac:spMkLst>
        </pc:spChg>
        <pc:spChg chg="del mod">
          <ac:chgData name="LORENZA MARIA LOCHI" userId="c3976b24-adf8-4385-970c-e173d55d5f18" providerId="ADAL" clId="{2E556708-B48C-4214-B37B-3958C60C56FC}" dt="2020-12-14T21:31:29.151" v="4381" actId="478"/>
          <ac:spMkLst>
            <pc:docMk/>
            <pc:sldMk cId="1556310685" sldId="354"/>
            <ac:spMk id="4" creationId="{C151D416-C020-1946-91EA-2A8F166E018F}"/>
          </ac:spMkLst>
        </pc:spChg>
        <pc:spChg chg="add mod">
          <ac:chgData name="LORENZA MARIA LOCHI" userId="c3976b24-adf8-4385-970c-e173d55d5f18" providerId="ADAL" clId="{2E556708-B48C-4214-B37B-3958C60C56FC}" dt="2020-12-14T22:11:23.388" v="4892" actId="404"/>
          <ac:spMkLst>
            <pc:docMk/>
            <pc:sldMk cId="1556310685" sldId="354"/>
            <ac:spMk id="5" creationId="{17421D1F-569A-4C01-8AB1-09FC58A63CC0}"/>
          </ac:spMkLst>
        </pc:spChg>
        <pc:spChg chg="del">
          <ac:chgData name="LORENZA MARIA LOCHI" userId="c3976b24-adf8-4385-970c-e173d55d5f18" providerId="ADAL" clId="{2E556708-B48C-4214-B37B-3958C60C56FC}" dt="2020-12-14T21:31:26.583" v="4379" actId="478"/>
          <ac:spMkLst>
            <pc:docMk/>
            <pc:sldMk cId="1556310685" sldId="354"/>
            <ac:spMk id="5" creationId="{BC7F593D-2B92-5A40-84BC-3F3D67FA0C0A}"/>
          </ac:spMkLst>
        </pc:spChg>
        <pc:spChg chg="del">
          <ac:chgData name="LORENZA MARIA LOCHI" userId="c3976b24-adf8-4385-970c-e173d55d5f18" providerId="ADAL" clId="{2E556708-B48C-4214-B37B-3958C60C56FC}" dt="2020-12-14T21:31:25.573" v="4378" actId="478"/>
          <ac:spMkLst>
            <pc:docMk/>
            <pc:sldMk cId="1556310685" sldId="354"/>
            <ac:spMk id="6" creationId="{7CD59D5C-769B-454A-A6E2-A988BC5DEF34}"/>
          </ac:spMkLst>
        </pc:spChg>
        <pc:spChg chg="add del mod">
          <ac:chgData name="LORENZA MARIA LOCHI" userId="c3976b24-adf8-4385-970c-e173d55d5f18" providerId="ADAL" clId="{2E556708-B48C-4214-B37B-3958C60C56FC}" dt="2020-12-14T21:31:21.174" v="4375" actId="478"/>
          <ac:spMkLst>
            <pc:docMk/>
            <pc:sldMk cId="1556310685" sldId="354"/>
            <ac:spMk id="11" creationId="{7DA9DCEE-8234-4AB9-96EE-1BA90EF9CBEE}"/>
          </ac:spMkLst>
        </pc:spChg>
        <pc:spChg chg="add mod">
          <ac:chgData name="LORENZA MARIA LOCHI" userId="c3976b24-adf8-4385-970c-e173d55d5f18" providerId="ADAL" clId="{2E556708-B48C-4214-B37B-3958C60C56FC}" dt="2020-12-14T22:12:41.184" v="4893" actId="1076"/>
          <ac:spMkLst>
            <pc:docMk/>
            <pc:sldMk cId="1556310685" sldId="354"/>
            <ac:spMk id="12" creationId="{48095CF8-E93F-48D5-B76B-BE0C9D0DDB85}"/>
          </ac:spMkLst>
        </pc:spChg>
        <pc:spChg chg="add del mod">
          <ac:chgData name="LORENZA MARIA LOCHI" userId="c3976b24-adf8-4385-970c-e173d55d5f18" providerId="ADAL" clId="{2E556708-B48C-4214-B37B-3958C60C56FC}" dt="2020-12-14T21:59:21.846" v="4785" actId="478"/>
          <ac:spMkLst>
            <pc:docMk/>
            <pc:sldMk cId="1556310685" sldId="354"/>
            <ac:spMk id="21" creationId="{E50445CA-0043-460E-BFC0-80A9B22C2D18}"/>
          </ac:spMkLst>
        </pc:spChg>
        <pc:graphicFrameChg chg="add del mod modGraphic">
          <ac:chgData name="LORENZA MARIA LOCHI" userId="c3976b24-adf8-4385-970c-e173d55d5f18" providerId="ADAL" clId="{2E556708-B48C-4214-B37B-3958C60C56FC}" dt="2020-12-14T21:30:25.559" v="4357" actId="478"/>
          <ac:graphicFrameMkLst>
            <pc:docMk/>
            <pc:sldMk cId="1556310685" sldId="354"/>
            <ac:graphicFrameMk id="3" creationId="{8FA36A11-5464-4DFB-A1DD-D096B4F8A520}"/>
          </ac:graphicFrameMkLst>
        </pc:graphicFrameChg>
        <pc:graphicFrameChg chg="del mod modGraphic">
          <ac:chgData name="LORENZA MARIA LOCHI" userId="c3976b24-adf8-4385-970c-e173d55d5f18" providerId="ADAL" clId="{2E556708-B48C-4214-B37B-3958C60C56FC}" dt="2020-12-14T21:31:18.834" v="4374" actId="478"/>
          <ac:graphicFrameMkLst>
            <pc:docMk/>
            <pc:sldMk cId="1556310685" sldId="354"/>
            <ac:graphicFrameMk id="7" creationId="{F3B5A5E4-3ABE-D143-902C-F2BCA6C75EDE}"/>
          </ac:graphicFrameMkLst>
        </pc:graphicFrameChg>
        <pc:graphicFrameChg chg="add del mod">
          <ac:chgData name="LORENZA MARIA LOCHI" userId="c3976b24-adf8-4385-970c-e173d55d5f18" providerId="ADAL" clId="{2E556708-B48C-4214-B37B-3958C60C56FC}" dt="2020-12-14T21:30:33.045" v="4361"/>
          <ac:graphicFrameMkLst>
            <pc:docMk/>
            <pc:sldMk cId="1556310685" sldId="354"/>
            <ac:graphicFrameMk id="8" creationId="{4FADE077-78B6-4708-92B1-BABCE7508311}"/>
          </ac:graphicFrameMkLst>
        </pc:graphicFrameChg>
        <pc:graphicFrameChg chg="add del mod">
          <ac:chgData name="LORENZA MARIA LOCHI" userId="c3976b24-adf8-4385-970c-e173d55d5f18" providerId="ADAL" clId="{2E556708-B48C-4214-B37B-3958C60C56FC}" dt="2020-12-14T21:40:49.110" v="4647" actId="478"/>
          <ac:graphicFrameMkLst>
            <pc:docMk/>
            <pc:sldMk cId="1556310685" sldId="354"/>
            <ac:graphicFrameMk id="9" creationId="{A7EADC59-C7B1-4D7D-AA99-8BED55F0C1AC}"/>
          </ac:graphicFrameMkLst>
        </pc:graphicFrameChg>
        <pc:graphicFrameChg chg="add del mod">
          <ac:chgData name="LORENZA MARIA LOCHI" userId="c3976b24-adf8-4385-970c-e173d55d5f18" providerId="ADAL" clId="{2E556708-B48C-4214-B37B-3958C60C56FC}" dt="2020-12-14T21:33:11.356" v="4430"/>
          <ac:graphicFrameMkLst>
            <pc:docMk/>
            <pc:sldMk cId="1556310685" sldId="354"/>
            <ac:graphicFrameMk id="13" creationId="{5CBC6589-67D9-461C-9B77-9171F28E00EE}"/>
          </ac:graphicFrameMkLst>
        </pc:graphicFrameChg>
        <pc:graphicFrameChg chg="add del mod">
          <ac:chgData name="LORENZA MARIA LOCHI" userId="c3976b24-adf8-4385-970c-e173d55d5f18" providerId="ADAL" clId="{2E556708-B48C-4214-B37B-3958C60C56FC}" dt="2020-12-14T21:33:18.590" v="4434"/>
          <ac:graphicFrameMkLst>
            <pc:docMk/>
            <pc:sldMk cId="1556310685" sldId="354"/>
            <ac:graphicFrameMk id="14" creationId="{13A53563-13DB-41F9-8351-EA6C104AE7B1}"/>
          </ac:graphicFrameMkLst>
        </pc:graphicFrameChg>
        <pc:graphicFrameChg chg="add del mod">
          <ac:chgData name="LORENZA MARIA LOCHI" userId="c3976b24-adf8-4385-970c-e173d55d5f18" providerId="ADAL" clId="{2E556708-B48C-4214-B37B-3958C60C56FC}" dt="2020-12-14T21:39:37.415" v="4643"/>
          <ac:graphicFrameMkLst>
            <pc:docMk/>
            <pc:sldMk cId="1556310685" sldId="354"/>
            <ac:graphicFrameMk id="15" creationId="{4F5B4C22-B9FD-41F7-AB70-A9EDECD769A9}"/>
          </ac:graphicFrameMkLst>
        </pc:graphicFrameChg>
        <pc:graphicFrameChg chg="add del mod">
          <ac:chgData name="LORENZA MARIA LOCHI" userId="c3976b24-adf8-4385-970c-e173d55d5f18" providerId="ADAL" clId="{2E556708-B48C-4214-B37B-3958C60C56FC}" dt="2020-12-14T21:40:16.549" v="4645"/>
          <ac:graphicFrameMkLst>
            <pc:docMk/>
            <pc:sldMk cId="1556310685" sldId="354"/>
            <ac:graphicFrameMk id="16" creationId="{1E88EB85-47AC-484E-9F2A-C6355068A03B}"/>
          </ac:graphicFrameMkLst>
        </pc:graphicFrameChg>
        <pc:graphicFrameChg chg="add del mod">
          <ac:chgData name="LORENZA MARIA LOCHI" userId="c3976b24-adf8-4385-970c-e173d55d5f18" providerId="ADAL" clId="{2E556708-B48C-4214-B37B-3958C60C56FC}" dt="2020-12-14T21:40:53.636" v="4653"/>
          <ac:graphicFrameMkLst>
            <pc:docMk/>
            <pc:sldMk cId="1556310685" sldId="354"/>
            <ac:graphicFrameMk id="17" creationId="{6E80B6CC-880C-41BD-8059-4743DCC7013C}"/>
          </ac:graphicFrameMkLst>
        </pc:graphicFrameChg>
        <pc:graphicFrameChg chg="add del mod">
          <ac:chgData name="LORENZA MARIA LOCHI" userId="c3976b24-adf8-4385-970c-e173d55d5f18" providerId="ADAL" clId="{2E556708-B48C-4214-B37B-3958C60C56FC}" dt="2020-12-14T21:43:58.398" v="4663"/>
          <ac:graphicFrameMkLst>
            <pc:docMk/>
            <pc:sldMk cId="1556310685" sldId="354"/>
            <ac:graphicFrameMk id="19" creationId="{D67D0836-DE0D-4C38-B7EF-7498F55992C0}"/>
          </ac:graphicFrameMkLst>
        </pc:graphicFrameChg>
        <pc:graphicFrameChg chg="add mod modGraphic">
          <ac:chgData name="LORENZA MARIA LOCHI" userId="c3976b24-adf8-4385-970c-e173d55d5f18" providerId="ADAL" clId="{2E556708-B48C-4214-B37B-3958C60C56FC}" dt="2020-12-14T22:10:41.951" v="4856" actId="1076"/>
          <ac:graphicFrameMkLst>
            <pc:docMk/>
            <pc:sldMk cId="1556310685" sldId="354"/>
            <ac:graphicFrameMk id="20" creationId="{42DDDC41-74AD-470E-B7D5-71CFCC645FA0}"/>
          </ac:graphicFrameMkLst>
        </pc:graphicFrameChg>
        <pc:picChg chg="add del mod">
          <ac:chgData name="LORENZA MARIA LOCHI" userId="c3976b24-adf8-4385-970c-e173d55d5f18" providerId="ADAL" clId="{2E556708-B48C-4214-B37B-3958C60C56FC}" dt="2020-12-14T21:43:53.559" v="4659" actId="478"/>
          <ac:picMkLst>
            <pc:docMk/>
            <pc:sldMk cId="1556310685" sldId="354"/>
            <ac:picMk id="18" creationId="{CB8D7025-641F-4F90-80AC-811F740C0176}"/>
          </ac:picMkLst>
        </pc:picChg>
      </pc:sldChg>
      <pc:sldChg chg="delSp modSp del mod">
        <pc:chgData name="LORENZA MARIA LOCHI" userId="c3976b24-adf8-4385-970c-e173d55d5f18" providerId="ADAL" clId="{2E556708-B48C-4214-B37B-3958C60C56FC}" dt="2020-12-13T20:25:37.586" v="249" actId="47"/>
        <pc:sldMkLst>
          <pc:docMk/>
          <pc:sldMk cId="4206035864" sldId="355"/>
        </pc:sldMkLst>
        <pc:picChg chg="del mod">
          <ac:chgData name="LORENZA MARIA LOCHI" userId="c3976b24-adf8-4385-970c-e173d55d5f18" providerId="ADAL" clId="{2E556708-B48C-4214-B37B-3958C60C56FC}" dt="2020-12-13T20:24:57.137" v="210" actId="478"/>
          <ac:picMkLst>
            <pc:docMk/>
            <pc:sldMk cId="4206035864" sldId="355"/>
            <ac:picMk id="41" creationId="{82653FB0-B65C-488E-9B30-AECF09606CF0}"/>
          </ac:picMkLst>
        </pc:picChg>
      </pc:sldChg>
      <pc:sldChg chg="modSp add del mod ord">
        <pc:chgData name="LORENZA MARIA LOCHI" userId="c3976b24-adf8-4385-970c-e173d55d5f18" providerId="ADAL" clId="{2E556708-B48C-4214-B37B-3958C60C56FC}" dt="2020-12-15T22:46:10.128" v="5102"/>
        <pc:sldMkLst>
          <pc:docMk/>
          <pc:sldMk cId="188845726" sldId="356"/>
        </pc:sldMkLst>
        <pc:picChg chg="mod">
          <ac:chgData name="LORENZA MARIA LOCHI" userId="c3976b24-adf8-4385-970c-e173d55d5f18" providerId="ADAL" clId="{2E556708-B48C-4214-B37B-3958C60C56FC}" dt="2020-12-13T21:41:11.602" v="3446" actId="1076"/>
          <ac:picMkLst>
            <pc:docMk/>
            <pc:sldMk cId="188845726" sldId="356"/>
            <ac:picMk id="41" creationId="{74EB486D-4A8D-4B29-8FD0-B96906E3E283}"/>
          </ac:picMkLst>
        </pc:picChg>
      </pc:sldChg>
      <pc:sldChg chg="del">
        <pc:chgData name="LORENZA MARIA LOCHI" userId="c3976b24-adf8-4385-970c-e173d55d5f18" providerId="ADAL" clId="{2E556708-B48C-4214-B37B-3958C60C56FC}" dt="2020-12-14T13:50:58.005" v="4107" actId="47"/>
        <pc:sldMkLst>
          <pc:docMk/>
          <pc:sldMk cId="2509101887" sldId="357"/>
        </pc:sldMkLst>
      </pc:sldChg>
      <pc:sldChg chg="del">
        <pc:chgData name="LORENZA MARIA LOCHI" userId="c3976b24-adf8-4385-970c-e173d55d5f18" providerId="ADAL" clId="{2E556708-B48C-4214-B37B-3958C60C56FC}" dt="2020-12-14T13:50:57.223" v="4106" actId="47"/>
        <pc:sldMkLst>
          <pc:docMk/>
          <pc:sldMk cId="767675903" sldId="362"/>
        </pc:sldMkLst>
      </pc:sldChg>
      <pc:sldChg chg="del">
        <pc:chgData name="LORENZA MARIA LOCHI" userId="c3976b24-adf8-4385-970c-e173d55d5f18" providerId="ADAL" clId="{2E556708-B48C-4214-B37B-3958C60C56FC}" dt="2020-12-14T13:50:56.449" v="4105" actId="47"/>
        <pc:sldMkLst>
          <pc:docMk/>
          <pc:sldMk cId="495483412" sldId="363"/>
        </pc:sldMkLst>
      </pc:sldChg>
      <pc:sldChg chg="del">
        <pc:chgData name="LORENZA MARIA LOCHI" userId="c3976b24-adf8-4385-970c-e173d55d5f18" providerId="ADAL" clId="{2E556708-B48C-4214-B37B-3958C60C56FC}" dt="2020-12-14T13:50:55.696" v="4104" actId="47"/>
        <pc:sldMkLst>
          <pc:docMk/>
          <pc:sldMk cId="643842168" sldId="364"/>
        </pc:sldMkLst>
      </pc:sldChg>
      <pc:sldChg chg="addSp delSp modSp mod addAnim delAnim modAnim">
        <pc:chgData name="LORENZA MARIA LOCHI" userId="c3976b24-adf8-4385-970c-e173d55d5f18" providerId="ADAL" clId="{2E556708-B48C-4214-B37B-3958C60C56FC}" dt="2020-12-14T22:17:49.142" v="4928"/>
        <pc:sldMkLst>
          <pc:docMk/>
          <pc:sldMk cId="1355063176" sldId="365"/>
        </pc:sldMkLst>
        <pc:spChg chg="add mod">
          <ac:chgData name="LORENZA MARIA LOCHI" userId="c3976b24-adf8-4385-970c-e173d55d5f18" providerId="ADAL" clId="{2E556708-B48C-4214-B37B-3958C60C56FC}" dt="2020-12-14T12:56:13.642" v="3731" actId="1076"/>
          <ac:spMkLst>
            <pc:docMk/>
            <pc:sldMk cId="1355063176" sldId="365"/>
            <ac:spMk id="2" creationId="{5468FAB5-6900-49B8-A8E4-5D2C0EA480B3}"/>
          </ac:spMkLst>
        </pc:spChg>
        <pc:spChg chg="mod">
          <ac:chgData name="LORENZA MARIA LOCHI" userId="c3976b24-adf8-4385-970c-e173d55d5f18" providerId="ADAL" clId="{2E556708-B48C-4214-B37B-3958C60C56FC}" dt="2020-12-14T10:55:45.016" v="3579" actId="1076"/>
          <ac:spMkLst>
            <pc:docMk/>
            <pc:sldMk cId="1355063176" sldId="365"/>
            <ac:spMk id="22" creationId="{F9BB752F-4EED-4419-AEF9-1CD51B42E2D8}"/>
          </ac:spMkLst>
        </pc:spChg>
        <pc:spChg chg="mod">
          <ac:chgData name="LORENZA MARIA LOCHI" userId="c3976b24-adf8-4385-970c-e173d55d5f18" providerId="ADAL" clId="{2E556708-B48C-4214-B37B-3958C60C56FC}" dt="2020-12-14T10:55:45.016" v="3579" actId="1076"/>
          <ac:spMkLst>
            <pc:docMk/>
            <pc:sldMk cId="1355063176" sldId="365"/>
            <ac:spMk id="23" creationId="{28919808-F231-436D-B3F3-1F448CB3505C}"/>
          </ac:spMkLst>
        </pc:spChg>
        <pc:spChg chg="mod">
          <ac:chgData name="LORENZA MARIA LOCHI" userId="c3976b24-adf8-4385-970c-e173d55d5f18" providerId="ADAL" clId="{2E556708-B48C-4214-B37B-3958C60C56FC}" dt="2020-12-14T10:55:45.016" v="3579" actId="1076"/>
          <ac:spMkLst>
            <pc:docMk/>
            <pc:sldMk cId="1355063176" sldId="365"/>
            <ac:spMk id="24" creationId="{ACEE2BCE-B6B1-482A-ABE1-C3FF0A8FB04F}"/>
          </ac:spMkLst>
        </pc:spChg>
        <pc:spChg chg="mod">
          <ac:chgData name="LORENZA MARIA LOCHI" userId="c3976b24-adf8-4385-970c-e173d55d5f18" providerId="ADAL" clId="{2E556708-B48C-4214-B37B-3958C60C56FC}" dt="2020-12-14T10:55:45.016" v="3579" actId="1076"/>
          <ac:spMkLst>
            <pc:docMk/>
            <pc:sldMk cId="1355063176" sldId="365"/>
            <ac:spMk id="26" creationId="{E00E8584-57CD-4C35-BC69-9A12F0D23DF3}"/>
          </ac:spMkLst>
        </pc:spChg>
        <pc:spChg chg="mod">
          <ac:chgData name="LORENZA MARIA LOCHI" userId="c3976b24-adf8-4385-970c-e173d55d5f18" providerId="ADAL" clId="{2E556708-B48C-4214-B37B-3958C60C56FC}" dt="2020-12-14T22:15:05.956" v="4912" actId="1076"/>
          <ac:spMkLst>
            <pc:docMk/>
            <pc:sldMk cId="1355063176" sldId="365"/>
            <ac:spMk id="27" creationId="{D29BEA1F-2A5F-48DC-9860-BF652719727B}"/>
          </ac:spMkLst>
        </pc:spChg>
        <pc:spChg chg="add del mod">
          <ac:chgData name="LORENZA MARIA LOCHI" userId="c3976b24-adf8-4385-970c-e173d55d5f18" providerId="ADAL" clId="{2E556708-B48C-4214-B37B-3958C60C56FC}" dt="2020-12-14T10:53:42.685" v="3557" actId="478"/>
          <ac:spMkLst>
            <pc:docMk/>
            <pc:sldMk cId="1355063176" sldId="365"/>
            <ac:spMk id="36" creationId="{3D45325A-9666-4CF2-8A0B-4ED584276420}"/>
          </ac:spMkLst>
        </pc:spChg>
        <pc:spChg chg="add del mod">
          <ac:chgData name="LORENZA MARIA LOCHI" userId="c3976b24-adf8-4385-970c-e173d55d5f18" providerId="ADAL" clId="{2E556708-B48C-4214-B37B-3958C60C56FC}" dt="2020-12-14T22:17:49.142" v="4928"/>
          <ac:spMkLst>
            <pc:docMk/>
            <pc:sldMk cId="1355063176" sldId="365"/>
            <ac:spMk id="36" creationId="{61007BD9-ACB8-47BC-A9EF-4B94884ACAAC}"/>
          </ac:spMkLst>
        </pc:spChg>
        <pc:spChg chg="add del mod">
          <ac:chgData name="LORENZA MARIA LOCHI" userId="c3976b24-adf8-4385-970c-e173d55d5f18" providerId="ADAL" clId="{2E556708-B48C-4214-B37B-3958C60C56FC}" dt="2020-12-14T10:53:39.462" v="3554" actId="478"/>
          <ac:spMkLst>
            <pc:docMk/>
            <pc:sldMk cId="1355063176" sldId="365"/>
            <ac:spMk id="37" creationId="{E46543E1-B9C3-480D-8359-D75BB2032D7B}"/>
          </ac:spMkLst>
        </pc:spChg>
        <pc:spChg chg="add del mod">
          <ac:chgData name="LORENZA MARIA LOCHI" userId="c3976b24-adf8-4385-970c-e173d55d5f18" providerId="ADAL" clId="{2E556708-B48C-4214-B37B-3958C60C56FC}" dt="2020-12-14T10:53:40.449" v="3555" actId="478"/>
          <ac:spMkLst>
            <pc:docMk/>
            <pc:sldMk cId="1355063176" sldId="365"/>
            <ac:spMk id="38" creationId="{EAD18C2E-C8A3-459C-93B1-C8344CF92487}"/>
          </ac:spMkLst>
        </pc:spChg>
        <pc:spChg chg="add del mod">
          <ac:chgData name="LORENZA MARIA LOCHI" userId="c3976b24-adf8-4385-970c-e173d55d5f18" providerId="ADAL" clId="{2E556708-B48C-4214-B37B-3958C60C56FC}" dt="2020-12-14T10:53:44.257" v="3559" actId="478"/>
          <ac:spMkLst>
            <pc:docMk/>
            <pc:sldMk cId="1355063176" sldId="365"/>
            <ac:spMk id="42" creationId="{BC592C02-9ED8-4707-9C53-D770824ECC1B}"/>
          </ac:spMkLst>
        </pc:spChg>
        <pc:spChg chg="add del mod">
          <ac:chgData name="LORENZA MARIA LOCHI" userId="c3976b24-adf8-4385-970c-e173d55d5f18" providerId="ADAL" clId="{2E556708-B48C-4214-B37B-3958C60C56FC}" dt="2020-12-14T10:53:37.960" v="3553" actId="478"/>
          <ac:spMkLst>
            <pc:docMk/>
            <pc:sldMk cId="1355063176" sldId="365"/>
            <ac:spMk id="43" creationId="{ACB5A1BF-7046-4294-85DC-02EA33DE5400}"/>
          </ac:spMkLst>
        </pc:spChg>
        <pc:spChg chg="add del mod">
          <ac:chgData name="LORENZA MARIA LOCHI" userId="c3976b24-adf8-4385-970c-e173d55d5f18" providerId="ADAL" clId="{2E556708-B48C-4214-B37B-3958C60C56FC}" dt="2020-12-14T10:53:41.434" v="3556" actId="478"/>
          <ac:spMkLst>
            <pc:docMk/>
            <pc:sldMk cId="1355063176" sldId="365"/>
            <ac:spMk id="44" creationId="{B4919C9A-0F04-452B-BF98-E82D32377533}"/>
          </ac:spMkLst>
        </pc:spChg>
        <pc:spChg chg="add mod">
          <ac:chgData name="LORENZA MARIA LOCHI" userId="c3976b24-adf8-4385-970c-e173d55d5f18" providerId="ADAL" clId="{2E556708-B48C-4214-B37B-3958C60C56FC}" dt="2020-12-14T10:52:54.360" v="3547" actId="571"/>
          <ac:spMkLst>
            <pc:docMk/>
            <pc:sldMk cId="1355063176" sldId="365"/>
            <ac:spMk id="45" creationId="{8ED7B0B9-C4B4-4035-B16E-DCC852F585D1}"/>
          </ac:spMkLst>
        </pc:spChg>
        <pc:spChg chg="add del mod">
          <ac:chgData name="LORENZA MARIA LOCHI" userId="c3976b24-adf8-4385-970c-e173d55d5f18" providerId="ADAL" clId="{2E556708-B48C-4214-B37B-3958C60C56FC}" dt="2020-12-14T10:53:43.432" v="3558" actId="478"/>
          <ac:spMkLst>
            <pc:docMk/>
            <pc:sldMk cId="1355063176" sldId="365"/>
            <ac:spMk id="46" creationId="{7B7EBD04-15AC-4FFF-8AD0-662D8192BD06}"/>
          </ac:spMkLst>
        </pc:spChg>
        <pc:spChg chg="add del mod">
          <ac:chgData name="LORENZA MARIA LOCHI" userId="c3976b24-adf8-4385-970c-e173d55d5f18" providerId="ADAL" clId="{2E556708-B48C-4214-B37B-3958C60C56FC}" dt="2020-12-14T12:55:20.135" v="3727" actId="478"/>
          <ac:spMkLst>
            <pc:docMk/>
            <pc:sldMk cId="1355063176" sldId="365"/>
            <ac:spMk id="47" creationId="{76AFF851-F454-42A8-9063-1466A95A45FF}"/>
          </ac:spMkLst>
        </pc:spChg>
        <pc:spChg chg="add del mod">
          <ac:chgData name="LORENZA MARIA LOCHI" userId="c3976b24-adf8-4385-970c-e173d55d5f18" providerId="ADAL" clId="{2E556708-B48C-4214-B37B-3958C60C56FC}" dt="2020-12-14T12:55:20.996" v="3728" actId="478"/>
          <ac:spMkLst>
            <pc:docMk/>
            <pc:sldMk cId="1355063176" sldId="365"/>
            <ac:spMk id="48" creationId="{D8FF0BF1-FC16-4C34-AE94-6786B0A79A3F}"/>
          </ac:spMkLst>
        </pc:spChg>
        <pc:spChg chg="add del mod">
          <ac:chgData name="LORENZA MARIA LOCHI" userId="c3976b24-adf8-4385-970c-e173d55d5f18" providerId="ADAL" clId="{2E556708-B48C-4214-B37B-3958C60C56FC}" dt="2020-12-14T12:55:21.984" v="3729" actId="478"/>
          <ac:spMkLst>
            <pc:docMk/>
            <pc:sldMk cId="1355063176" sldId="365"/>
            <ac:spMk id="49" creationId="{A30742F4-41DF-4AC1-AC24-4239FCBBEA6B}"/>
          </ac:spMkLst>
        </pc:spChg>
        <pc:spChg chg="add del mod">
          <ac:chgData name="LORENZA MARIA LOCHI" userId="c3976b24-adf8-4385-970c-e173d55d5f18" providerId="ADAL" clId="{2E556708-B48C-4214-B37B-3958C60C56FC}" dt="2020-12-14T12:55:22.812" v="3730" actId="478"/>
          <ac:spMkLst>
            <pc:docMk/>
            <pc:sldMk cId="1355063176" sldId="365"/>
            <ac:spMk id="50" creationId="{EA9E0783-3279-4007-A5A3-A291EA2F7E69}"/>
          </ac:spMkLst>
        </pc:spChg>
        <pc:spChg chg="mod">
          <ac:chgData name="LORENZA MARIA LOCHI" userId="c3976b24-adf8-4385-970c-e173d55d5f18" providerId="ADAL" clId="{2E556708-B48C-4214-B37B-3958C60C56FC}" dt="2020-12-14T10:55:45.016" v="3579" actId="1076"/>
          <ac:spMkLst>
            <pc:docMk/>
            <pc:sldMk cId="1355063176" sldId="365"/>
            <ac:spMk id="81" creationId="{E0CE86E1-B4E9-4F4C-95D4-610576689842}"/>
          </ac:spMkLst>
        </pc:spChg>
        <pc:spChg chg="mod">
          <ac:chgData name="LORENZA MARIA LOCHI" userId="c3976b24-adf8-4385-970c-e173d55d5f18" providerId="ADAL" clId="{2E556708-B48C-4214-B37B-3958C60C56FC}" dt="2020-12-14T10:55:45.016" v="3579" actId="1076"/>
          <ac:spMkLst>
            <pc:docMk/>
            <pc:sldMk cId="1355063176" sldId="365"/>
            <ac:spMk id="82" creationId="{4FA6DBA3-ABAF-4FC3-9CB9-606562EFF9CE}"/>
          </ac:spMkLst>
        </pc:spChg>
        <pc:spChg chg="mod">
          <ac:chgData name="LORENZA MARIA LOCHI" userId="c3976b24-adf8-4385-970c-e173d55d5f18" providerId="ADAL" clId="{2E556708-B48C-4214-B37B-3958C60C56FC}" dt="2020-12-14T10:55:45.016" v="3579" actId="1076"/>
          <ac:spMkLst>
            <pc:docMk/>
            <pc:sldMk cId="1355063176" sldId="365"/>
            <ac:spMk id="83" creationId="{7E680D38-3088-4E46-9A61-8FB234FF03B4}"/>
          </ac:spMkLst>
        </pc:spChg>
        <pc:spChg chg="mod">
          <ac:chgData name="LORENZA MARIA LOCHI" userId="c3976b24-adf8-4385-970c-e173d55d5f18" providerId="ADAL" clId="{2E556708-B48C-4214-B37B-3958C60C56FC}" dt="2020-12-14T12:56:13.642" v="3731" actId="1076"/>
          <ac:spMkLst>
            <pc:docMk/>
            <pc:sldMk cId="1355063176" sldId="365"/>
            <ac:spMk id="86" creationId="{B15C5FA5-2A96-426F-A867-0F64947692C2}"/>
          </ac:spMkLst>
        </pc:spChg>
        <pc:cxnChg chg="mod">
          <ac:chgData name="LORENZA MARIA LOCHI" userId="c3976b24-adf8-4385-970c-e173d55d5f18" providerId="ADAL" clId="{2E556708-B48C-4214-B37B-3958C60C56FC}" dt="2020-12-14T10:56:09.456" v="3580" actId="1076"/>
          <ac:cxnSpMkLst>
            <pc:docMk/>
            <pc:sldMk cId="1355063176" sldId="365"/>
            <ac:cxnSpMk id="9" creationId="{2B730291-BDCE-4E13-938A-4751373BF045}"/>
          </ac:cxnSpMkLst>
        </pc:cxnChg>
        <pc:cxnChg chg="mod">
          <ac:chgData name="LORENZA MARIA LOCHI" userId="c3976b24-adf8-4385-970c-e173d55d5f18" providerId="ADAL" clId="{2E556708-B48C-4214-B37B-3958C60C56FC}" dt="2020-12-14T10:56:09.456" v="3580" actId="1076"/>
          <ac:cxnSpMkLst>
            <pc:docMk/>
            <pc:sldMk cId="1355063176" sldId="365"/>
            <ac:cxnSpMk id="15" creationId="{66364AC4-8E1A-4F67-9C11-503CF9EAD7CF}"/>
          </ac:cxnSpMkLst>
        </pc:cxnChg>
        <pc:cxnChg chg="mod">
          <ac:chgData name="LORENZA MARIA LOCHI" userId="c3976b24-adf8-4385-970c-e173d55d5f18" providerId="ADAL" clId="{2E556708-B48C-4214-B37B-3958C60C56FC}" dt="2020-12-14T10:56:09.456" v="3580" actId="1076"/>
          <ac:cxnSpMkLst>
            <pc:docMk/>
            <pc:sldMk cId="1355063176" sldId="365"/>
            <ac:cxnSpMk id="35" creationId="{810BBF89-4D12-412E-9EC7-ABE430BABBC3}"/>
          </ac:cxnSpMkLst>
        </pc:cxnChg>
        <pc:cxnChg chg="mod">
          <ac:chgData name="LORENZA MARIA LOCHI" userId="c3976b24-adf8-4385-970c-e173d55d5f18" providerId="ADAL" clId="{2E556708-B48C-4214-B37B-3958C60C56FC}" dt="2020-12-14T10:56:09.456" v="3580" actId="1076"/>
          <ac:cxnSpMkLst>
            <pc:docMk/>
            <pc:sldMk cId="1355063176" sldId="365"/>
            <ac:cxnSpMk id="39" creationId="{36751756-271B-41A6-A5D5-C722E88ACE04}"/>
          </ac:cxnSpMkLst>
        </pc:cxnChg>
        <pc:cxnChg chg="mod">
          <ac:chgData name="LORENZA MARIA LOCHI" userId="c3976b24-adf8-4385-970c-e173d55d5f18" providerId="ADAL" clId="{2E556708-B48C-4214-B37B-3958C60C56FC}" dt="2020-12-14T10:56:09.456" v="3580" actId="1076"/>
          <ac:cxnSpMkLst>
            <pc:docMk/>
            <pc:sldMk cId="1355063176" sldId="365"/>
            <ac:cxnSpMk id="40" creationId="{942711C8-BE25-46E6-B7AC-57ED81DB933E}"/>
          </ac:cxnSpMkLst>
        </pc:cxnChg>
        <pc:cxnChg chg="mod">
          <ac:chgData name="LORENZA MARIA LOCHI" userId="c3976b24-adf8-4385-970c-e173d55d5f18" providerId="ADAL" clId="{2E556708-B48C-4214-B37B-3958C60C56FC}" dt="2020-12-14T10:56:09.456" v="3580" actId="1076"/>
          <ac:cxnSpMkLst>
            <pc:docMk/>
            <pc:sldMk cId="1355063176" sldId="365"/>
            <ac:cxnSpMk id="41" creationId="{1F9D54A5-985D-49D3-B514-C4551C52A003}"/>
          </ac:cxnSpMkLst>
        </pc:cxnChg>
        <pc:cxnChg chg="mod">
          <ac:chgData name="LORENZA MARIA LOCHI" userId="c3976b24-adf8-4385-970c-e173d55d5f18" providerId="ADAL" clId="{2E556708-B48C-4214-B37B-3958C60C56FC}" dt="2020-12-14T10:56:09.456" v="3580" actId="1076"/>
          <ac:cxnSpMkLst>
            <pc:docMk/>
            <pc:sldMk cId="1355063176" sldId="365"/>
            <ac:cxnSpMk id="66" creationId="{05002360-F677-4C1E-A4AD-C6378F42240C}"/>
          </ac:cxnSpMkLst>
        </pc:cxnChg>
        <pc:cxnChg chg="mod">
          <ac:chgData name="LORENZA MARIA LOCHI" userId="c3976b24-adf8-4385-970c-e173d55d5f18" providerId="ADAL" clId="{2E556708-B48C-4214-B37B-3958C60C56FC}" dt="2020-12-14T10:56:09.456" v="3580" actId="1076"/>
          <ac:cxnSpMkLst>
            <pc:docMk/>
            <pc:sldMk cId="1355063176" sldId="365"/>
            <ac:cxnSpMk id="67" creationId="{E2BE10B0-9879-410A-9373-6FAFAFD5D35B}"/>
          </ac:cxnSpMkLst>
        </pc:cxnChg>
        <pc:cxnChg chg="mod">
          <ac:chgData name="LORENZA MARIA LOCHI" userId="c3976b24-adf8-4385-970c-e173d55d5f18" providerId="ADAL" clId="{2E556708-B48C-4214-B37B-3958C60C56FC}" dt="2020-12-14T10:56:09.456" v="3580" actId="1076"/>
          <ac:cxnSpMkLst>
            <pc:docMk/>
            <pc:sldMk cId="1355063176" sldId="365"/>
            <ac:cxnSpMk id="68" creationId="{51674956-A4BB-4CBD-87B1-23ED70CC1446}"/>
          </ac:cxnSpMkLst>
        </pc:cxnChg>
        <pc:cxnChg chg="mod">
          <ac:chgData name="LORENZA MARIA LOCHI" userId="c3976b24-adf8-4385-970c-e173d55d5f18" providerId="ADAL" clId="{2E556708-B48C-4214-B37B-3958C60C56FC}" dt="2020-12-14T10:56:09.456" v="3580" actId="1076"/>
          <ac:cxnSpMkLst>
            <pc:docMk/>
            <pc:sldMk cId="1355063176" sldId="365"/>
            <ac:cxnSpMk id="69" creationId="{DA24349B-9EA5-4396-9A8F-4F3F59604899}"/>
          </ac:cxnSpMkLst>
        </pc:cxnChg>
        <pc:cxnChg chg="mod">
          <ac:chgData name="LORENZA MARIA LOCHI" userId="c3976b24-adf8-4385-970c-e173d55d5f18" providerId="ADAL" clId="{2E556708-B48C-4214-B37B-3958C60C56FC}" dt="2020-12-14T10:56:09.456" v="3580" actId="1076"/>
          <ac:cxnSpMkLst>
            <pc:docMk/>
            <pc:sldMk cId="1355063176" sldId="365"/>
            <ac:cxnSpMk id="70" creationId="{0EE2FF98-8A5C-48C5-B487-4CF90A2723E5}"/>
          </ac:cxnSpMkLst>
        </pc:cxnChg>
        <pc:cxnChg chg="mod">
          <ac:chgData name="LORENZA MARIA LOCHI" userId="c3976b24-adf8-4385-970c-e173d55d5f18" providerId="ADAL" clId="{2E556708-B48C-4214-B37B-3958C60C56FC}" dt="2020-12-14T10:56:09.456" v="3580" actId="1076"/>
          <ac:cxnSpMkLst>
            <pc:docMk/>
            <pc:sldMk cId="1355063176" sldId="365"/>
            <ac:cxnSpMk id="71" creationId="{7B3713D0-6779-4539-AF7E-7B155DE417E3}"/>
          </ac:cxnSpMkLst>
        </pc:cxnChg>
        <pc:cxnChg chg="mod">
          <ac:chgData name="LORENZA MARIA LOCHI" userId="c3976b24-adf8-4385-970c-e173d55d5f18" providerId="ADAL" clId="{2E556708-B48C-4214-B37B-3958C60C56FC}" dt="2020-12-14T10:56:09.456" v="3580" actId="1076"/>
          <ac:cxnSpMkLst>
            <pc:docMk/>
            <pc:sldMk cId="1355063176" sldId="365"/>
            <ac:cxnSpMk id="72" creationId="{C0BA8E96-1014-4049-BDB5-53A2E4EA9A62}"/>
          </ac:cxnSpMkLst>
        </pc:cxnChg>
        <pc:cxnChg chg="mod">
          <ac:chgData name="LORENZA MARIA LOCHI" userId="c3976b24-adf8-4385-970c-e173d55d5f18" providerId="ADAL" clId="{2E556708-B48C-4214-B37B-3958C60C56FC}" dt="2020-12-14T10:56:09.456" v="3580" actId="1076"/>
          <ac:cxnSpMkLst>
            <pc:docMk/>
            <pc:sldMk cId="1355063176" sldId="365"/>
            <ac:cxnSpMk id="73" creationId="{3DE32667-D043-4C71-B210-C88C188AE656}"/>
          </ac:cxnSpMkLst>
        </pc:cxnChg>
        <pc:cxnChg chg="mod">
          <ac:chgData name="LORENZA MARIA LOCHI" userId="c3976b24-adf8-4385-970c-e173d55d5f18" providerId="ADAL" clId="{2E556708-B48C-4214-B37B-3958C60C56FC}" dt="2020-12-14T10:56:09.456" v="3580" actId="1076"/>
          <ac:cxnSpMkLst>
            <pc:docMk/>
            <pc:sldMk cId="1355063176" sldId="365"/>
            <ac:cxnSpMk id="74" creationId="{37EC5009-F94F-4FB3-9F2B-1D72E097722A}"/>
          </ac:cxnSpMkLst>
        </pc:cxnChg>
        <pc:cxnChg chg="mod">
          <ac:chgData name="LORENZA MARIA LOCHI" userId="c3976b24-adf8-4385-970c-e173d55d5f18" providerId="ADAL" clId="{2E556708-B48C-4214-B37B-3958C60C56FC}" dt="2020-12-14T10:56:09.456" v="3580" actId="1076"/>
          <ac:cxnSpMkLst>
            <pc:docMk/>
            <pc:sldMk cId="1355063176" sldId="365"/>
            <ac:cxnSpMk id="75" creationId="{F6606E1A-860C-413A-8A2E-1294DFA8E680}"/>
          </ac:cxnSpMkLst>
        </pc:cxnChg>
        <pc:cxnChg chg="mod">
          <ac:chgData name="LORENZA MARIA LOCHI" userId="c3976b24-adf8-4385-970c-e173d55d5f18" providerId="ADAL" clId="{2E556708-B48C-4214-B37B-3958C60C56FC}" dt="2020-12-14T10:56:09.456" v="3580" actId="1076"/>
          <ac:cxnSpMkLst>
            <pc:docMk/>
            <pc:sldMk cId="1355063176" sldId="365"/>
            <ac:cxnSpMk id="76" creationId="{DE50CF5D-F9F2-4E70-A3AF-8907939C3E2A}"/>
          </ac:cxnSpMkLst>
        </pc:cxnChg>
        <pc:cxnChg chg="mod">
          <ac:chgData name="LORENZA MARIA LOCHI" userId="c3976b24-adf8-4385-970c-e173d55d5f18" providerId="ADAL" clId="{2E556708-B48C-4214-B37B-3958C60C56FC}" dt="2020-12-14T10:56:09.456" v="3580" actId="1076"/>
          <ac:cxnSpMkLst>
            <pc:docMk/>
            <pc:sldMk cId="1355063176" sldId="365"/>
            <ac:cxnSpMk id="77" creationId="{7FE9EFAA-7FBC-40A4-9038-749059F84DFD}"/>
          </ac:cxnSpMkLst>
        </pc:cxnChg>
        <pc:cxnChg chg="mod">
          <ac:chgData name="LORENZA MARIA LOCHI" userId="c3976b24-adf8-4385-970c-e173d55d5f18" providerId="ADAL" clId="{2E556708-B48C-4214-B37B-3958C60C56FC}" dt="2020-12-14T10:56:09.456" v="3580" actId="1076"/>
          <ac:cxnSpMkLst>
            <pc:docMk/>
            <pc:sldMk cId="1355063176" sldId="365"/>
            <ac:cxnSpMk id="78" creationId="{1E8AC868-E304-4077-AA6C-529B4729A029}"/>
          </ac:cxnSpMkLst>
        </pc:cxnChg>
        <pc:cxnChg chg="mod">
          <ac:chgData name="LORENZA MARIA LOCHI" userId="c3976b24-adf8-4385-970c-e173d55d5f18" providerId="ADAL" clId="{2E556708-B48C-4214-B37B-3958C60C56FC}" dt="2020-12-14T10:56:09.456" v="3580" actId="1076"/>
          <ac:cxnSpMkLst>
            <pc:docMk/>
            <pc:sldMk cId="1355063176" sldId="365"/>
            <ac:cxnSpMk id="79" creationId="{F94FA8B8-9287-457F-8AF2-90FE69B72133}"/>
          </ac:cxnSpMkLst>
        </pc:cxnChg>
        <pc:cxnChg chg="mod">
          <ac:chgData name="LORENZA MARIA LOCHI" userId="c3976b24-adf8-4385-970c-e173d55d5f18" providerId="ADAL" clId="{2E556708-B48C-4214-B37B-3958C60C56FC}" dt="2020-12-14T10:56:09.456" v="3580" actId="1076"/>
          <ac:cxnSpMkLst>
            <pc:docMk/>
            <pc:sldMk cId="1355063176" sldId="365"/>
            <ac:cxnSpMk id="80" creationId="{5B1E142E-C541-44D6-8D00-33FA18717422}"/>
          </ac:cxnSpMkLst>
        </pc:cxnChg>
      </pc:sldChg>
      <pc:sldChg chg="modSp del mod modAnim">
        <pc:chgData name="LORENZA MARIA LOCHI" userId="c3976b24-adf8-4385-970c-e173d55d5f18" providerId="ADAL" clId="{2E556708-B48C-4214-B37B-3958C60C56FC}" dt="2020-12-14T12:56:55.823" v="3735" actId="47"/>
        <pc:sldMkLst>
          <pc:docMk/>
          <pc:sldMk cId="1611818684" sldId="369"/>
        </pc:sldMkLst>
        <pc:spChg chg="mod">
          <ac:chgData name="LORENZA MARIA LOCHI" userId="c3976b24-adf8-4385-970c-e173d55d5f18" providerId="ADAL" clId="{2E556708-B48C-4214-B37B-3958C60C56FC}" dt="2020-12-14T10:44:54.308" v="3488" actId="1076"/>
          <ac:spMkLst>
            <pc:docMk/>
            <pc:sldMk cId="1611818684" sldId="369"/>
            <ac:spMk id="86" creationId="{B15C5FA5-2A96-426F-A867-0F64947692C2}"/>
          </ac:spMkLst>
        </pc:spChg>
      </pc:sldChg>
      <pc:sldChg chg="del">
        <pc:chgData name="LORENZA MARIA LOCHI" userId="c3976b24-adf8-4385-970c-e173d55d5f18" providerId="ADAL" clId="{2E556708-B48C-4214-B37B-3958C60C56FC}" dt="2020-12-14T13:19:11.017" v="3889" actId="47"/>
        <pc:sldMkLst>
          <pc:docMk/>
          <pc:sldMk cId="3625412420" sldId="373"/>
        </pc:sldMkLst>
      </pc:sldChg>
      <pc:sldChg chg="modSp mod">
        <pc:chgData name="LORENZA MARIA LOCHI" userId="c3976b24-adf8-4385-970c-e173d55d5f18" providerId="ADAL" clId="{2E556708-B48C-4214-B37B-3958C60C56FC}" dt="2020-12-13T20:36:15.218" v="1076" actId="123"/>
        <pc:sldMkLst>
          <pc:docMk/>
          <pc:sldMk cId="3452544332" sldId="374"/>
        </pc:sldMkLst>
        <pc:spChg chg="mod">
          <ac:chgData name="LORENZA MARIA LOCHI" userId="c3976b24-adf8-4385-970c-e173d55d5f18" providerId="ADAL" clId="{2E556708-B48C-4214-B37B-3958C60C56FC}" dt="2020-12-13T20:36:15.218" v="1076" actId="123"/>
          <ac:spMkLst>
            <pc:docMk/>
            <pc:sldMk cId="3452544332" sldId="374"/>
            <ac:spMk id="4" creationId="{D6638971-A492-4FFE-8123-AAD32B1A6E57}"/>
          </ac:spMkLst>
        </pc:spChg>
      </pc:sldChg>
      <pc:sldChg chg="modSp mod">
        <pc:chgData name="LORENZA MARIA LOCHI" userId="c3976b24-adf8-4385-970c-e173d55d5f18" providerId="ADAL" clId="{2E556708-B48C-4214-B37B-3958C60C56FC}" dt="2020-12-13T21:32:36.735" v="3418" actId="20577"/>
        <pc:sldMkLst>
          <pc:docMk/>
          <pc:sldMk cId="2101850778" sldId="375"/>
        </pc:sldMkLst>
        <pc:spChg chg="mod">
          <ac:chgData name="LORENZA MARIA LOCHI" userId="c3976b24-adf8-4385-970c-e173d55d5f18" providerId="ADAL" clId="{2E556708-B48C-4214-B37B-3958C60C56FC}" dt="2020-12-13T21:32:36.735" v="3418" actId="20577"/>
          <ac:spMkLst>
            <pc:docMk/>
            <pc:sldMk cId="2101850778" sldId="375"/>
            <ac:spMk id="7" creationId="{B140B90C-A3EC-4098-B0CB-8C995E7B4F0B}"/>
          </ac:spMkLst>
        </pc:spChg>
      </pc:sldChg>
      <pc:sldChg chg="modSp add del mod ord">
        <pc:chgData name="LORENZA MARIA LOCHI" userId="c3976b24-adf8-4385-970c-e173d55d5f18" providerId="ADAL" clId="{2E556708-B48C-4214-B37B-3958C60C56FC}" dt="2020-12-14T13:36:23.234" v="4069" actId="47"/>
        <pc:sldMkLst>
          <pc:docMk/>
          <pc:sldMk cId="3477813587" sldId="376"/>
        </pc:sldMkLst>
        <pc:spChg chg="mod">
          <ac:chgData name="LORENZA MARIA LOCHI" userId="c3976b24-adf8-4385-970c-e173d55d5f18" providerId="ADAL" clId="{2E556708-B48C-4214-B37B-3958C60C56FC}" dt="2020-12-13T20:25:25.911" v="248" actId="20577"/>
          <ac:spMkLst>
            <pc:docMk/>
            <pc:sldMk cId="3477813587" sldId="376"/>
            <ac:spMk id="3" creationId="{1353F689-2E51-BF4F-AE47-7CEB7CC4C52A}"/>
          </ac:spMkLst>
        </pc:spChg>
      </pc:sldChg>
      <pc:sldChg chg="modSp add mod ord">
        <pc:chgData name="LORENZA MARIA LOCHI" userId="c3976b24-adf8-4385-970c-e173d55d5f18" providerId="ADAL" clId="{2E556708-B48C-4214-B37B-3958C60C56FC}" dt="2020-12-13T21:39:28.071" v="3439" actId="14100"/>
        <pc:sldMkLst>
          <pc:docMk/>
          <pc:sldMk cId="1385511192" sldId="377"/>
        </pc:sldMkLst>
        <pc:spChg chg="mod">
          <ac:chgData name="LORENZA MARIA LOCHI" userId="c3976b24-adf8-4385-970c-e173d55d5f18" providerId="ADAL" clId="{2E556708-B48C-4214-B37B-3958C60C56FC}" dt="2020-12-13T20:26:40.908" v="295" actId="20577"/>
          <ac:spMkLst>
            <pc:docMk/>
            <pc:sldMk cId="1385511192" sldId="377"/>
            <ac:spMk id="3" creationId="{1353F689-2E51-BF4F-AE47-7CEB7CC4C52A}"/>
          </ac:spMkLst>
        </pc:spChg>
        <pc:spChg chg="mod">
          <ac:chgData name="LORENZA MARIA LOCHI" userId="c3976b24-adf8-4385-970c-e173d55d5f18" providerId="ADAL" clId="{2E556708-B48C-4214-B37B-3958C60C56FC}" dt="2020-12-13T21:39:10.072" v="3437" actId="403"/>
          <ac:spMkLst>
            <pc:docMk/>
            <pc:sldMk cId="1385511192" sldId="377"/>
            <ac:spMk id="4" creationId="{D6638971-A492-4FFE-8123-AAD32B1A6E57}"/>
          </ac:spMkLst>
        </pc:spChg>
        <pc:spChg chg="mod">
          <ac:chgData name="LORENZA MARIA LOCHI" userId="c3976b24-adf8-4385-970c-e173d55d5f18" providerId="ADAL" clId="{2E556708-B48C-4214-B37B-3958C60C56FC}" dt="2020-12-13T21:38:55.051" v="3436" actId="14100"/>
          <ac:spMkLst>
            <pc:docMk/>
            <pc:sldMk cId="1385511192" sldId="377"/>
            <ac:spMk id="6" creationId="{57B9E454-D0CB-4011-99AE-9B3DBD0C6076}"/>
          </ac:spMkLst>
        </pc:spChg>
        <pc:spChg chg="mod">
          <ac:chgData name="LORENZA MARIA LOCHI" userId="c3976b24-adf8-4385-970c-e173d55d5f18" providerId="ADAL" clId="{2E556708-B48C-4214-B37B-3958C60C56FC}" dt="2020-12-13T21:39:28.071" v="3439" actId="14100"/>
          <ac:spMkLst>
            <pc:docMk/>
            <pc:sldMk cId="1385511192" sldId="377"/>
            <ac:spMk id="16" creationId="{E60B16B4-2E38-4744-9578-F30F3144A623}"/>
          </ac:spMkLst>
        </pc:spChg>
      </pc:sldChg>
      <pc:sldChg chg="modSp add mod ord">
        <pc:chgData name="LORENZA MARIA LOCHI" userId="c3976b24-adf8-4385-970c-e173d55d5f18" providerId="ADAL" clId="{2E556708-B48C-4214-B37B-3958C60C56FC}" dt="2020-12-15T22:31:25.744" v="5013" actId="20578"/>
        <pc:sldMkLst>
          <pc:docMk/>
          <pc:sldMk cId="3580706859" sldId="378"/>
        </pc:sldMkLst>
        <pc:spChg chg="mod">
          <ac:chgData name="LORENZA MARIA LOCHI" userId="c3976b24-adf8-4385-970c-e173d55d5f18" providerId="ADAL" clId="{2E556708-B48C-4214-B37B-3958C60C56FC}" dt="2020-12-13T21:30:35.216" v="3413" actId="1076"/>
          <ac:spMkLst>
            <pc:docMk/>
            <pc:sldMk cId="3580706859" sldId="378"/>
            <ac:spMk id="3" creationId="{1353F689-2E51-BF4F-AE47-7CEB7CC4C52A}"/>
          </ac:spMkLst>
        </pc:spChg>
        <pc:spChg chg="mod">
          <ac:chgData name="LORENZA MARIA LOCHI" userId="c3976b24-adf8-4385-970c-e173d55d5f18" providerId="ADAL" clId="{2E556708-B48C-4214-B37B-3958C60C56FC}" dt="2020-12-13T21:30:10.883" v="3411" actId="1076"/>
          <ac:spMkLst>
            <pc:docMk/>
            <pc:sldMk cId="3580706859" sldId="378"/>
            <ac:spMk id="6" creationId="{E1BE9459-42AF-4BBD-A63D-E559EA85F0AE}"/>
          </ac:spMkLst>
        </pc:spChg>
        <pc:spChg chg="mod">
          <ac:chgData name="LORENZA MARIA LOCHI" userId="c3976b24-adf8-4385-970c-e173d55d5f18" providerId="ADAL" clId="{2E556708-B48C-4214-B37B-3958C60C56FC}" dt="2020-12-13T21:30:10.883" v="3411" actId="1076"/>
          <ac:spMkLst>
            <pc:docMk/>
            <pc:sldMk cId="3580706859" sldId="378"/>
            <ac:spMk id="7" creationId="{B140B90C-A3EC-4098-B0CB-8C995E7B4F0B}"/>
          </ac:spMkLst>
        </pc:spChg>
        <pc:spChg chg="mod">
          <ac:chgData name="LORENZA MARIA LOCHI" userId="c3976b24-adf8-4385-970c-e173d55d5f18" providerId="ADAL" clId="{2E556708-B48C-4214-B37B-3958C60C56FC}" dt="2020-12-13T21:30:35.216" v="3413" actId="1076"/>
          <ac:spMkLst>
            <pc:docMk/>
            <pc:sldMk cId="3580706859" sldId="378"/>
            <ac:spMk id="8" creationId="{B1377A9E-A478-4826-A584-BC4E8540C5CF}"/>
          </ac:spMkLst>
        </pc:spChg>
      </pc:sldChg>
      <pc:sldChg chg="addSp delSp modSp add mod ord modAnim">
        <pc:chgData name="LORENZA MARIA LOCHI" userId="c3976b24-adf8-4385-970c-e173d55d5f18" providerId="ADAL" clId="{2E556708-B48C-4214-B37B-3958C60C56FC}" dt="2020-12-14T13:18:21.070" v="3878" actId="1076"/>
        <pc:sldMkLst>
          <pc:docMk/>
          <pc:sldMk cId="2661181621" sldId="379"/>
        </pc:sldMkLst>
        <pc:spChg chg="mod">
          <ac:chgData name="LORENZA MARIA LOCHI" userId="c3976b24-adf8-4385-970c-e173d55d5f18" providerId="ADAL" clId="{2E556708-B48C-4214-B37B-3958C60C56FC}" dt="2020-12-14T13:18:21.070" v="3878" actId="1076"/>
          <ac:spMkLst>
            <pc:docMk/>
            <pc:sldMk cId="2661181621" sldId="379"/>
            <ac:spMk id="2" creationId="{5468FAB5-6900-49B8-A8E4-5D2C0EA480B3}"/>
          </ac:spMkLst>
        </pc:spChg>
        <pc:spChg chg="mod">
          <ac:chgData name="LORENZA MARIA LOCHI" userId="c3976b24-adf8-4385-970c-e173d55d5f18" providerId="ADAL" clId="{2E556708-B48C-4214-B37B-3958C60C56FC}" dt="2020-12-14T12:57:14.314" v="3749" actId="14100"/>
          <ac:spMkLst>
            <pc:docMk/>
            <pc:sldMk cId="2661181621" sldId="379"/>
            <ac:spMk id="3" creationId="{1353F689-2E51-BF4F-AE47-7CEB7CC4C52A}"/>
          </ac:spMkLst>
        </pc:spChg>
        <pc:spChg chg="mod">
          <ac:chgData name="LORENZA MARIA LOCHI" userId="c3976b24-adf8-4385-970c-e173d55d5f18" providerId="ADAL" clId="{2E556708-B48C-4214-B37B-3958C60C56FC}" dt="2020-12-14T12:57:03.546" v="3736" actId="1076"/>
          <ac:spMkLst>
            <pc:docMk/>
            <pc:sldMk cId="2661181621" sldId="379"/>
            <ac:spMk id="5" creationId="{B3045CD8-6F3A-4D44-91D3-C66BF3973409}"/>
          </ac:spMkLst>
        </pc:spChg>
        <pc:spChg chg="add del mod">
          <ac:chgData name="LORENZA MARIA LOCHI" userId="c3976b24-adf8-4385-970c-e173d55d5f18" providerId="ADAL" clId="{2E556708-B48C-4214-B37B-3958C60C56FC}" dt="2020-12-14T13:16:13.992" v="3864" actId="478"/>
          <ac:spMkLst>
            <pc:docMk/>
            <pc:sldMk cId="2661181621" sldId="379"/>
            <ac:spMk id="36" creationId="{F2AB583B-BCFC-4AC7-A8A3-5F4FF3F52CBC}"/>
          </ac:spMkLst>
        </pc:spChg>
        <pc:spChg chg="add del mod">
          <ac:chgData name="LORENZA MARIA LOCHI" userId="c3976b24-adf8-4385-970c-e173d55d5f18" providerId="ADAL" clId="{2E556708-B48C-4214-B37B-3958C60C56FC}" dt="2020-12-14T13:16:17.335" v="3866" actId="478"/>
          <ac:spMkLst>
            <pc:docMk/>
            <pc:sldMk cId="2661181621" sldId="379"/>
            <ac:spMk id="37" creationId="{F3093DB6-A1E2-4510-9960-642F3F91C839}"/>
          </ac:spMkLst>
        </pc:spChg>
        <pc:spChg chg="add del mod">
          <ac:chgData name="LORENZA MARIA LOCHI" userId="c3976b24-adf8-4385-970c-e173d55d5f18" providerId="ADAL" clId="{2E556708-B48C-4214-B37B-3958C60C56FC}" dt="2020-12-14T13:16:18.245" v="3867" actId="478"/>
          <ac:spMkLst>
            <pc:docMk/>
            <pc:sldMk cId="2661181621" sldId="379"/>
            <ac:spMk id="38" creationId="{29342C32-638F-4BE2-BFEF-01D9D4CAB431}"/>
          </ac:spMkLst>
        </pc:spChg>
        <pc:spChg chg="add del mod">
          <ac:chgData name="LORENZA MARIA LOCHI" userId="c3976b24-adf8-4385-970c-e173d55d5f18" providerId="ADAL" clId="{2E556708-B48C-4214-B37B-3958C60C56FC}" dt="2020-12-14T13:06:00.131" v="3780"/>
          <ac:spMkLst>
            <pc:docMk/>
            <pc:sldMk cId="2661181621" sldId="379"/>
            <ac:spMk id="42" creationId="{606192A6-4329-4F99-9E97-06E49E75688C}"/>
          </ac:spMkLst>
        </pc:spChg>
        <pc:spChg chg="add del mod">
          <ac:chgData name="LORENZA MARIA LOCHI" userId="c3976b24-adf8-4385-970c-e173d55d5f18" providerId="ADAL" clId="{2E556708-B48C-4214-B37B-3958C60C56FC}" dt="2020-12-14T13:16:19.100" v="3868" actId="478"/>
          <ac:spMkLst>
            <pc:docMk/>
            <pc:sldMk cId="2661181621" sldId="379"/>
            <ac:spMk id="43" creationId="{97642F2C-256C-4645-9670-A5FA24D3D7FF}"/>
          </ac:spMkLst>
        </pc:spChg>
        <pc:spChg chg="add del mod">
          <ac:chgData name="LORENZA MARIA LOCHI" userId="c3976b24-adf8-4385-970c-e173d55d5f18" providerId="ADAL" clId="{2E556708-B48C-4214-B37B-3958C60C56FC}" dt="2020-12-14T13:16:15.544" v="3865" actId="478"/>
          <ac:spMkLst>
            <pc:docMk/>
            <pc:sldMk cId="2661181621" sldId="379"/>
            <ac:spMk id="44" creationId="{FCB276C6-5CAB-4D0E-B029-107AFEFA6751}"/>
          </ac:spMkLst>
        </pc:spChg>
        <pc:spChg chg="mod">
          <ac:chgData name="LORENZA MARIA LOCHI" userId="c3976b24-adf8-4385-970c-e173d55d5f18" providerId="ADAL" clId="{2E556708-B48C-4214-B37B-3958C60C56FC}" dt="2020-12-14T13:18:21.070" v="3878" actId="1076"/>
          <ac:spMkLst>
            <pc:docMk/>
            <pc:sldMk cId="2661181621" sldId="379"/>
            <ac:spMk id="86" creationId="{B15C5FA5-2A96-426F-A867-0F64947692C2}"/>
          </ac:spMkLst>
        </pc:spChg>
      </pc:sldChg>
      <pc:sldChg chg="addSp delSp modSp add del mod">
        <pc:chgData name="LORENZA MARIA LOCHI" userId="c3976b24-adf8-4385-970c-e173d55d5f18" providerId="ADAL" clId="{2E556708-B48C-4214-B37B-3958C60C56FC}" dt="2020-12-13T21:47:13.134" v="3472" actId="2696"/>
        <pc:sldMkLst>
          <pc:docMk/>
          <pc:sldMk cId="4201315083" sldId="379"/>
        </pc:sldMkLst>
        <pc:spChg chg="del mod">
          <ac:chgData name="LORENZA MARIA LOCHI" userId="c3976b24-adf8-4385-970c-e173d55d5f18" providerId="ADAL" clId="{2E556708-B48C-4214-B37B-3958C60C56FC}" dt="2020-12-13T21:46:27.695" v="3449" actId="478"/>
          <ac:spMkLst>
            <pc:docMk/>
            <pc:sldMk cId="4201315083" sldId="379"/>
            <ac:spMk id="3" creationId="{6339315B-8AAE-A946-ABBF-894F2E4B1338}"/>
          </ac:spMkLst>
        </pc:spChg>
        <pc:spChg chg="add mod">
          <ac:chgData name="LORENZA MARIA LOCHI" userId="c3976b24-adf8-4385-970c-e173d55d5f18" providerId="ADAL" clId="{2E556708-B48C-4214-B37B-3958C60C56FC}" dt="2020-12-13T21:46:27.695" v="3449" actId="478"/>
          <ac:spMkLst>
            <pc:docMk/>
            <pc:sldMk cId="4201315083" sldId="379"/>
            <ac:spMk id="7" creationId="{8A3923B2-F28F-490D-B3EE-181B6A9B29DB}"/>
          </ac:spMkLst>
        </pc:spChg>
        <pc:spChg chg="add del mod">
          <ac:chgData name="LORENZA MARIA LOCHI" userId="c3976b24-adf8-4385-970c-e173d55d5f18" providerId="ADAL" clId="{2E556708-B48C-4214-B37B-3958C60C56FC}" dt="2020-12-13T21:46:31.287" v="3451" actId="478"/>
          <ac:spMkLst>
            <pc:docMk/>
            <pc:sldMk cId="4201315083" sldId="379"/>
            <ac:spMk id="9" creationId="{44D228F0-29A7-4CED-BD71-800D15CCB085}"/>
          </ac:spMkLst>
        </pc:spChg>
        <pc:graphicFrameChg chg="add del mod modGraphic">
          <ac:chgData name="LORENZA MARIA LOCHI" userId="c3976b24-adf8-4385-970c-e173d55d5f18" providerId="ADAL" clId="{2E556708-B48C-4214-B37B-3958C60C56FC}" dt="2020-12-13T21:46:51.227" v="3463"/>
          <ac:graphicFrameMkLst>
            <pc:docMk/>
            <pc:sldMk cId="4201315083" sldId="379"/>
            <ac:graphicFrameMk id="10" creationId="{16AB2B0F-C7E7-43CD-AAC1-32C72042353C}"/>
          </ac:graphicFrameMkLst>
        </pc:graphicFrameChg>
        <pc:graphicFrameChg chg="add del mod">
          <ac:chgData name="LORENZA MARIA LOCHI" userId="c3976b24-adf8-4385-970c-e173d55d5f18" providerId="ADAL" clId="{2E556708-B48C-4214-B37B-3958C60C56FC}" dt="2020-12-13T21:47:10.364" v="3471" actId="478"/>
          <ac:graphicFrameMkLst>
            <pc:docMk/>
            <pc:sldMk cId="4201315083" sldId="379"/>
            <ac:graphicFrameMk id="11" creationId="{432A4CA4-A527-4869-928E-3DFC1DAD0587}"/>
          </ac:graphicFrameMkLst>
        </pc:graphicFrameChg>
        <pc:graphicFrameChg chg="del">
          <ac:chgData name="LORENZA MARIA LOCHI" userId="c3976b24-adf8-4385-970c-e173d55d5f18" providerId="ADAL" clId="{2E556708-B48C-4214-B37B-3958C60C56FC}" dt="2020-12-13T21:46:28.828" v="3450" actId="478"/>
          <ac:graphicFrameMkLst>
            <pc:docMk/>
            <pc:sldMk cId="4201315083" sldId="379"/>
            <ac:graphicFrameMk id="24" creationId="{1036F083-5B62-486F-9167-3421FCA69413}"/>
          </ac:graphicFrameMkLst>
        </pc:graphicFrameChg>
      </pc:sldChg>
      <pc:sldChg chg="addSp delSp modSp add mod modAnim">
        <pc:chgData name="LORENZA MARIA LOCHI" userId="c3976b24-adf8-4385-970c-e173d55d5f18" providerId="ADAL" clId="{2E556708-B48C-4214-B37B-3958C60C56FC}" dt="2020-12-14T13:35:00.924" v="4067"/>
        <pc:sldMkLst>
          <pc:docMk/>
          <pc:sldMk cId="3028893287" sldId="380"/>
        </pc:sldMkLst>
        <pc:spChg chg="mod">
          <ac:chgData name="LORENZA MARIA LOCHI" userId="c3976b24-adf8-4385-970c-e173d55d5f18" providerId="ADAL" clId="{2E556708-B48C-4214-B37B-3958C60C56FC}" dt="2020-12-14T13:32:11.270" v="4047" actId="1076"/>
          <ac:spMkLst>
            <pc:docMk/>
            <pc:sldMk cId="3028893287" sldId="380"/>
            <ac:spMk id="2" creationId="{5468FAB5-6900-49B8-A8E4-5D2C0EA480B3}"/>
          </ac:spMkLst>
        </pc:spChg>
        <pc:spChg chg="mod">
          <ac:chgData name="LORENZA MARIA LOCHI" userId="c3976b24-adf8-4385-970c-e173d55d5f18" providerId="ADAL" clId="{2E556708-B48C-4214-B37B-3958C60C56FC}" dt="2020-12-14T13:19:06.888" v="3888" actId="20577"/>
          <ac:spMkLst>
            <pc:docMk/>
            <pc:sldMk cId="3028893287" sldId="380"/>
            <ac:spMk id="3" creationId="{1353F689-2E51-BF4F-AE47-7CEB7CC4C52A}"/>
          </ac:spMkLst>
        </pc:spChg>
        <pc:spChg chg="mod">
          <ac:chgData name="LORENZA MARIA LOCHI" userId="c3976b24-adf8-4385-970c-e173d55d5f18" providerId="ADAL" clId="{2E556708-B48C-4214-B37B-3958C60C56FC}" dt="2020-12-14T13:24:38.198" v="3979" actId="20577"/>
          <ac:spMkLst>
            <pc:docMk/>
            <pc:sldMk cId="3028893287" sldId="380"/>
            <ac:spMk id="5" creationId="{B3045CD8-6F3A-4D44-91D3-C66BF3973409}"/>
          </ac:spMkLst>
        </pc:spChg>
        <pc:spChg chg="add del mod">
          <ac:chgData name="LORENZA MARIA LOCHI" userId="c3976b24-adf8-4385-970c-e173d55d5f18" providerId="ADAL" clId="{2E556708-B48C-4214-B37B-3958C60C56FC}" dt="2020-12-14T13:32:21.979" v="4048" actId="478"/>
          <ac:spMkLst>
            <pc:docMk/>
            <pc:sldMk cId="3028893287" sldId="380"/>
            <ac:spMk id="36" creationId="{AF5D5A04-A406-4B98-8B2A-8569CCE07C9F}"/>
          </ac:spMkLst>
        </pc:spChg>
        <pc:spChg chg="add del mod">
          <ac:chgData name="LORENZA MARIA LOCHI" userId="c3976b24-adf8-4385-970c-e173d55d5f18" providerId="ADAL" clId="{2E556708-B48C-4214-B37B-3958C60C56FC}" dt="2020-12-14T13:32:25.822" v="4050" actId="478"/>
          <ac:spMkLst>
            <pc:docMk/>
            <pc:sldMk cId="3028893287" sldId="380"/>
            <ac:spMk id="37" creationId="{EE67841B-45F0-44F9-84E0-D974D5452C56}"/>
          </ac:spMkLst>
        </pc:spChg>
        <pc:spChg chg="add del mod">
          <ac:chgData name="LORENZA MARIA LOCHI" userId="c3976b24-adf8-4385-970c-e173d55d5f18" providerId="ADAL" clId="{2E556708-B48C-4214-B37B-3958C60C56FC}" dt="2020-12-14T13:32:28.146" v="4051" actId="478"/>
          <ac:spMkLst>
            <pc:docMk/>
            <pc:sldMk cId="3028893287" sldId="380"/>
            <ac:spMk id="38" creationId="{343550D9-D491-430D-B3C8-11211F253C26}"/>
          </ac:spMkLst>
        </pc:spChg>
        <pc:spChg chg="add del mod">
          <ac:chgData name="LORENZA MARIA LOCHI" userId="c3976b24-adf8-4385-970c-e173d55d5f18" providerId="ADAL" clId="{2E556708-B48C-4214-B37B-3958C60C56FC}" dt="2020-12-14T13:32:30.066" v="4052" actId="478"/>
          <ac:spMkLst>
            <pc:docMk/>
            <pc:sldMk cId="3028893287" sldId="380"/>
            <ac:spMk id="42" creationId="{AD44EF44-9748-45DE-839D-0133002427CA}"/>
          </ac:spMkLst>
        </pc:spChg>
        <pc:spChg chg="add del mod">
          <ac:chgData name="LORENZA MARIA LOCHI" userId="c3976b24-adf8-4385-970c-e173d55d5f18" providerId="ADAL" clId="{2E556708-B48C-4214-B37B-3958C60C56FC}" dt="2020-12-14T13:32:24.035" v="4049" actId="478"/>
          <ac:spMkLst>
            <pc:docMk/>
            <pc:sldMk cId="3028893287" sldId="380"/>
            <ac:spMk id="43" creationId="{5125B19C-5B1C-4327-B10C-BDE4807BEB5E}"/>
          </ac:spMkLst>
        </pc:spChg>
        <pc:spChg chg="add del mod">
          <ac:chgData name="LORENZA MARIA LOCHI" userId="c3976b24-adf8-4385-970c-e173d55d5f18" providerId="ADAL" clId="{2E556708-B48C-4214-B37B-3958C60C56FC}" dt="2020-12-14T13:27:42.557" v="4001"/>
          <ac:spMkLst>
            <pc:docMk/>
            <pc:sldMk cId="3028893287" sldId="380"/>
            <ac:spMk id="44" creationId="{CCC2288B-1DCE-4C53-8375-012CCD8756B6}"/>
          </ac:spMkLst>
        </pc:spChg>
        <pc:spChg chg="mod">
          <ac:chgData name="LORENZA MARIA LOCHI" userId="c3976b24-adf8-4385-970c-e173d55d5f18" providerId="ADAL" clId="{2E556708-B48C-4214-B37B-3958C60C56FC}" dt="2020-12-14T13:32:11.270" v="4047" actId="1076"/>
          <ac:spMkLst>
            <pc:docMk/>
            <pc:sldMk cId="3028893287" sldId="380"/>
            <ac:spMk id="86" creationId="{B15C5FA5-2A96-426F-A867-0F64947692C2}"/>
          </ac:spMkLst>
        </pc:spChg>
      </pc:sldChg>
      <pc:sldChg chg="addSp delSp modSp add mod delAnim modAnim">
        <pc:chgData name="LORENZA MARIA LOCHI" userId="c3976b24-adf8-4385-970c-e173d55d5f18" providerId="ADAL" clId="{2E556708-B48C-4214-B37B-3958C60C56FC}" dt="2020-12-15T12:49:01.404" v="5007" actId="14100"/>
        <pc:sldMkLst>
          <pc:docMk/>
          <pc:sldMk cId="1033993999" sldId="381"/>
        </pc:sldMkLst>
        <pc:spChg chg="mod">
          <ac:chgData name="LORENZA MARIA LOCHI" userId="c3976b24-adf8-4385-970c-e173d55d5f18" providerId="ADAL" clId="{2E556708-B48C-4214-B37B-3958C60C56FC}" dt="2020-12-14T13:50:21.322" v="4103" actId="1076"/>
          <ac:spMkLst>
            <pc:docMk/>
            <pc:sldMk cId="1033993999" sldId="381"/>
            <ac:spMk id="2" creationId="{5468FAB5-6900-49B8-A8E4-5D2C0EA480B3}"/>
          </ac:spMkLst>
        </pc:spChg>
        <pc:spChg chg="mod">
          <ac:chgData name="LORENZA MARIA LOCHI" userId="c3976b24-adf8-4385-970c-e173d55d5f18" providerId="ADAL" clId="{2E556708-B48C-4214-B37B-3958C60C56FC}" dt="2020-12-14T13:36:31.777" v="4073" actId="20577"/>
          <ac:spMkLst>
            <pc:docMk/>
            <pc:sldMk cId="1033993999" sldId="381"/>
            <ac:spMk id="3" creationId="{1353F689-2E51-BF4F-AE47-7CEB7CC4C52A}"/>
          </ac:spMkLst>
        </pc:spChg>
        <pc:spChg chg="mod">
          <ac:chgData name="LORENZA MARIA LOCHI" userId="c3976b24-adf8-4385-970c-e173d55d5f18" providerId="ADAL" clId="{2E556708-B48C-4214-B37B-3958C60C56FC}" dt="2020-12-15T12:41:42.412" v="4941" actId="1076"/>
          <ac:spMkLst>
            <pc:docMk/>
            <pc:sldMk cId="1033993999" sldId="381"/>
            <ac:spMk id="5" creationId="{B3045CD8-6F3A-4D44-91D3-C66BF3973409}"/>
          </ac:spMkLst>
        </pc:spChg>
        <pc:spChg chg="mod">
          <ac:chgData name="LORENZA MARIA LOCHI" userId="c3976b24-adf8-4385-970c-e173d55d5f18" providerId="ADAL" clId="{2E556708-B48C-4214-B37B-3958C60C56FC}" dt="2020-12-14T13:49:30.070" v="4092" actId="1076"/>
          <ac:spMkLst>
            <pc:docMk/>
            <pc:sldMk cId="1033993999" sldId="381"/>
            <ac:spMk id="22" creationId="{F9BB752F-4EED-4419-AEF9-1CD51B42E2D8}"/>
          </ac:spMkLst>
        </pc:spChg>
        <pc:spChg chg="mod">
          <ac:chgData name="LORENZA MARIA LOCHI" userId="c3976b24-adf8-4385-970c-e173d55d5f18" providerId="ADAL" clId="{2E556708-B48C-4214-B37B-3958C60C56FC}" dt="2020-12-14T13:49:51.050" v="4096" actId="1076"/>
          <ac:spMkLst>
            <pc:docMk/>
            <pc:sldMk cId="1033993999" sldId="381"/>
            <ac:spMk id="23" creationId="{28919808-F231-436D-B3F3-1F448CB3505C}"/>
          </ac:spMkLst>
        </pc:spChg>
        <pc:spChg chg="mod">
          <ac:chgData name="LORENZA MARIA LOCHI" userId="c3976b24-adf8-4385-970c-e173d55d5f18" providerId="ADAL" clId="{2E556708-B48C-4214-B37B-3958C60C56FC}" dt="2020-12-14T13:50:07.318" v="4101" actId="1076"/>
          <ac:spMkLst>
            <pc:docMk/>
            <pc:sldMk cId="1033993999" sldId="381"/>
            <ac:spMk id="24" creationId="{ACEE2BCE-B6B1-482A-ABE1-C3FF0A8FB04F}"/>
          </ac:spMkLst>
        </pc:spChg>
        <pc:spChg chg="del">
          <ac:chgData name="LORENZA MARIA LOCHI" userId="c3976b24-adf8-4385-970c-e173d55d5f18" providerId="ADAL" clId="{2E556708-B48C-4214-B37B-3958C60C56FC}" dt="2020-12-14T13:48:32.187" v="4080" actId="478"/>
          <ac:spMkLst>
            <pc:docMk/>
            <pc:sldMk cId="1033993999" sldId="381"/>
            <ac:spMk id="26" creationId="{E00E8584-57CD-4C35-BC69-9A12F0D23DF3}"/>
          </ac:spMkLst>
        </pc:spChg>
        <pc:spChg chg="del">
          <ac:chgData name="LORENZA MARIA LOCHI" userId="c3976b24-adf8-4385-970c-e173d55d5f18" providerId="ADAL" clId="{2E556708-B48C-4214-B37B-3958C60C56FC}" dt="2020-12-14T13:48:48.367" v="4084" actId="478"/>
          <ac:spMkLst>
            <pc:docMk/>
            <pc:sldMk cId="1033993999" sldId="381"/>
            <ac:spMk id="27" creationId="{D29BEA1F-2A5F-48DC-9860-BF652719727B}"/>
          </ac:spMkLst>
        </pc:spChg>
        <pc:spChg chg="add mod">
          <ac:chgData name="LORENZA MARIA LOCHI" userId="c3976b24-adf8-4385-970c-e173d55d5f18" providerId="ADAL" clId="{2E556708-B48C-4214-B37B-3958C60C56FC}" dt="2020-12-14T13:48:22.749" v="4078" actId="1076"/>
          <ac:spMkLst>
            <pc:docMk/>
            <pc:sldMk cId="1033993999" sldId="381"/>
            <ac:spMk id="36" creationId="{26C90E7A-E0F1-4053-B5AD-D9CC0D3C520D}"/>
          </ac:spMkLst>
        </pc:spChg>
        <pc:spChg chg="add mod">
          <ac:chgData name="LORENZA MARIA LOCHI" userId="c3976b24-adf8-4385-970c-e173d55d5f18" providerId="ADAL" clId="{2E556708-B48C-4214-B37B-3958C60C56FC}" dt="2020-12-14T13:48:44.418" v="4083" actId="1076"/>
          <ac:spMkLst>
            <pc:docMk/>
            <pc:sldMk cId="1033993999" sldId="381"/>
            <ac:spMk id="37" creationId="{D7E3C18F-D103-49BE-AD13-6AF2BFA790C6}"/>
          </ac:spMkLst>
        </pc:spChg>
        <pc:spChg chg="add del mod">
          <ac:chgData name="LORENZA MARIA LOCHI" userId="c3976b24-adf8-4385-970c-e173d55d5f18" providerId="ADAL" clId="{2E556708-B48C-4214-B37B-3958C60C56FC}" dt="2020-12-15T12:43:16.700" v="4954" actId="478"/>
          <ac:spMkLst>
            <pc:docMk/>
            <pc:sldMk cId="1033993999" sldId="381"/>
            <ac:spMk id="38" creationId="{E682AB17-2088-4B88-929F-75FBDF4B895D}"/>
          </ac:spMkLst>
        </pc:spChg>
        <pc:spChg chg="add mod">
          <ac:chgData name="LORENZA MARIA LOCHI" userId="c3976b24-adf8-4385-970c-e173d55d5f18" providerId="ADAL" clId="{2E556708-B48C-4214-B37B-3958C60C56FC}" dt="2020-12-15T12:42:45.884" v="4950" actId="571"/>
          <ac:spMkLst>
            <pc:docMk/>
            <pc:sldMk cId="1033993999" sldId="381"/>
            <ac:spMk id="42" creationId="{5DE90AF9-7745-4F69-8D7E-03B3E874EC73}"/>
          </ac:spMkLst>
        </pc:spChg>
        <pc:spChg chg="add del mod">
          <ac:chgData name="LORENZA MARIA LOCHI" userId="c3976b24-adf8-4385-970c-e173d55d5f18" providerId="ADAL" clId="{2E556708-B48C-4214-B37B-3958C60C56FC}" dt="2020-12-15T12:47:08.126" v="4991" actId="478"/>
          <ac:spMkLst>
            <pc:docMk/>
            <pc:sldMk cId="1033993999" sldId="381"/>
            <ac:spMk id="43" creationId="{B1E6634A-889A-4E17-A6A1-CD2869DC2562}"/>
          </ac:spMkLst>
        </pc:spChg>
        <pc:spChg chg="add del mod">
          <ac:chgData name="LORENZA MARIA LOCHI" userId="c3976b24-adf8-4385-970c-e173d55d5f18" providerId="ADAL" clId="{2E556708-B48C-4214-B37B-3958C60C56FC}" dt="2020-12-15T12:46:54.888" v="4990" actId="478"/>
          <ac:spMkLst>
            <pc:docMk/>
            <pc:sldMk cId="1033993999" sldId="381"/>
            <ac:spMk id="44" creationId="{2B16B67B-65A2-49AB-9F0D-15B66DE86130}"/>
          </ac:spMkLst>
        </pc:spChg>
        <pc:spChg chg="mod">
          <ac:chgData name="LORENZA MARIA LOCHI" userId="c3976b24-adf8-4385-970c-e173d55d5f18" providerId="ADAL" clId="{2E556708-B48C-4214-B37B-3958C60C56FC}" dt="2020-12-15T12:45:20.571" v="4973" actId="1076"/>
          <ac:spMkLst>
            <pc:docMk/>
            <pc:sldMk cId="1033993999" sldId="381"/>
            <ac:spMk id="81" creationId="{E0CE86E1-B4E9-4F4C-95D4-610576689842}"/>
          </ac:spMkLst>
        </pc:spChg>
        <pc:spChg chg="mod">
          <ac:chgData name="LORENZA MARIA LOCHI" userId="c3976b24-adf8-4385-970c-e173d55d5f18" providerId="ADAL" clId="{2E556708-B48C-4214-B37B-3958C60C56FC}" dt="2020-12-15T12:46:12.699" v="4984" actId="1076"/>
          <ac:spMkLst>
            <pc:docMk/>
            <pc:sldMk cId="1033993999" sldId="381"/>
            <ac:spMk id="82" creationId="{4FA6DBA3-ABAF-4FC3-9CB9-606562EFF9CE}"/>
          </ac:spMkLst>
        </pc:spChg>
        <pc:spChg chg="mod">
          <ac:chgData name="LORENZA MARIA LOCHI" userId="c3976b24-adf8-4385-970c-e173d55d5f18" providerId="ADAL" clId="{2E556708-B48C-4214-B37B-3958C60C56FC}" dt="2020-12-14T13:49:10.405" v="4088" actId="1076"/>
          <ac:spMkLst>
            <pc:docMk/>
            <pc:sldMk cId="1033993999" sldId="381"/>
            <ac:spMk id="83" creationId="{7E680D38-3088-4E46-9A61-8FB234FF03B4}"/>
          </ac:spMkLst>
        </pc:spChg>
        <pc:spChg chg="mod">
          <ac:chgData name="LORENZA MARIA LOCHI" userId="c3976b24-adf8-4385-970c-e173d55d5f18" providerId="ADAL" clId="{2E556708-B48C-4214-B37B-3958C60C56FC}" dt="2020-12-14T13:50:21.322" v="4103" actId="1076"/>
          <ac:spMkLst>
            <pc:docMk/>
            <pc:sldMk cId="1033993999" sldId="381"/>
            <ac:spMk id="86" creationId="{B15C5FA5-2A96-426F-A867-0F64947692C2}"/>
          </ac:spMkLst>
        </pc:spChg>
        <pc:cxnChg chg="mod">
          <ac:chgData name="LORENZA MARIA LOCHI" userId="c3976b24-adf8-4385-970c-e173d55d5f18" providerId="ADAL" clId="{2E556708-B48C-4214-B37B-3958C60C56FC}" dt="2020-12-15T12:49:01.404" v="5007" actId="14100"/>
          <ac:cxnSpMkLst>
            <pc:docMk/>
            <pc:sldMk cId="1033993999" sldId="381"/>
            <ac:cxnSpMk id="9" creationId="{2B730291-BDCE-4E13-938A-4751373BF045}"/>
          </ac:cxnSpMkLst>
        </pc:cxnChg>
        <pc:cxnChg chg="mod">
          <ac:chgData name="LORENZA MARIA LOCHI" userId="c3976b24-adf8-4385-970c-e173d55d5f18" providerId="ADAL" clId="{2E556708-B48C-4214-B37B-3958C60C56FC}" dt="2020-12-15T12:48:57.633" v="5006" actId="14100"/>
          <ac:cxnSpMkLst>
            <pc:docMk/>
            <pc:sldMk cId="1033993999" sldId="381"/>
            <ac:cxnSpMk id="66" creationId="{05002360-F677-4C1E-A4AD-C6378F42240C}"/>
          </ac:cxnSpMkLst>
        </pc:cxnChg>
        <pc:cxnChg chg="mod">
          <ac:chgData name="LORENZA MARIA LOCHI" userId="c3976b24-adf8-4385-970c-e173d55d5f18" providerId="ADAL" clId="{2E556708-B48C-4214-B37B-3958C60C56FC}" dt="2020-12-15T12:48:57.633" v="5006" actId="14100"/>
          <ac:cxnSpMkLst>
            <pc:docMk/>
            <pc:sldMk cId="1033993999" sldId="381"/>
            <ac:cxnSpMk id="71" creationId="{7B3713D0-6779-4539-AF7E-7B155DE417E3}"/>
          </ac:cxnSpMkLst>
        </pc:cxnChg>
        <pc:cxnChg chg="mod">
          <ac:chgData name="LORENZA MARIA LOCHI" userId="c3976b24-adf8-4385-970c-e173d55d5f18" providerId="ADAL" clId="{2E556708-B48C-4214-B37B-3958C60C56FC}" dt="2020-12-15T12:48:57.633" v="5006" actId="14100"/>
          <ac:cxnSpMkLst>
            <pc:docMk/>
            <pc:sldMk cId="1033993999" sldId="381"/>
            <ac:cxnSpMk id="76" creationId="{DE50CF5D-F9F2-4E70-A3AF-8907939C3E2A}"/>
          </ac:cxnSpMkLst>
        </pc:cxnChg>
      </pc:sldChg>
      <pc:sldChg chg="delSp modSp add mod ord">
        <pc:chgData name="LORENZA MARIA LOCHI" userId="c3976b24-adf8-4385-970c-e173d55d5f18" providerId="ADAL" clId="{2E556708-B48C-4214-B37B-3958C60C56FC}" dt="2020-12-16T22:03:12.125" v="6635" actId="20577"/>
        <pc:sldMkLst>
          <pc:docMk/>
          <pc:sldMk cId="3066513140" sldId="382"/>
        </pc:sldMkLst>
        <pc:spChg chg="mod">
          <ac:chgData name="LORENZA MARIA LOCHI" userId="c3976b24-adf8-4385-970c-e173d55d5f18" providerId="ADAL" clId="{2E556708-B48C-4214-B37B-3958C60C56FC}" dt="2020-12-14T13:51:30.559" v="4133" actId="20577"/>
          <ac:spMkLst>
            <pc:docMk/>
            <pc:sldMk cId="3066513140" sldId="382"/>
            <ac:spMk id="3" creationId="{1353F689-2E51-BF4F-AE47-7CEB7CC4C52A}"/>
          </ac:spMkLst>
        </pc:spChg>
        <pc:spChg chg="mod">
          <ac:chgData name="LORENZA MARIA LOCHI" userId="c3976b24-adf8-4385-970c-e173d55d5f18" providerId="ADAL" clId="{2E556708-B48C-4214-B37B-3958C60C56FC}" dt="2020-12-16T22:03:12.125" v="6635" actId="20577"/>
          <ac:spMkLst>
            <pc:docMk/>
            <pc:sldMk cId="3066513140" sldId="382"/>
            <ac:spMk id="4" creationId="{D6638971-A492-4FFE-8123-AAD32B1A6E57}"/>
          </ac:spMkLst>
        </pc:spChg>
        <pc:spChg chg="del mod">
          <ac:chgData name="LORENZA MARIA LOCHI" userId="c3976b24-adf8-4385-970c-e173d55d5f18" providerId="ADAL" clId="{2E556708-B48C-4214-B37B-3958C60C56FC}" dt="2020-12-16T21:56:30.015" v="5491" actId="478"/>
          <ac:spMkLst>
            <pc:docMk/>
            <pc:sldMk cId="3066513140" sldId="382"/>
            <ac:spMk id="6" creationId="{57B9E454-D0CB-4011-99AE-9B3DBD0C6076}"/>
          </ac:spMkLst>
        </pc:spChg>
        <pc:spChg chg="mod">
          <ac:chgData name="LORENZA MARIA LOCHI" userId="c3976b24-adf8-4385-970c-e173d55d5f18" providerId="ADAL" clId="{2E556708-B48C-4214-B37B-3958C60C56FC}" dt="2020-12-16T21:56:53.776" v="5493" actId="14100"/>
          <ac:spMkLst>
            <pc:docMk/>
            <pc:sldMk cId="3066513140" sldId="382"/>
            <ac:spMk id="16" creationId="{E60B16B4-2E38-4744-9578-F30F3144A623}"/>
          </ac:spMkLst>
        </pc:spChg>
      </pc:sldChg>
      <pc:sldChg chg="add del">
        <pc:chgData name="LORENZA MARIA LOCHI" userId="c3976b24-adf8-4385-970c-e173d55d5f18" providerId="ADAL" clId="{2E556708-B48C-4214-B37B-3958C60C56FC}" dt="2020-12-15T22:47:27.656" v="5119" actId="47"/>
        <pc:sldMkLst>
          <pc:docMk/>
          <pc:sldMk cId="3009138518" sldId="383"/>
        </pc:sldMkLst>
      </pc:sldChg>
      <pc:sldChg chg="add del">
        <pc:chgData name="LORENZA MARIA LOCHI" userId="c3976b24-adf8-4385-970c-e173d55d5f18" providerId="ADAL" clId="{2E556708-B48C-4214-B37B-3958C60C56FC}" dt="2020-12-14T22:03:30.475" v="4808" actId="47"/>
        <pc:sldMkLst>
          <pc:docMk/>
          <pc:sldMk cId="3525940483" sldId="383"/>
        </pc:sldMkLst>
      </pc:sldChg>
      <pc:sldChg chg="addSp delSp modSp mod delAnim modAnim">
        <pc:chgData name="LORENZA MARIA LOCHI" userId="c3976b24-adf8-4385-970c-e173d55d5f18" providerId="ADAL" clId="{2E556708-B48C-4214-B37B-3958C60C56FC}" dt="2020-12-15T22:42:37.477" v="5092"/>
        <pc:sldMkLst>
          <pc:docMk/>
          <pc:sldMk cId="921057280" sldId="386"/>
        </pc:sldMkLst>
        <pc:spChg chg="del">
          <ac:chgData name="LORENZA MARIA LOCHI" userId="c3976b24-adf8-4385-970c-e173d55d5f18" providerId="ADAL" clId="{2E556708-B48C-4214-B37B-3958C60C56FC}" dt="2020-12-15T22:31:19.120" v="5008" actId="478"/>
          <ac:spMkLst>
            <pc:docMk/>
            <pc:sldMk cId="921057280" sldId="386"/>
            <ac:spMk id="4" creationId="{398DDE9A-7951-49A6-A044-5F593B34188A}"/>
          </ac:spMkLst>
        </pc:spChg>
        <pc:spChg chg="del mod">
          <ac:chgData name="LORENZA MARIA LOCHI" userId="c3976b24-adf8-4385-970c-e173d55d5f18" providerId="ADAL" clId="{2E556708-B48C-4214-B37B-3958C60C56FC}" dt="2020-12-15T22:31:20.892" v="5010" actId="478"/>
          <ac:spMkLst>
            <pc:docMk/>
            <pc:sldMk cId="921057280" sldId="386"/>
            <ac:spMk id="6" creationId="{E964D447-C31D-4718-9B19-7A2B0DC8105B}"/>
          </ac:spMkLst>
        </pc:spChg>
        <pc:graphicFrameChg chg="add del mod">
          <ac:chgData name="LORENZA MARIA LOCHI" userId="c3976b24-adf8-4385-970c-e173d55d5f18" providerId="ADAL" clId="{2E556708-B48C-4214-B37B-3958C60C56FC}" dt="2020-12-15T22:36:48.788" v="5028" actId="21"/>
          <ac:graphicFrameMkLst>
            <pc:docMk/>
            <pc:sldMk cId="921057280" sldId="386"/>
            <ac:graphicFrameMk id="8" creationId="{E6E4393A-63D3-408F-9B82-450C7BB1E85C}"/>
          </ac:graphicFrameMkLst>
        </pc:graphicFrameChg>
        <pc:graphicFrameChg chg="add mod">
          <ac:chgData name="LORENZA MARIA LOCHI" userId="c3976b24-adf8-4385-970c-e173d55d5f18" providerId="ADAL" clId="{2E556708-B48C-4214-B37B-3958C60C56FC}" dt="2020-12-15T22:36:57.057" v="5031"/>
          <ac:graphicFrameMkLst>
            <pc:docMk/>
            <pc:sldMk cId="921057280" sldId="386"/>
            <ac:graphicFrameMk id="10" creationId="{E6E4393A-63D3-408F-9B82-450C7BB1E85C}"/>
          </ac:graphicFrameMkLst>
        </pc:graphicFrameChg>
        <pc:graphicFrameChg chg="add mod">
          <ac:chgData name="LORENZA MARIA LOCHI" userId="c3976b24-adf8-4385-970c-e173d55d5f18" providerId="ADAL" clId="{2E556708-B48C-4214-B37B-3958C60C56FC}" dt="2020-12-15T22:37:09.508" v="5044"/>
          <ac:graphicFrameMkLst>
            <pc:docMk/>
            <pc:sldMk cId="921057280" sldId="386"/>
            <ac:graphicFrameMk id="11" creationId="{E6E4393A-63D3-408F-9B82-450C7BB1E85C}"/>
          </ac:graphicFrameMkLst>
        </pc:graphicFrameChg>
        <pc:picChg chg="add mod">
          <ac:chgData name="LORENZA MARIA LOCHI" userId="c3976b24-adf8-4385-970c-e173d55d5f18" providerId="ADAL" clId="{2E556708-B48C-4214-B37B-3958C60C56FC}" dt="2020-12-15T22:37:26.055" v="5050" actId="1076"/>
          <ac:picMkLst>
            <pc:docMk/>
            <pc:sldMk cId="921057280" sldId="386"/>
            <ac:picMk id="2" creationId="{511A0EC4-772A-4313-85E8-00463BB3E376}"/>
          </ac:picMkLst>
        </pc:picChg>
        <pc:picChg chg="del mod">
          <ac:chgData name="LORENZA MARIA LOCHI" userId="c3976b24-adf8-4385-970c-e173d55d5f18" providerId="ADAL" clId="{2E556708-B48C-4214-B37B-3958C60C56FC}" dt="2020-12-15T22:36:38.966" v="5024" actId="478"/>
          <ac:picMkLst>
            <pc:docMk/>
            <pc:sldMk cId="921057280" sldId="386"/>
            <ac:picMk id="3" creationId="{715623D1-F6A5-4AB4-93B3-2BA31507C692}"/>
          </ac:picMkLst>
        </pc:picChg>
        <pc:picChg chg="del mod">
          <ac:chgData name="LORENZA MARIA LOCHI" userId="c3976b24-adf8-4385-970c-e173d55d5f18" providerId="ADAL" clId="{2E556708-B48C-4214-B37B-3958C60C56FC}" dt="2020-12-15T22:36:27.496" v="5023" actId="478"/>
          <ac:picMkLst>
            <pc:docMk/>
            <pc:sldMk cId="921057280" sldId="386"/>
            <ac:picMk id="9" creationId="{DE3E8344-68D1-494A-96D8-2FEC23C8E59A}"/>
          </ac:picMkLst>
        </pc:picChg>
        <pc:picChg chg="add del mod">
          <ac:chgData name="LORENZA MARIA LOCHI" userId="c3976b24-adf8-4385-970c-e173d55d5f18" providerId="ADAL" clId="{2E556708-B48C-4214-B37B-3958C60C56FC}" dt="2020-12-15T22:38:47.089" v="5064"/>
          <ac:picMkLst>
            <pc:docMk/>
            <pc:sldMk cId="921057280" sldId="386"/>
            <ac:picMk id="12" creationId="{C3010BDD-FFEC-468F-B24D-A4128F87B082}"/>
          </ac:picMkLst>
        </pc:picChg>
        <pc:picChg chg="add del mod">
          <ac:chgData name="LORENZA MARIA LOCHI" userId="c3976b24-adf8-4385-970c-e173d55d5f18" providerId="ADAL" clId="{2E556708-B48C-4214-B37B-3958C60C56FC}" dt="2020-12-15T22:42:32.950" v="5091" actId="478"/>
          <ac:picMkLst>
            <pc:docMk/>
            <pc:sldMk cId="921057280" sldId="386"/>
            <ac:picMk id="13" creationId="{96D09F67-4B4B-45FD-B4BB-CBFB4DF0E72F}"/>
          </ac:picMkLst>
        </pc:picChg>
        <pc:picChg chg="add del mod">
          <ac:chgData name="LORENZA MARIA LOCHI" userId="c3976b24-adf8-4385-970c-e173d55d5f18" providerId="ADAL" clId="{2E556708-B48C-4214-B37B-3958C60C56FC}" dt="2020-12-15T22:41:39.031" v="5085"/>
          <ac:picMkLst>
            <pc:docMk/>
            <pc:sldMk cId="921057280" sldId="386"/>
            <ac:picMk id="14" creationId="{B9B02380-1DD7-43A9-B409-F63307EE1DE5}"/>
          </ac:picMkLst>
        </pc:picChg>
        <pc:picChg chg="add del mod">
          <ac:chgData name="LORENZA MARIA LOCHI" userId="c3976b24-adf8-4385-970c-e173d55d5f18" providerId="ADAL" clId="{2E556708-B48C-4214-B37B-3958C60C56FC}" dt="2020-12-15T22:42:30.082" v="5090" actId="478"/>
          <ac:picMkLst>
            <pc:docMk/>
            <pc:sldMk cId="921057280" sldId="386"/>
            <ac:picMk id="15" creationId="{E41DB8E0-7F27-4DE4-83CA-D2D644D97591}"/>
          </ac:picMkLst>
        </pc:picChg>
      </pc:sldChg>
      <pc:sldChg chg="addSp delSp modSp add mod">
        <pc:chgData name="LORENZA MARIA LOCHI" userId="c3976b24-adf8-4385-970c-e173d55d5f18" providerId="ADAL" clId="{2E556708-B48C-4214-B37B-3958C60C56FC}" dt="2020-12-15T22:38:33.808" v="5062" actId="1076"/>
        <pc:sldMkLst>
          <pc:docMk/>
          <pc:sldMk cId="3414410545" sldId="387"/>
        </pc:sldMkLst>
        <pc:graphicFrameChg chg="add mod">
          <ac:chgData name="LORENZA MARIA LOCHI" userId="c3976b24-adf8-4385-970c-e173d55d5f18" providerId="ADAL" clId="{2E556708-B48C-4214-B37B-3958C60C56FC}" dt="2020-12-15T22:37:50.571" v="5057"/>
          <ac:graphicFrameMkLst>
            <pc:docMk/>
            <pc:sldMk cId="3414410545" sldId="387"/>
            <ac:graphicFrameMk id="4" creationId="{BBF3F751-57E1-4611-B972-38CD4ECDC053}"/>
          </ac:graphicFrameMkLst>
        </pc:graphicFrameChg>
        <pc:picChg chg="del">
          <ac:chgData name="LORENZA MARIA LOCHI" userId="c3976b24-adf8-4385-970c-e173d55d5f18" providerId="ADAL" clId="{2E556708-B48C-4214-B37B-3958C60C56FC}" dt="2020-12-15T22:37:43.195" v="5054" actId="478"/>
          <ac:picMkLst>
            <pc:docMk/>
            <pc:sldMk cId="3414410545" sldId="387"/>
            <ac:picMk id="2" creationId="{511A0EC4-772A-4313-85E8-00463BB3E376}"/>
          </ac:picMkLst>
        </pc:picChg>
        <pc:picChg chg="add mod">
          <ac:chgData name="LORENZA MARIA LOCHI" userId="c3976b24-adf8-4385-970c-e173d55d5f18" providerId="ADAL" clId="{2E556708-B48C-4214-B37B-3958C60C56FC}" dt="2020-12-15T22:38:33.808" v="5062" actId="1076"/>
          <ac:picMkLst>
            <pc:docMk/>
            <pc:sldMk cId="3414410545" sldId="387"/>
            <ac:picMk id="3" creationId="{B032F99E-EDEB-4A0D-971A-19E3F402E062}"/>
          </ac:picMkLst>
        </pc:picChg>
      </pc:sldChg>
      <pc:sldChg chg="addSp delSp modSp add mod">
        <pc:chgData name="LORENZA MARIA LOCHI" userId="c3976b24-adf8-4385-970c-e173d55d5f18" providerId="ADAL" clId="{2E556708-B48C-4214-B37B-3958C60C56FC}" dt="2020-12-15T22:41:31.512" v="5083" actId="1076"/>
        <pc:sldMkLst>
          <pc:docMk/>
          <pc:sldMk cId="4138801380" sldId="388"/>
        </pc:sldMkLst>
        <pc:graphicFrameChg chg="add mod">
          <ac:chgData name="LORENZA MARIA LOCHI" userId="c3976b24-adf8-4385-970c-e173d55d5f18" providerId="ADAL" clId="{2E556708-B48C-4214-B37B-3958C60C56FC}" dt="2020-12-15T22:40:55.951" v="5078"/>
          <ac:graphicFrameMkLst>
            <pc:docMk/>
            <pc:sldMk cId="4138801380" sldId="388"/>
            <ac:graphicFrameMk id="4" creationId="{4CFB2C60-7A09-41B3-9698-0186CA1A12B4}"/>
          </ac:graphicFrameMkLst>
        </pc:graphicFrameChg>
        <pc:picChg chg="del">
          <ac:chgData name="LORENZA MARIA LOCHI" userId="c3976b24-adf8-4385-970c-e173d55d5f18" providerId="ADAL" clId="{2E556708-B48C-4214-B37B-3958C60C56FC}" dt="2020-12-15T22:40:53.454" v="5075" actId="478"/>
          <ac:picMkLst>
            <pc:docMk/>
            <pc:sldMk cId="4138801380" sldId="388"/>
            <ac:picMk id="2" creationId="{511A0EC4-772A-4313-85E8-00463BB3E376}"/>
          </ac:picMkLst>
        </pc:picChg>
        <pc:picChg chg="add mod">
          <ac:chgData name="LORENZA MARIA LOCHI" userId="c3976b24-adf8-4385-970c-e173d55d5f18" providerId="ADAL" clId="{2E556708-B48C-4214-B37B-3958C60C56FC}" dt="2020-12-15T22:41:31.512" v="5083" actId="1076"/>
          <ac:picMkLst>
            <pc:docMk/>
            <pc:sldMk cId="4138801380" sldId="388"/>
            <ac:picMk id="3" creationId="{FCD16336-887A-45FF-9301-5E4494472AE3}"/>
          </ac:picMkLst>
        </pc:picChg>
      </pc:sldChg>
      <pc:sldChg chg="addSp delSp modSp add mod">
        <pc:chgData name="LORENZA MARIA LOCHI" userId="c3976b24-adf8-4385-970c-e173d55d5f18" providerId="ADAL" clId="{2E556708-B48C-4214-B37B-3958C60C56FC}" dt="2020-12-15T22:43:13.712" v="5100" actId="1076"/>
        <pc:sldMkLst>
          <pc:docMk/>
          <pc:sldMk cId="2817499308" sldId="389"/>
        </pc:sldMkLst>
        <pc:graphicFrameChg chg="add mod">
          <ac:chgData name="LORENZA MARIA LOCHI" userId="c3976b24-adf8-4385-970c-e173d55d5f18" providerId="ADAL" clId="{2E556708-B48C-4214-B37B-3958C60C56FC}" dt="2020-12-15T22:42:52.767" v="5096"/>
          <ac:graphicFrameMkLst>
            <pc:docMk/>
            <pc:sldMk cId="2817499308" sldId="389"/>
            <ac:graphicFrameMk id="4" creationId="{943BD372-7275-4296-AD5C-3FDEBDD675FB}"/>
          </ac:graphicFrameMkLst>
        </pc:graphicFrameChg>
        <pc:picChg chg="del">
          <ac:chgData name="LORENZA MARIA LOCHI" userId="c3976b24-adf8-4385-970c-e173d55d5f18" providerId="ADAL" clId="{2E556708-B48C-4214-B37B-3958C60C56FC}" dt="2020-12-15T22:42:50.166" v="5093" actId="478"/>
          <ac:picMkLst>
            <pc:docMk/>
            <pc:sldMk cId="2817499308" sldId="389"/>
            <ac:picMk id="2" creationId="{511A0EC4-772A-4313-85E8-00463BB3E376}"/>
          </ac:picMkLst>
        </pc:picChg>
        <pc:picChg chg="add mod">
          <ac:chgData name="LORENZA MARIA LOCHI" userId="c3976b24-adf8-4385-970c-e173d55d5f18" providerId="ADAL" clId="{2E556708-B48C-4214-B37B-3958C60C56FC}" dt="2020-12-15T22:43:13.712" v="5100" actId="1076"/>
          <ac:picMkLst>
            <pc:docMk/>
            <pc:sldMk cId="2817499308" sldId="389"/>
            <ac:picMk id="3" creationId="{B8A2B94F-B5CE-4E5F-80DB-CB7B9295741B}"/>
          </ac:picMkLst>
        </pc:picChg>
      </pc:sldChg>
      <pc:sldChg chg="modSp new del mod ord">
        <pc:chgData name="LORENZA MARIA LOCHI" userId="c3976b24-adf8-4385-970c-e173d55d5f18" providerId="ADAL" clId="{2E556708-B48C-4214-B37B-3958C60C56FC}" dt="2020-12-15T22:46:42.377" v="5118" actId="47"/>
        <pc:sldMkLst>
          <pc:docMk/>
          <pc:sldMk cId="3324469595" sldId="390"/>
        </pc:sldMkLst>
        <pc:spChg chg="mod">
          <ac:chgData name="LORENZA MARIA LOCHI" userId="c3976b24-adf8-4385-970c-e173d55d5f18" providerId="ADAL" clId="{2E556708-B48C-4214-B37B-3958C60C56FC}" dt="2020-12-15T22:46:31.860" v="5115" actId="20577"/>
          <ac:spMkLst>
            <pc:docMk/>
            <pc:sldMk cId="3324469595" sldId="390"/>
            <ac:spMk id="3" creationId="{E8116749-E186-44D0-AEF0-6B0620D06B89}"/>
          </ac:spMkLst>
        </pc:spChg>
      </pc:sldChg>
      <pc:sldChg chg="modSp add mod">
        <pc:chgData name="LORENZA MARIA LOCHI" userId="c3976b24-adf8-4385-970c-e173d55d5f18" providerId="ADAL" clId="{2E556708-B48C-4214-B37B-3958C60C56FC}" dt="2020-12-15T22:50:02.225" v="5180" actId="20577"/>
        <pc:sldMkLst>
          <pc:docMk/>
          <pc:sldMk cId="4095575029" sldId="390"/>
        </pc:sldMkLst>
        <pc:spChg chg="mod">
          <ac:chgData name="LORENZA MARIA LOCHI" userId="c3976b24-adf8-4385-970c-e173d55d5f18" providerId="ADAL" clId="{2E556708-B48C-4214-B37B-3958C60C56FC}" dt="2020-12-15T22:47:40.277" v="5133" actId="20577"/>
          <ac:spMkLst>
            <pc:docMk/>
            <pc:sldMk cId="4095575029" sldId="390"/>
            <ac:spMk id="3" creationId="{1353F689-2E51-BF4F-AE47-7CEB7CC4C52A}"/>
          </ac:spMkLst>
        </pc:spChg>
        <pc:spChg chg="mod">
          <ac:chgData name="LORENZA MARIA LOCHI" userId="c3976b24-adf8-4385-970c-e173d55d5f18" providerId="ADAL" clId="{2E556708-B48C-4214-B37B-3958C60C56FC}" dt="2020-12-15T22:50:02.225" v="5180" actId="20577"/>
          <ac:spMkLst>
            <pc:docMk/>
            <pc:sldMk cId="4095575029" sldId="390"/>
            <ac:spMk id="4" creationId="{D6638971-A492-4FFE-8123-AAD32B1A6E57}"/>
          </ac:spMkLst>
        </pc:spChg>
        <pc:spChg chg="mod">
          <ac:chgData name="LORENZA MARIA LOCHI" userId="c3976b24-adf8-4385-970c-e173d55d5f18" providerId="ADAL" clId="{2E556708-B48C-4214-B37B-3958C60C56FC}" dt="2020-12-15T22:47:56.110" v="5145" actId="20577"/>
          <ac:spMkLst>
            <pc:docMk/>
            <pc:sldMk cId="4095575029" sldId="390"/>
            <ac:spMk id="6" creationId="{57B9E454-D0CB-4011-99AE-9B3DBD0C6076}"/>
          </ac:spMkLst>
        </pc:spChg>
      </pc:sldChg>
      <pc:sldChg chg="addSp delSp modSp mod modClrScheme chgLayout">
        <pc:chgData name="LORENZA MARIA LOCHI" userId="c3976b24-adf8-4385-970c-e173d55d5f18" providerId="ADAL" clId="{2E556708-B48C-4214-B37B-3958C60C56FC}" dt="2020-12-16T21:54:52.667" v="5315" actId="14100"/>
        <pc:sldMkLst>
          <pc:docMk/>
          <pc:sldMk cId="1002446635" sldId="392"/>
        </pc:sldMkLst>
        <pc:spChg chg="add del mod ord">
          <ac:chgData name="LORENZA MARIA LOCHI" userId="c3976b24-adf8-4385-970c-e173d55d5f18" providerId="ADAL" clId="{2E556708-B48C-4214-B37B-3958C60C56FC}" dt="2020-12-16T21:42:55.709" v="5222" actId="478"/>
          <ac:spMkLst>
            <pc:docMk/>
            <pc:sldMk cId="1002446635" sldId="392"/>
            <ac:spMk id="4" creationId="{21E1314D-26EF-4D1E-9741-811D1DCD3322}"/>
          </ac:spMkLst>
        </pc:spChg>
        <pc:spChg chg="add del mod ord">
          <ac:chgData name="LORENZA MARIA LOCHI" userId="c3976b24-adf8-4385-970c-e173d55d5f18" providerId="ADAL" clId="{2E556708-B48C-4214-B37B-3958C60C56FC}" dt="2020-12-16T21:42:53.038" v="5221" actId="478"/>
          <ac:spMkLst>
            <pc:docMk/>
            <pc:sldMk cId="1002446635" sldId="392"/>
            <ac:spMk id="5" creationId="{DB5EC672-35E2-414E-AB2E-9250CB6A31A0}"/>
          </ac:spMkLst>
        </pc:spChg>
        <pc:spChg chg="add del mod ord">
          <ac:chgData name="LORENZA MARIA LOCHI" userId="c3976b24-adf8-4385-970c-e173d55d5f18" providerId="ADAL" clId="{2E556708-B48C-4214-B37B-3958C60C56FC}" dt="2020-12-16T21:42:44.624" v="5220" actId="478"/>
          <ac:spMkLst>
            <pc:docMk/>
            <pc:sldMk cId="1002446635" sldId="392"/>
            <ac:spMk id="6" creationId="{04FFFD6B-3F2C-474D-8B7B-DB0621F60E84}"/>
          </ac:spMkLst>
        </pc:spChg>
        <pc:spChg chg="mod ord">
          <ac:chgData name="LORENZA MARIA LOCHI" userId="c3976b24-adf8-4385-970c-e173d55d5f18" providerId="ADAL" clId="{2E556708-B48C-4214-B37B-3958C60C56FC}" dt="2020-12-16T21:53:16.592" v="5307" actId="27636"/>
          <ac:spMkLst>
            <pc:docMk/>
            <pc:sldMk cId="1002446635" sldId="392"/>
            <ac:spMk id="7" creationId="{FC4F4198-3FFE-449D-B7D6-AF9E981D1193}"/>
          </ac:spMkLst>
        </pc:spChg>
        <pc:spChg chg="add del mod ord">
          <ac:chgData name="LORENZA MARIA LOCHI" userId="c3976b24-adf8-4385-970c-e173d55d5f18" providerId="ADAL" clId="{2E556708-B48C-4214-B37B-3958C60C56FC}" dt="2020-12-16T21:52:10.568" v="5290" actId="478"/>
          <ac:spMkLst>
            <pc:docMk/>
            <pc:sldMk cId="1002446635" sldId="392"/>
            <ac:spMk id="8" creationId="{7DCAA2A9-BFFF-4B6F-9670-AA434F248918}"/>
          </ac:spMkLst>
        </pc:spChg>
        <pc:graphicFrameChg chg="add mod">
          <ac:chgData name="LORENZA MARIA LOCHI" userId="c3976b24-adf8-4385-970c-e173d55d5f18" providerId="ADAL" clId="{2E556708-B48C-4214-B37B-3958C60C56FC}" dt="2020-12-16T21:41:28.840" v="5185"/>
          <ac:graphicFrameMkLst>
            <pc:docMk/>
            <pc:sldMk cId="1002446635" sldId="392"/>
            <ac:graphicFrameMk id="3" creationId="{0137C06A-7470-4F29-BA27-FA9C368D1191}"/>
          </ac:graphicFrameMkLst>
        </pc:graphicFrameChg>
        <pc:picChg chg="add mod">
          <ac:chgData name="LORENZA MARIA LOCHI" userId="c3976b24-adf8-4385-970c-e173d55d5f18" providerId="ADAL" clId="{2E556708-B48C-4214-B37B-3958C60C56FC}" dt="2020-12-16T21:54:52.667" v="5315" actId="14100"/>
          <ac:picMkLst>
            <pc:docMk/>
            <pc:sldMk cId="1002446635" sldId="392"/>
            <ac:picMk id="2" creationId="{8D1FA678-4EAE-48DE-A695-9BDC2EEC8A1D}"/>
          </ac:picMkLst>
        </pc:picChg>
      </pc:sldChg>
      <pc:sldChg chg="addSp delSp modSp add mod modTransition modClrScheme chgLayout">
        <pc:chgData name="LORENZA MARIA LOCHI" userId="c3976b24-adf8-4385-970c-e173d55d5f18" providerId="ADAL" clId="{2E556708-B48C-4214-B37B-3958C60C56FC}" dt="2020-12-16T21:54:40.909" v="5314" actId="14100"/>
        <pc:sldMkLst>
          <pc:docMk/>
          <pc:sldMk cId="723232" sldId="393"/>
        </pc:sldMkLst>
        <pc:spChg chg="add del mod ord">
          <ac:chgData name="LORENZA MARIA LOCHI" userId="c3976b24-adf8-4385-970c-e173d55d5f18" providerId="ADAL" clId="{2E556708-B48C-4214-B37B-3958C60C56FC}" dt="2020-12-16T21:53:58.986" v="5308" actId="478"/>
          <ac:spMkLst>
            <pc:docMk/>
            <pc:sldMk cId="723232" sldId="393"/>
            <ac:spMk id="5" creationId="{F0DAC2F5-8038-49D7-BA2D-7C603C9516EC}"/>
          </ac:spMkLst>
        </pc:spChg>
        <pc:spChg chg="mod ord">
          <ac:chgData name="LORENZA MARIA LOCHI" userId="c3976b24-adf8-4385-970c-e173d55d5f18" providerId="ADAL" clId="{2E556708-B48C-4214-B37B-3958C60C56FC}" dt="2020-12-16T21:53:06.830" v="5303" actId="27636"/>
          <ac:spMkLst>
            <pc:docMk/>
            <pc:sldMk cId="723232" sldId="393"/>
            <ac:spMk id="7" creationId="{FC4F4198-3FFE-449D-B7D6-AF9E981D1193}"/>
          </ac:spMkLst>
        </pc:spChg>
        <pc:graphicFrameChg chg="add mod">
          <ac:chgData name="LORENZA MARIA LOCHI" userId="c3976b24-adf8-4385-970c-e173d55d5f18" providerId="ADAL" clId="{2E556708-B48C-4214-B37B-3958C60C56FC}" dt="2020-12-16T21:44:15.823" v="5246"/>
          <ac:graphicFrameMkLst>
            <pc:docMk/>
            <pc:sldMk cId="723232" sldId="393"/>
            <ac:graphicFrameMk id="4" creationId="{E595376C-7645-4187-9586-C7F5762492F8}"/>
          </ac:graphicFrameMkLst>
        </pc:graphicFrameChg>
        <pc:picChg chg="del">
          <ac:chgData name="LORENZA MARIA LOCHI" userId="c3976b24-adf8-4385-970c-e173d55d5f18" providerId="ADAL" clId="{2E556708-B48C-4214-B37B-3958C60C56FC}" dt="2020-12-16T21:43:50.767" v="5241" actId="478"/>
          <ac:picMkLst>
            <pc:docMk/>
            <pc:sldMk cId="723232" sldId="393"/>
            <ac:picMk id="2" creationId="{8D1FA678-4EAE-48DE-A695-9BDC2EEC8A1D}"/>
          </ac:picMkLst>
        </pc:picChg>
        <pc:picChg chg="add mod">
          <ac:chgData name="LORENZA MARIA LOCHI" userId="c3976b24-adf8-4385-970c-e173d55d5f18" providerId="ADAL" clId="{2E556708-B48C-4214-B37B-3958C60C56FC}" dt="2020-12-16T21:54:40.909" v="5314" actId="14100"/>
          <ac:picMkLst>
            <pc:docMk/>
            <pc:sldMk cId="723232" sldId="393"/>
            <ac:picMk id="3" creationId="{7376222A-D206-440E-ACC7-D16997C42E18}"/>
          </ac:picMkLst>
        </pc:picChg>
      </pc:sldChg>
      <pc:sldChg chg="addSp delSp modSp add mod modTransition modClrScheme chgLayout">
        <pc:chgData name="LORENZA MARIA LOCHI" userId="c3976b24-adf8-4385-970c-e173d55d5f18" providerId="ADAL" clId="{2E556708-B48C-4214-B37B-3958C60C56FC}" dt="2020-12-16T21:54:34.045" v="5313" actId="14100"/>
        <pc:sldMkLst>
          <pc:docMk/>
          <pc:sldMk cId="1695161853" sldId="394"/>
        </pc:sldMkLst>
        <pc:spChg chg="add del mod ord">
          <ac:chgData name="LORENZA MARIA LOCHI" userId="c3976b24-adf8-4385-970c-e173d55d5f18" providerId="ADAL" clId="{2E556708-B48C-4214-B37B-3958C60C56FC}" dt="2020-12-16T21:54:03.341" v="5309" actId="478"/>
          <ac:spMkLst>
            <pc:docMk/>
            <pc:sldMk cId="1695161853" sldId="394"/>
            <ac:spMk id="5" creationId="{B1D8E62A-E35D-43D4-8B7A-0A924EA5C67D}"/>
          </ac:spMkLst>
        </pc:spChg>
        <pc:spChg chg="mod ord">
          <ac:chgData name="LORENZA MARIA LOCHI" userId="c3976b24-adf8-4385-970c-e173d55d5f18" providerId="ADAL" clId="{2E556708-B48C-4214-B37B-3958C60C56FC}" dt="2020-12-16T21:53:00.725" v="5301" actId="27636"/>
          <ac:spMkLst>
            <pc:docMk/>
            <pc:sldMk cId="1695161853" sldId="394"/>
            <ac:spMk id="7" creationId="{FC4F4198-3FFE-449D-B7D6-AF9E981D1193}"/>
          </ac:spMkLst>
        </pc:spChg>
        <pc:graphicFrameChg chg="add mod">
          <ac:chgData name="LORENZA MARIA LOCHI" userId="c3976b24-adf8-4385-970c-e173d55d5f18" providerId="ADAL" clId="{2E556708-B48C-4214-B37B-3958C60C56FC}" dt="2020-12-16T21:45:03.241" v="5254"/>
          <ac:graphicFrameMkLst>
            <pc:docMk/>
            <pc:sldMk cId="1695161853" sldId="394"/>
            <ac:graphicFrameMk id="4" creationId="{D37368ED-DA7F-4F2E-80F7-6204CA117EF1}"/>
          </ac:graphicFrameMkLst>
        </pc:graphicFrameChg>
        <pc:picChg chg="del">
          <ac:chgData name="LORENZA MARIA LOCHI" userId="c3976b24-adf8-4385-970c-e173d55d5f18" providerId="ADAL" clId="{2E556708-B48C-4214-B37B-3958C60C56FC}" dt="2020-12-16T21:44:31.293" v="5249" actId="478"/>
          <ac:picMkLst>
            <pc:docMk/>
            <pc:sldMk cId="1695161853" sldId="394"/>
            <ac:picMk id="2" creationId="{8D1FA678-4EAE-48DE-A695-9BDC2EEC8A1D}"/>
          </ac:picMkLst>
        </pc:picChg>
        <pc:picChg chg="add mod">
          <ac:chgData name="LORENZA MARIA LOCHI" userId="c3976b24-adf8-4385-970c-e173d55d5f18" providerId="ADAL" clId="{2E556708-B48C-4214-B37B-3958C60C56FC}" dt="2020-12-16T21:54:34.045" v="5313" actId="14100"/>
          <ac:picMkLst>
            <pc:docMk/>
            <pc:sldMk cId="1695161853" sldId="394"/>
            <ac:picMk id="3" creationId="{502DF786-6E4B-49A8-B6C3-585ED20DD367}"/>
          </ac:picMkLst>
        </pc:picChg>
      </pc:sldChg>
      <pc:sldChg chg="addSp delSp modSp add mod modTransition modClrScheme chgLayout">
        <pc:chgData name="LORENZA MARIA LOCHI" userId="c3976b24-adf8-4385-970c-e173d55d5f18" providerId="ADAL" clId="{2E556708-B48C-4214-B37B-3958C60C56FC}" dt="2020-12-16T21:54:25.377" v="5312" actId="14100"/>
        <pc:sldMkLst>
          <pc:docMk/>
          <pc:sldMk cId="2913529260" sldId="395"/>
        </pc:sldMkLst>
        <pc:spChg chg="add del mod ord">
          <ac:chgData name="LORENZA MARIA LOCHI" userId="c3976b24-adf8-4385-970c-e173d55d5f18" providerId="ADAL" clId="{2E556708-B48C-4214-B37B-3958C60C56FC}" dt="2020-12-16T21:54:07.613" v="5310" actId="478"/>
          <ac:spMkLst>
            <pc:docMk/>
            <pc:sldMk cId="2913529260" sldId="395"/>
            <ac:spMk id="5" creationId="{03988A2A-D8FC-41E1-9BED-3F99E34B5C08}"/>
          </ac:spMkLst>
        </pc:spChg>
        <pc:spChg chg="mod ord">
          <ac:chgData name="LORENZA MARIA LOCHI" userId="c3976b24-adf8-4385-970c-e173d55d5f18" providerId="ADAL" clId="{2E556708-B48C-4214-B37B-3958C60C56FC}" dt="2020-12-16T21:52:55.210" v="5299" actId="27636"/>
          <ac:spMkLst>
            <pc:docMk/>
            <pc:sldMk cId="2913529260" sldId="395"/>
            <ac:spMk id="7" creationId="{FC4F4198-3FFE-449D-B7D6-AF9E981D1193}"/>
          </ac:spMkLst>
        </pc:spChg>
        <pc:graphicFrameChg chg="add mod">
          <ac:chgData name="LORENZA MARIA LOCHI" userId="c3976b24-adf8-4385-970c-e173d55d5f18" providerId="ADAL" clId="{2E556708-B48C-4214-B37B-3958C60C56FC}" dt="2020-12-16T21:45:41.972" v="5262"/>
          <ac:graphicFrameMkLst>
            <pc:docMk/>
            <pc:sldMk cId="2913529260" sldId="395"/>
            <ac:graphicFrameMk id="4" creationId="{94F7B900-17A0-456A-9A54-FBC2704CB7F0}"/>
          </ac:graphicFrameMkLst>
        </pc:graphicFrameChg>
        <pc:picChg chg="del">
          <ac:chgData name="LORENZA MARIA LOCHI" userId="c3976b24-adf8-4385-970c-e173d55d5f18" providerId="ADAL" clId="{2E556708-B48C-4214-B37B-3958C60C56FC}" dt="2020-12-16T21:45:18.747" v="5257" actId="478"/>
          <ac:picMkLst>
            <pc:docMk/>
            <pc:sldMk cId="2913529260" sldId="395"/>
            <ac:picMk id="2" creationId="{8D1FA678-4EAE-48DE-A695-9BDC2EEC8A1D}"/>
          </ac:picMkLst>
        </pc:picChg>
        <pc:picChg chg="add mod">
          <ac:chgData name="LORENZA MARIA LOCHI" userId="c3976b24-adf8-4385-970c-e173d55d5f18" providerId="ADAL" clId="{2E556708-B48C-4214-B37B-3958C60C56FC}" dt="2020-12-16T21:54:25.377" v="5312" actId="14100"/>
          <ac:picMkLst>
            <pc:docMk/>
            <pc:sldMk cId="2913529260" sldId="395"/>
            <ac:picMk id="3" creationId="{E0B2DE48-8CAE-45A3-9ABF-647C2541DCFE}"/>
          </ac:picMkLst>
        </pc:picChg>
      </pc:sldChg>
    </pc:docChg>
  </pc:docChgLst>
  <pc:docChgLst>
    <pc:chgData name="SONIA BERTÈ" userId="S::226583@unimore.it::87842a9b-0d47-45e4-9644-d67c74cb84cb" providerId="AD" clId="Web-{62AC9812-32C5-4B0F-BC28-F13D7BCB4C28}"/>
    <pc:docChg chg="addSld sldOrd">
      <pc:chgData name="SONIA BERTÈ" userId="S::226583@unimore.it::87842a9b-0d47-45e4-9644-d67c74cb84cb" providerId="AD" clId="Web-{62AC9812-32C5-4B0F-BC28-F13D7BCB4C28}" dt="2020-12-15T20:14:28.324" v="1"/>
      <pc:docMkLst>
        <pc:docMk/>
      </pc:docMkLst>
      <pc:sldChg chg="new ord">
        <pc:chgData name="SONIA BERTÈ" userId="S::226583@unimore.it::87842a9b-0d47-45e4-9644-d67c74cb84cb" providerId="AD" clId="Web-{62AC9812-32C5-4B0F-BC28-F13D7BCB4C28}" dt="2020-12-15T20:14:28.324" v="1"/>
        <pc:sldMkLst>
          <pc:docMk/>
          <pc:sldMk cId="3900748024" sldId="384"/>
        </pc:sldMkLst>
      </pc:sldChg>
    </pc:docChg>
  </pc:docChgLst>
  <pc:docChgLst>
    <pc:chgData name="OMAR SAWAN" userId="71116281-d10f-45bc-805a-1491e3137d36" providerId="ADAL" clId="{47D3EFDB-3174-4F7E-98F4-724ACA8E4EFE}"/>
    <pc:docChg chg="undo redo custSel addSld modSld sldOrd">
      <pc:chgData name="OMAR SAWAN" userId="71116281-d10f-45bc-805a-1491e3137d36" providerId="ADAL" clId="{47D3EFDB-3174-4F7E-98F4-724ACA8E4EFE}" dt="2020-12-16T23:03:51.767" v="3147" actId="1076"/>
      <pc:docMkLst>
        <pc:docMk/>
      </pc:docMkLst>
      <pc:sldChg chg="addSp delSp modSp mod">
        <pc:chgData name="OMAR SAWAN" userId="71116281-d10f-45bc-805a-1491e3137d36" providerId="ADAL" clId="{47D3EFDB-3174-4F7E-98F4-724ACA8E4EFE}" dt="2020-12-16T22:53:54.020" v="3035" actId="478"/>
        <pc:sldMkLst>
          <pc:docMk/>
          <pc:sldMk cId="2960950710" sldId="350"/>
        </pc:sldMkLst>
        <pc:spChg chg="mod">
          <ac:chgData name="OMAR SAWAN" userId="71116281-d10f-45bc-805a-1491e3137d36" providerId="ADAL" clId="{47D3EFDB-3174-4F7E-98F4-724ACA8E4EFE}" dt="2020-12-16T22:53:29.449" v="3030" actId="14100"/>
          <ac:spMkLst>
            <pc:docMk/>
            <pc:sldMk cId="2960950710" sldId="350"/>
            <ac:spMk id="3" creationId="{F18E61D8-31A3-2D45-8E25-CBE846E26E1C}"/>
          </ac:spMkLst>
        </pc:spChg>
        <pc:spChg chg="add del mod">
          <ac:chgData name="OMAR SAWAN" userId="71116281-d10f-45bc-805a-1491e3137d36" providerId="ADAL" clId="{47D3EFDB-3174-4F7E-98F4-724ACA8E4EFE}" dt="2020-12-16T22:53:54.020" v="3035" actId="478"/>
          <ac:spMkLst>
            <pc:docMk/>
            <pc:sldMk cId="2960950710" sldId="350"/>
            <ac:spMk id="4" creationId="{D8404831-1A82-41D9-893A-D57F29411848}"/>
          </ac:spMkLst>
        </pc:spChg>
      </pc:sldChg>
      <pc:sldChg chg="delSp modSp mod modTransition">
        <pc:chgData name="OMAR SAWAN" userId="71116281-d10f-45bc-805a-1491e3137d36" providerId="ADAL" clId="{47D3EFDB-3174-4F7E-98F4-724ACA8E4EFE}" dt="2020-12-16T15:29:01.952" v="2987" actId="207"/>
        <pc:sldMkLst>
          <pc:docMk/>
          <pc:sldMk cId="1556310685" sldId="354"/>
        </pc:sldMkLst>
        <pc:spChg chg="mod">
          <ac:chgData name="OMAR SAWAN" userId="71116281-d10f-45bc-805a-1491e3137d36" providerId="ADAL" clId="{47D3EFDB-3174-4F7E-98F4-724ACA8E4EFE}" dt="2020-12-16T13:16:22.609" v="1820" actId="1076"/>
          <ac:spMkLst>
            <pc:docMk/>
            <pc:sldMk cId="1556310685" sldId="354"/>
            <ac:spMk id="5" creationId="{17421D1F-569A-4C01-8AB1-09FC58A63CC0}"/>
          </ac:spMkLst>
        </pc:spChg>
        <pc:spChg chg="del mod">
          <ac:chgData name="OMAR SAWAN" userId="71116281-d10f-45bc-805a-1491e3137d36" providerId="ADAL" clId="{47D3EFDB-3174-4F7E-98F4-724ACA8E4EFE}" dt="2020-12-16T13:19:04.802" v="1864" actId="478"/>
          <ac:spMkLst>
            <pc:docMk/>
            <pc:sldMk cId="1556310685" sldId="354"/>
            <ac:spMk id="12" creationId="{48095CF8-E93F-48D5-B76B-BE0C9D0DDB85}"/>
          </ac:spMkLst>
        </pc:spChg>
        <pc:graphicFrameChg chg="modGraphic">
          <ac:chgData name="OMAR SAWAN" userId="71116281-d10f-45bc-805a-1491e3137d36" providerId="ADAL" clId="{47D3EFDB-3174-4F7E-98F4-724ACA8E4EFE}" dt="2020-12-16T15:29:01.952" v="2987" actId="207"/>
          <ac:graphicFrameMkLst>
            <pc:docMk/>
            <pc:sldMk cId="1556310685" sldId="354"/>
            <ac:graphicFrameMk id="20" creationId="{42DDDC41-74AD-470E-B7D5-71CFCC645FA0}"/>
          </ac:graphicFrameMkLst>
        </pc:graphicFrameChg>
      </pc:sldChg>
      <pc:sldChg chg="modSp">
        <pc:chgData name="OMAR SAWAN" userId="71116281-d10f-45bc-805a-1491e3137d36" providerId="ADAL" clId="{47D3EFDB-3174-4F7E-98F4-724ACA8E4EFE}" dt="2020-12-16T13:01:40.011" v="1615" actId="20577"/>
        <pc:sldMkLst>
          <pc:docMk/>
          <pc:sldMk cId="391246093" sldId="361"/>
        </pc:sldMkLst>
        <pc:spChg chg="mod">
          <ac:chgData name="OMAR SAWAN" userId="71116281-d10f-45bc-805a-1491e3137d36" providerId="ADAL" clId="{47D3EFDB-3174-4F7E-98F4-724ACA8E4EFE}" dt="2020-12-16T13:01:40.011" v="1615" actId="20577"/>
          <ac:spMkLst>
            <pc:docMk/>
            <pc:sldMk cId="391246093" sldId="361"/>
            <ac:spMk id="4" creationId="{A17F80A9-6337-524E-AC61-32C5AFEE8E6D}"/>
          </ac:spMkLst>
        </pc:spChg>
      </pc:sldChg>
      <pc:sldChg chg="addSp delSp modSp mod modAnim">
        <pc:chgData name="OMAR SAWAN" userId="71116281-d10f-45bc-805a-1491e3137d36" providerId="ADAL" clId="{47D3EFDB-3174-4F7E-98F4-724ACA8E4EFE}" dt="2020-12-16T13:11:46.550" v="1783"/>
        <pc:sldMkLst>
          <pc:docMk/>
          <pc:sldMk cId="1355063176" sldId="365"/>
        </pc:sldMkLst>
        <pc:spChg chg="mod">
          <ac:chgData name="OMAR SAWAN" userId="71116281-d10f-45bc-805a-1491e3137d36" providerId="ADAL" clId="{47D3EFDB-3174-4F7E-98F4-724ACA8E4EFE}" dt="2020-12-16T13:07:29.699" v="1716" actId="14100"/>
          <ac:spMkLst>
            <pc:docMk/>
            <pc:sldMk cId="1355063176" sldId="365"/>
            <ac:spMk id="2" creationId="{5468FAB5-6900-49B8-A8E4-5D2C0EA480B3}"/>
          </ac:spMkLst>
        </pc:spChg>
        <pc:spChg chg="add del mod">
          <ac:chgData name="OMAR SAWAN" userId="71116281-d10f-45bc-805a-1491e3137d36" providerId="ADAL" clId="{47D3EFDB-3174-4F7E-98F4-724ACA8E4EFE}" dt="2020-12-16T12:51:32.155" v="1439" actId="478"/>
          <ac:spMkLst>
            <pc:docMk/>
            <pc:sldMk cId="1355063176" sldId="365"/>
            <ac:spMk id="4" creationId="{36B2C690-14EE-4A30-B042-21431734E93E}"/>
          </ac:spMkLst>
        </pc:spChg>
        <pc:spChg chg="add mod">
          <ac:chgData name="OMAR SAWAN" userId="71116281-d10f-45bc-805a-1491e3137d36" providerId="ADAL" clId="{47D3EFDB-3174-4F7E-98F4-724ACA8E4EFE}" dt="2020-12-16T12:52:18.219" v="1465" actId="1076"/>
          <ac:spMkLst>
            <pc:docMk/>
            <pc:sldMk cId="1355063176" sldId="365"/>
            <ac:spMk id="6" creationId="{E48C56CE-22C2-4CC8-8CAC-23D6BC5C03D3}"/>
          </ac:spMkLst>
        </pc:spChg>
        <pc:spChg chg="mod">
          <ac:chgData name="OMAR SAWAN" userId="71116281-d10f-45bc-805a-1491e3137d36" providerId="ADAL" clId="{47D3EFDB-3174-4F7E-98F4-724ACA8E4EFE}" dt="2020-12-16T13:04:13.493" v="1650" actId="1076"/>
          <ac:spMkLst>
            <pc:docMk/>
            <pc:sldMk cId="1355063176" sldId="365"/>
            <ac:spMk id="22" creationId="{F9BB752F-4EED-4419-AEF9-1CD51B42E2D8}"/>
          </ac:spMkLst>
        </pc:spChg>
        <pc:spChg chg="mod">
          <ac:chgData name="OMAR SAWAN" userId="71116281-d10f-45bc-805a-1491e3137d36" providerId="ADAL" clId="{47D3EFDB-3174-4F7E-98F4-724ACA8E4EFE}" dt="2020-12-16T13:04:13.493" v="1650" actId="1076"/>
          <ac:spMkLst>
            <pc:docMk/>
            <pc:sldMk cId="1355063176" sldId="365"/>
            <ac:spMk id="23" creationId="{28919808-F231-436D-B3F3-1F448CB3505C}"/>
          </ac:spMkLst>
        </pc:spChg>
        <pc:spChg chg="mod">
          <ac:chgData name="OMAR SAWAN" userId="71116281-d10f-45bc-805a-1491e3137d36" providerId="ADAL" clId="{47D3EFDB-3174-4F7E-98F4-724ACA8E4EFE}" dt="2020-12-16T12:54:18.412" v="1488" actId="1076"/>
          <ac:spMkLst>
            <pc:docMk/>
            <pc:sldMk cId="1355063176" sldId="365"/>
            <ac:spMk id="24" creationId="{ACEE2BCE-B6B1-482A-ABE1-C3FF0A8FB04F}"/>
          </ac:spMkLst>
        </pc:spChg>
        <pc:spChg chg="mod">
          <ac:chgData name="OMAR SAWAN" userId="71116281-d10f-45bc-805a-1491e3137d36" providerId="ADAL" clId="{47D3EFDB-3174-4F7E-98F4-724ACA8E4EFE}" dt="2020-12-16T13:04:13.493" v="1650" actId="1076"/>
          <ac:spMkLst>
            <pc:docMk/>
            <pc:sldMk cId="1355063176" sldId="365"/>
            <ac:spMk id="26" creationId="{E00E8584-57CD-4C35-BC69-9A12F0D23DF3}"/>
          </ac:spMkLst>
        </pc:spChg>
        <pc:spChg chg="add mod">
          <ac:chgData name="OMAR SAWAN" userId="71116281-d10f-45bc-805a-1491e3137d36" providerId="ADAL" clId="{47D3EFDB-3174-4F7E-98F4-724ACA8E4EFE}" dt="2020-12-16T12:52:42.329" v="1475" actId="1076"/>
          <ac:spMkLst>
            <pc:docMk/>
            <pc:sldMk cId="1355063176" sldId="365"/>
            <ac:spMk id="38" creationId="{D5C9E5D3-EC0A-424B-9186-28FF4C0192E5}"/>
          </ac:spMkLst>
        </pc:spChg>
        <pc:spChg chg="add mod">
          <ac:chgData name="OMAR SAWAN" userId="71116281-d10f-45bc-805a-1491e3137d36" providerId="ADAL" clId="{47D3EFDB-3174-4F7E-98F4-724ACA8E4EFE}" dt="2020-12-16T12:52:57.842" v="1481" actId="20577"/>
          <ac:spMkLst>
            <pc:docMk/>
            <pc:sldMk cId="1355063176" sldId="365"/>
            <ac:spMk id="42" creationId="{60423570-866F-4863-A11C-C2E526C8870D}"/>
          </ac:spMkLst>
        </pc:spChg>
        <pc:spChg chg="add mod">
          <ac:chgData name="OMAR SAWAN" userId="71116281-d10f-45bc-805a-1491e3137d36" providerId="ADAL" clId="{47D3EFDB-3174-4F7E-98F4-724ACA8E4EFE}" dt="2020-12-16T12:53:02.170" v="1483" actId="20577"/>
          <ac:spMkLst>
            <pc:docMk/>
            <pc:sldMk cId="1355063176" sldId="365"/>
            <ac:spMk id="43" creationId="{55ADC1A1-66A2-483E-B574-7D5328B392BB}"/>
          </ac:spMkLst>
        </pc:spChg>
        <pc:spChg chg="mod">
          <ac:chgData name="OMAR SAWAN" userId="71116281-d10f-45bc-805a-1491e3137d36" providerId="ADAL" clId="{47D3EFDB-3174-4F7E-98F4-724ACA8E4EFE}" dt="2020-12-16T13:07:21.386" v="1713" actId="14100"/>
          <ac:spMkLst>
            <pc:docMk/>
            <pc:sldMk cId="1355063176" sldId="365"/>
            <ac:spMk id="86" creationId="{B15C5FA5-2A96-426F-A867-0F64947692C2}"/>
          </ac:spMkLst>
        </pc:spChg>
      </pc:sldChg>
      <pc:sldChg chg="modSp mod">
        <pc:chgData name="OMAR SAWAN" userId="71116281-d10f-45bc-805a-1491e3137d36" providerId="ADAL" clId="{47D3EFDB-3174-4F7E-98F4-724ACA8E4EFE}" dt="2020-12-16T13:31:00.691" v="2430" actId="20577"/>
        <pc:sldMkLst>
          <pc:docMk/>
          <pc:sldMk cId="893016116" sldId="370"/>
        </pc:sldMkLst>
        <pc:spChg chg="mod">
          <ac:chgData name="OMAR SAWAN" userId="71116281-d10f-45bc-805a-1491e3137d36" providerId="ADAL" clId="{47D3EFDB-3174-4F7E-98F4-724ACA8E4EFE}" dt="2020-12-16T13:31:00.691" v="2430" actId="20577"/>
          <ac:spMkLst>
            <pc:docMk/>
            <pc:sldMk cId="893016116" sldId="370"/>
            <ac:spMk id="4" creationId="{D6638971-A492-4FFE-8123-AAD32B1A6E57}"/>
          </ac:spMkLst>
        </pc:spChg>
      </pc:sldChg>
      <pc:sldChg chg="addSp modSp mod">
        <pc:chgData name="OMAR SAWAN" userId="71116281-d10f-45bc-805a-1491e3137d36" providerId="ADAL" clId="{47D3EFDB-3174-4F7E-98F4-724ACA8E4EFE}" dt="2020-12-16T14:49:38.625" v="2940" actId="113"/>
        <pc:sldMkLst>
          <pc:docMk/>
          <pc:sldMk cId="2323176906" sldId="372"/>
        </pc:sldMkLst>
        <pc:spChg chg="mod">
          <ac:chgData name="OMAR SAWAN" userId="71116281-d10f-45bc-805a-1491e3137d36" providerId="ADAL" clId="{47D3EFDB-3174-4F7E-98F4-724ACA8E4EFE}" dt="2020-12-16T14:49:38.625" v="2940" actId="113"/>
          <ac:spMkLst>
            <pc:docMk/>
            <pc:sldMk cId="2323176906" sldId="372"/>
            <ac:spMk id="7" creationId="{B140B90C-A3EC-4098-B0CB-8C995E7B4F0B}"/>
          </ac:spMkLst>
        </pc:spChg>
        <pc:spChg chg="mod">
          <ac:chgData name="OMAR SAWAN" userId="71116281-d10f-45bc-805a-1491e3137d36" providerId="ADAL" clId="{47D3EFDB-3174-4F7E-98F4-724ACA8E4EFE}" dt="2020-12-16T13:08:39.690" v="1717" actId="20577"/>
          <ac:spMkLst>
            <pc:docMk/>
            <pc:sldMk cId="2323176906" sldId="372"/>
            <ac:spMk id="8" creationId="{B1377A9E-A478-4826-A584-BC4E8540C5CF}"/>
          </ac:spMkLst>
        </pc:spChg>
        <pc:spChg chg="add mod">
          <ac:chgData name="OMAR SAWAN" userId="71116281-d10f-45bc-805a-1491e3137d36" providerId="ADAL" clId="{47D3EFDB-3174-4F7E-98F4-724ACA8E4EFE}" dt="2020-12-16T13:08:55.586" v="1730" actId="20577"/>
          <ac:spMkLst>
            <pc:docMk/>
            <pc:sldMk cId="2323176906" sldId="372"/>
            <ac:spMk id="9" creationId="{F8FD5FE0-1741-426F-9595-7EC2444E6033}"/>
          </ac:spMkLst>
        </pc:spChg>
      </pc:sldChg>
      <pc:sldChg chg="modSp mod">
        <pc:chgData name="OMAR SAWAN" userId="71116281-d10f-45bc-805a-1491e3137d36" providerId="ADAL" clId="{47D3EFDB-3174-4F7E-98F4-724ACA8E4EFE}" dt="2020-12-16T13:42:44.937" v="2513" actId="20577"/>
        <pc:sldMkLst>
          <pc:docMk/>
          <pc:sldMk cId="3452544332" sldId="374"/>
        </pc:sldMkLst>
        <pc:spChg chg="mod">
          <ac:chgData name="OMAR SAWAN" userId="71116281-d10f-45bc-805a-1491e3137d36" providerId="ADAL" clId="{47D3EFDB-3174-4F7E-98F4-724ACA8E4EFE}" dt="2020-12-16T13:42:44.937" v="2513" actId="20577"/>
          <ac:spMkLst>
            <pc:docMk/>
            <pc:sldMk cId="3452544332" sldId="374"/>
            <ac:spMk id="4" creationId="{D6638971-A492-4FFE-8123-AAD32B1A6E57}"/>
          </ac:spMkLst>
        </pc:spChg>
      </pc:sldChg>
      <pc:sldChg chg="modSp mod modAnim">
        <pc:chgData name="OMAR SAWAN" userId="71116281-d10f-45bc-805a-1491e3137d36" providerId="ADAL" clId="{47D3EFDB-3174-4F7E-98F4-724ACA8E4EFE}" dt="2020-12-16T23:03:24.802" v="3139" actId="113"/>
        <pc:sldMkLst>
          <pc:docMk/>
          <pc:sldMk cId="2101850778" sldId="375"/>
        </pc:sldMkLst>
        <pc:spChg chg="mod">
          <ac:chgData name="OMAR SAWAN" userId="71116281-d10f-45bc-805a-1491e3137d36" providerId="ADAL" clId="{47D3EFDB-3174-4F7E-98F4-724ACA8E4EFE}" dt="2020-12-16T15:02:59.263" v="2980" actId="14100"/>
          <ac:spMkLst>
            <pc:docMk/>
            <pc:sldMk cId="2101850778" sldId="375"/>
            <ac:spMk id="6" creationId="{E1BE9459-42AF-4BBD-A63D-E559EA85F0AE}"/>
          </ac:spMkLst>
        </pc:spChg>
        <pc:spChg chg="mod">
          <ac:chgData name="OMAR SAWAN" userId="71116281-d10f-45bc-805a-1491e3137d36" providerId="ADAL" clId="{47D3EFDB-3174-4F7E-98F4-724ACA8E4EFE}" dt="2020-12-16T23:03:24.802" v="3139" actId="113"/>
          <ac:spMkLst>
            <pc:docMk/>
            <pc:sldMk cId="2101850778" sldId="375"/>
            <ac:spMk id="7" creationId="{B140B90C-A3EC-4098-B0CB-8C995E7B4F0B}"/>
          </ac:spMkLst>
        </pc:spChg>
      </pc:sldChg>
      <pc:sldChg chg="modSp mod">
        <pc:chgData name="OMAR SAWAN" userId="71116281-d10f-45bc-805a-1491e3137d36" providerId="ADAL" clId="{47D3EFDB-3174-4F7E-98F4-724ACA8E4EFE}" dt="2020-12-16T13:40:10.476" v="2505" actId="20577"/>
        <pc:sldMkLst>
          <pc:docMk/>
          <pc:sldMk cId="1385511192" sldId="377"/>
        </pc:sldMkLst>
        <pc:spChg chg="mod">
          <ac:chgData name="OMAR SAWAN" userId="71116281-d10f-45bc-805a-1491e3137d36" providerId="ADAL" clId="{47D3EFDB-3174-4F7E-98F4-724ACA8E4EFE}" dt="2020-12-16T13:40:10.476" v="2505" actId="20577"/>
          <ac:spMkLst>
            <pc:docMk/>
            <pc:sldMk cId="1385511192" sldId="377"/>
            <ac:spMk id="3" creationId="{1353F689-2E51-BF4F-AE47-7CEB7CC4C52A}"/>
          </ac:spMkLst>
        </pc:spChg>
        <pc:spChg chg="mod">
          <ac:chgData name="OMAR SAWAN" userId="71116281-d10f-45bc-805a-1491e3137d36" providerId="ADAL" clId="{47D3EFDB-3174-4F7E-98F4-724ACA8E4EFE}" dt="2020-12-16T13:35:33.202" v="2489" actId="20577"/>
          <ac:spMkLst>
            <pc:docMk/>
            <pc:sldMk cId="1385511192" sldId="377"/>
            <ac:spMk id="4" creationId="{D6638971-A492-4FFE-8123-AAD32B1A6E57}"/>
          </ac:spMkLst>
        </pc:spChg>
        <pc:spChg chg="mod">
          <ac:chgData name="OMAR SAWAN" userId="71116281-d10f-45bc-805a-1491e3137d36" providerId="ADAL" clId="{47D3EFDB-3174-4F7E-98F4-724ACA8E4EFE}" dt="2020-12-16T13:34:18.167" v="2466" actId="1076"/>
          <ac:spMkLst>
            <pc:docMk/>
            <pc:sldMk cId="1385511192" sldId="377"/>
            <ac:spMk id="6" creationId="{57B9E454-D0CB-4011-99AE-9B3DBD0C6076}"/>
          </ac:spMkLst>
        </pc:spChg>
        <pc:spChg chg="mod">
          <ac:chgData name="OMAR SAWAN" userId="71116281-d10f-45bc-805a-1491e3137d36" providerId="ADAL" clId="{47D3EFDB-3174-4F7E-98F4-724ACA8E4EFE}" dt="2020-12-16T13:34:33.523" v="2470" actId="14100"/>
          <ac:spMkLst>
            <pc:docMk/>
            <pc:sldMk cId="1385511192" sldId="377"/>
            <ac:spMk id="16" creationId="{E60B16B4-2E38-4744-9578-F30F3144A623}"/>
          </ac:spMkLst>
        </pc:spChg>
      </pc:sldChg>
      <pc:sldChg chg="modSp mod">
        <pc:chgData name="OMAR SAWAN" userId="71116281-d10f-45bc-805a-1491e3137d36" providerId="ADAL" clId="{47D3EFDB-3174-4F7E-98F4-724ACA8E4EFE}" dt="2020-12-16T14:49:40.409" v="2942" actId="12"/>
        <pc:sldMkLst>
          <pc:docMk/>
          <pc:sldMk cId="3580706859" sldId="378"/>
        </pc:sldMkLst>
        <pc:spChg chg="mod">
          <ac:chgData name="OMAR SAWAN" userId="71116281-d10f-45bc-805a-1491e3137d36" providerId="ADAL" clId="{47D3EFDB-3174-4F7E-98F4-724ACA8E4EFE}" dt="2020-12-16T14:49:40.409" v="2942" actId="12"/>
          <ac:spMkLst>
            <pc:docMk/>
            <pc:sldMk cId="3580706859" sldId="378"/>
            <ac:spMk id="7" creationId="{B140B90C-A3EC-4098-B0CB-8C995E7B4F0B}"/>
          </ac:spMkLst>
        </pc:spChg>
      </pc:sldChg>
      <pc:sldChg chg="addSp modSp mod modAnim">
        <pc:chgData name="OMAR SAWAN" userId="71116281-d10f-45bc-805a-1491e3137d36" providerId="ADAL" clId="{47D3EFDB-3174-4F7E-98F4-724ACA8E4EFE}" dt="2020-12-16T13:11:57.048" v="1784"/>
        <pc:sldMkLst>
          <pc:docMk/>
          <pc:sldMk cId="2661181621" sldId="379"/>
        </pc:sldMkLst>
        <pc:spChg chg="mod">
          <ac:chgData name="OMAR SAWAN" userId="71116281-d10f-45bc-805a-1491e3137d36" providerId="ADAL" clId="{47D3EFDB-3174-4F7E-98F4-724ACA8E4EFE}" dt="2020-12-16T13:11:08.507" v="1782" actId="14100"/>
          <ac:spMkLst>
            <pc:docMk/>
            <pc:sldMk cId="2661181621" sldId="379"/>
            <ac:spMk id="2" creationId="{5468FAB5-6900-49B8-A8E4-5D2C0EA480B3}"/>
          </ac:spMkLst>
        </pc:spChg>
        <pc:spChg chg="add mod">
          <ac:chgData name="OMAR SAWAN" userId="71116281-d10f-45bc-805a-1491e3137d36" providerId="ADAL" clId="{47D3EFDB-3174-4F7E-98F4-724ACA8E4EFE}" dt="2020-12-16T12:53:17.360" v="1484"/>
          <ac:spMkLst>
            <pc:docMk/>
            <pc:sldMk cId="2661181621" sldId="379"/>
            <ac:spMk id="36" creationId="{3AFA22FF-B7D0-462E-AFF5-E19B1FD2F43B}"/>
          </ac:spMkLst>
        </pc:spChg>
        <pc:spChg chg="add mod">
          <ac:chgData name="OMAR SAWAN" userId="71116281-d10f-45bc-805a-1491e3137d36" providerId="ADAL" clId="{47D3EFDB-3174-4F7E-98F4-724ACA8E4EFE}" dt="2020-12-16T12:53:17.360" v="1484"/>
          <ac:spMkLst>
            <pc:docMk/>
            <pc:sldMk cId="2661181621" sldId="379"/>
            <ac:spMk id="37" creationId="{70DFD8DA-0F24-4B78-8705-7DDAEF9B9350}"/>
          </ac:spMkLst>
        </pc:spChg>
        <pc:spChg chg="add mod">
          <ac:chgData name="OMAR SAWAN" userId="71116281-d10f-45bc-805a-1491e3137d36" providerId="ADAL" clId="{47D3EFDB-3174-4F7E-98F4-724ACA8E4EFE}" dt="2020-12-16T12:53:17.360" v="1484"/>
          <ac:spMkLst>
            <pc:docMk/>
            <pc:sldMk cId="2661181621" sldId="379"/>
            <ac:spMk id="38" creationId="{6A608983-9E21-419B-B28E-6A72F277786E}"/>
          </ac:spMkLst>
        </pc:spChg>
        <pc:spChg chg="add mod">
          <ac:chgData name="OMAR SAWAN" userId="71116281-d10f-45bc-805a-1491e3137d36" providerId="ADAL" clId="{47D3EFDB-3174-4F7E-98F4-724ACA8E4EFE}" dt="2020-12-16T12:53:17.360" v="1484"/>
          <ac:spMkLst>
            <pc:docMk/>
            <pc:sldMk cId="2661181621" sldId="379"/>
            <ac:spMk id="42" creationId="{F205498C-6135-42F1-9E9D-67A67B07203E}"/>
          </ac:spMkLst>
        </pc:spChg>
        <pc:spChg chg="mod">
          <ac:chgData name="OMAR SAWAN" userId="71116281-d10f-45bc-805a-1491e3137d36" providerId="ADAL" clId="{47D3EFDB-3174-4F7E-98F4-724ACA8E4EFE}" dt="2020-12-16T13:10:08.811" v="1768" actId="1076"/>
          <ac:spMkLst>
            <pc:docMk/>
            <pc:sldMk cId="2661181621" sldId="379"/>
            <ac:spMk id="86" creationId="{B15C5FA5-2A96-426F-A867-0F64947692C2}"/>
          </ac:spMkLst>
        </pc:spChg>
      </pc:sldChg>
      <pc:sldChg chg="addSp delSp modSp mod delAnim modAnim">
        <pc:chgData name="OMAR SAWAN" userId="71116281-d10f-45bc-805a-1491e3137d36" providerId="ADAL" clId="{47D3EFDB-3174-4F7E-98F4-724ACA8E4EFE}" dt="2020-12-16T13:42:27.813" v="2512" actId="14100"/>
        <pc:sldMkLst>
          <pc:docMk/>
          <pc:sldMk cId="3028893287" sldId="380"/>
        </pc:sldMkLst>
        <pc:spChg chg="del">
          <ac:chgData name="OMAR SAWAN" userId="71116281-d10f-45bc-805a-1491e3137d36" providerId="ADAL" clId="{47D3EFDB-3174-4F7E-98F4-724ACA8E4EFE}" dt="2020-12-16T13:10:36.626" v="1779" actId="478"/>
          <ac:spMkLst>
            <pc:docMk/>
            <pc:sldMk cId="3028893287" sldId="380"/>
            <ac:spMk id="2" creationId="{5468FAB5-6900-49B8-A8E4-5D2C0EA480B3}"/>
          </ac:spMkLst>
        </pc:spChg>
        <pc:spChg chg="mod">
          <ac:chgData name="OMAR SAWAN" userId="71116281-d10f-45bc-805a-1491e3137d36" providerId="ADAL" clId="{47D3EFDB-3174-4F7E-98F4-724ACA8E4EFE}" dt="2020-12-16T13:42:27.813" v="2512" actId="14100"/>
          <ac:spMkLst>
            <pc:docMk/>
            <pc:sldMk cId="3028893287" sldId="380"/>
            <ac:spMk id="3" creationId="{1353F689-2E51-BF4F-AE47-7CEB7CC4C52A}"/>
          </ac:spMkLst>
        </pc:spChg>
        <pc:spChg chg="add mod">
          <ac:chgData name="OMAR SAWAN" userId="71116281-d10f-45bc-805a-1491e3137d36" providerId="ADAL" clId="{47D3EFDB-3174-4F7E-98F4-724ACA8E4EFE}" dt="2020-12-16T12:53:23.120" v="1485"/>
          <ac:spMkLst>
            <pc:docMk/>
            <pc:sldMk cId="3028893287" sldId="380"/>
            <ac:spMk id="36" creationId="{E48B4B7E-7652-4003-80E4-2658D56FAA7D}"/>
          </ac:spMkLst>
        </pc:spChg>
        <pc:spChg chg="add mod">
          <ac:chgData name="OMAR SAWAN" userId="71116281-d10f-45bc-805a-1491e3137d36" providerId="ADAL" clId="{47D3EFDB-3174-4F7E-98F4-724ACA8E4EFE}" dt="2020-12-16T12:53:23.120" v="1485"/>
          <ac:spMkLst>
            <pc:docMk/>
            <pc:sldMk cId="3028893287" sldId="380"/>
            <ac:spMk id="37" creationId="{0832D46D-4F86-42A7-9556-4035DD806ACA}"/>
          </ac:spMkLst>
        </pc:spChg>
        <pc:spChg chg="add mod">
          <ac:chgData name="OMAR SAWAN" userId="71116281-d10f-45bc-805a-1491e3137d36" providerId="ADAL" clId="{47D3EFDB-3174-4F7E-98F4-724ACA8E4EFE}" dt="2020-12-16T12:53:23.120" v="1485"/>
          <ac:spMkLst>
            <pc:docMk/>
            <pc:sldMk cId="3028893287" sldId="380"/>
            <ac:spMk id="38" creationId="{272646FB-AC86-4410-BE82-D27B148E97C5}"/>
          </ac:spMkLst>
        </pc:spChg>
        <pc:spChg chg="add mod">
          <ac:chgData name="OMAR SAWAN" userId="71116281-d10f-45bc-805a-1491e3137d36" providerId="ADAL" clId="{47D3EFDB-3174-4F7E-98F4-724ACA8E4EFE}" dt="2020-12-16T12:53:23.120" v="1485"/>
          <ac:spMkLst>
            <pc:docMk/>
            <pc:sldMk cId="3028893287" sldId="380"/>
            <ac:spMk id="42" creationId="{47BAB379-BF66-4EB1-B88E-F5D49A7F9B2B}"/>
          </ac:spMkLst>
        </pc:spChg>
        <pc:spChg chg="add mod">
          <ac:chgData name="OMAR SAWAN" userId="71116281-d10f-45bc-805a-1491e3137d36" providerId="ADAL" clId="{47D3EFDB-3174-4F7E-98F4-724ACA8E4EFE}" dt="2020-12-16T13:10:29.549" v="1778" actId="113"/>
          <ac:spMkLst>
            <pc:docMk/>
            <pc:sldMk cId="3028893287" sldId="380"/>
            <ac:spMk id="43" creationId="{F6A4354C-1766-4CCD-B658-826415453F30}"/>
          </ac:spMkLst>
        </pc:spChg>
        <pc:spChg chg="add mod">
          <ac:chgData name="OMAR SAWAN" userId="71116281-d10f-45bc-805a-1491e3137d36" providerId="ADAL" clId="{47D3EFDB-3174-4F7E-98F4-724ACA8E4EFE}" dt="2020-12-16T13:11:01.965" v="1781" actId="14100"/>
          <ac:spMkLst>
            <pc:docMk/>
            <pc:sldMk cId="3028893287" sldId="380"/>
            <ac:spMk id="44" creationId="{8E3942BB-02EC-4B82-B5CF-8EDB8A92FDB6}"/>
          </ac:spMkLst>
        </pc:spChg>
        <pc:spChg chg="del mod">
          <ac:chgData name="OMAR SAWAN" userId="71116281-d10f-45bc-805a-1491e3137d36" providerId="ADAL" clId="{47D3EFDB-3174-4F7E-98F4-724ACA8E4EFE}" dt="2020-12-16T13:10:40.012" v="1780" actId="478"/>
          <ac:spMkLst>
            <pc:docMk/>
            <pc:sldMk cId="3028893287" sldId="380"/>
            <ac:spMk id="86" creationId="{B15C5FA5-2A96-426F-A867-0F64947692C2}"/>
          </ac:spMkLst>
        </pc:spChg>
      </pc:sldChg>
      <pc:sldChg chg="addSp delSp modSp mod addAnim delAnim modAnim">
        <pc:chgData name="OMAR SAWAN" userId="71116281-d10f-45bc-805a-1491e3137d36" providerId="ADAL" clId="{47D3EFDB-3174-4F7E-98F4-724ACA8E4EFE}" dt="2020-12-16T14:26:32.630" v="2781" actId="20577"/>
        <pc:sldMkLst>
          <pc:docMk/>
          <pc:sldMk cId="1033993999" sldId="381"/>
        </pc:sldMkLst>
        <pc:spChg chg="del">
          <ac:chgData name="OMAR SAWAN" userId="71116281-d10f-45bc-805a-1491e3137d36" providerId="ADAL" clId="{47D3EFDB-3174-4F7E-98F4-724ACA8E4EFE}" dt="2020-12-16T13:55:25.041" v="2515" actId="478"/>
          <ac:spMkLst>
            <pc:docMk/>
            <pc:sldMk cId="1033993999" sldId="381"/>
            <ac:spMk id="2" creationId="{5468FAB5-6900-49B8-A8E4-5D2C0EA480B3}"/>
          </ac:spMkLst>
        </pc:spChg>
        <pc:spChg chg="mod">
          <ac:chgData name="OMAR SAWAN" userId="71116281-d10f-45bc-805a-1491e3137d36" providerId="ADAL" clId="{47D3EFDB-3174-4F7E-98F4-724ACA8E4EFE}" dt="2020-12-16T14:11:01.800" v="2670" actId="1076"/>
          <ac:spMkLst>
            <pc:docMk/>
            <pc:sldMk cId="1033993999" sldId="381"/>
            <ac:spMk id="5" creationId="{B3045CD8-6F3A-4D44-91D3-C66BF3973409}"/>
          </ac:spMkLst>
        </pc:spChg>
        <pc:spChg chg="add mod">
          <ac:chgData name="OMAR SAWAN" userId="71116281-d10f-45bc-805a-1491e3137d36" providerId="ADAL" clId="{47D3EFDB-3174-4F7E-98F4-724ACA8E4EFE}" dt="2020-12-16T14:18:11.062" v="2741" actId="1076"/>
          <ac:spMkLst>
            <pc:docMk/>
            <pc:sldMk cId="1033993999" sldId="381"/>
            <ac:spMk id="6" creationId="{71F8DA65-4CEE-414B-90E6-025723CE258F}"/>
          </ac:spMkLst>
        </pc:spChg>
        <pc:spChg chg="add del mod">
          <ac:chgData name="OMAR SAWAN" userId="71116281-d10f-45bc-805a-1491e3137d36" providerId="ADAL" clId="{47D3EFDB-3174-4F7E-98F4-724ACA8E4EFE}" dt="2020-12-16T12:54:22.957" v="1490"/>
          <ac:spMkLst>
            <pc:docMk/>
            <pc:sldMk cId="1033993999" sldId="381"/>
            <ac:spMk id="38" creationId="{B06CFEDA-E772-4245-BDA3-EA3249469617}"/>
          </ac:spMkLst>
        </pc:spChg>
        <pc:spChg chg="add del mod">
          <ac:chgData name="OMAR SAWAN" userId="71116281-d10f-45bc-805a-1491e3137d36" providerId="ADAL" clId="{47D3EFDB-3174-4F7E-98F4-724ACA8E4EFE}" dt="2020-12-16T12:54:22.957" v="1490"/>
          <ac:spMkLst>
            <pc:docMk/>
            <pc:sldMk cId="1033993999" sldId="381"/>
            <ac:spMk id="42" creationId="{FF777360-4462-4D0E-BA4B-DCB7EADC4858}"/>
          </ac:spMkLst>
        </pc:spChg>
        <pc:spChg chg="add del mod">
          <ac:chgData name="OMAR SAWAN" userId="71116281-d10f-45bc-805a-1491e3137d36" providerId="ADAL" clId="{47D3EFDB-3174-4F7E-98F4-724ACA8E4EFE}" dt="2020-12-16T12:54:22.957" v="1490"/>
          <ac:spMkLst>
            <pc:docMk/>
            <pc:sldMk cId="1033993999" sldId="381"/>
            <ac:spMk id="43" creationId="{857A36B6-5FB6-4041-ABC3-90107DF0855F}"/>
          </ac:spMkLst>
        </pc:spChg>
        <pc:spChg chg="add del mod">
          <ac:chgData name="OMAR SAWAN" userId="71116281-d10f-45bc-805a-1491e3137d36" providerId="ADAL" clId="{47D3EFDB-3174-4F7E-98F4-724ACA8E4EFE}" dt="2020-12-16T12:54:22.957" v="1490"/>
          <ac:spMkLst>
            <pc:docMk/>
            <pc:sldMk cId="1033993999" sldId="381"/>
            <ac:spMk id="44" creationId="{869B356D-9543-494E-96E8-6FF29296CDC3}"/>
          </ac:spMkLst>
        </pc:spChg>
        <pc:spChg chg="add del mod">
          <ac:chgData name="OMAR SAWAN" userId="71116281-d10f-45bc-805a-1491e3137d36" providerId="ADAL" clId="{47D3EFDB-3174-4F7E-98F4-724ACA8E4EFE}" dt="2020-12-16T14:08:44.753" v="2645" actId="478"/>
          <ac:spMkLst>
            <pc:docMk/>
            <pc:sldMk cId="1033993999" sldId="381"/>
            <ac:spMk id="45" creationId="{44FDF1E9-E8A3-42CC-9DB8-F85CF870C2C7}"/>
          </ac:spMkLst>
        </pc:spChg>
        <pc:spChg chg="add mod">
          <ac:chgData name="OMAR SAWAN" userId="71116281-d10f-45bc-805a-1491e3137d36" providerId="ADAL" clId="{47D3EFDB-3174-4F7E-98F4-724ACA8E4EFE}" dt="2020-12-16T13:55:42.777" v="2518" actId="1076"/>
          <ac:spMkLst>
            <pc:docMk/>
            <pc:sldMk cId="1033993999" sldId="381"/>
            <ac:spMk id="46" creationId="{360FEA53-BE8D-4FB9-AF2A-19CFBDD25E2B}"/>
          </ac:spMkLst>
        </pc:spChg>
        <pc:spChg chg="add mod">
          <ac:chgData name="OMAR SAWAN" userId="71116281-d10f-45bc-805a-1491e3137d36" providerId="ADAL" clId="{47D3EFDB-3174-4F7E-98F4-724ACA8E4EFE}" dt="2020-12-16T14:11:14.175" v="2675" actId="1076"/>
          <ac:spMkLst>
            <pc:docMk/>
            <pc:sldMk cId="1033993999" sldId="381"/>
            <ac:spMk id="47" creationId="{1C589EB0-D44B-486D-B681-756BB8E54E07}"/>
          </ac:spMkLst>
        </pc:spChg>
        <pc:spChg chg="add mod">
          <ac:chgData name="OMAR SAWAN" userId="71116281-d10f-45bc-805a-1491e3137d36" providerId="ADAL" clId="{47D3EFDB-3174-4F7E-98F4-724ACA8E4EFE}" dt="2020-12-16T14:18:29.720" v="2742" actId="113"/>
          <ac:spMkLst>
            <pc:docMk/>
            <pc:sldMk cId="1033993999" sldId="381"/>
            <ac:spMk id="48" creationId="{7F59E2BF-C50F-441E-BD3D-51E96308258C}"/>
          </ac:spMkLst>
        </pc:spChg>
        <pc:spChg chg="add mod">
          <ac:chgData name="OMAR SAWAN" userId="71116281-d10f-45bc-805a-1491e3137d36" providerId="ADAL" clId="{47D3EFDB-3174-4F7E-98F4-724ACA8E4EFE}" dt="2020-12-16T14:17:32.376" v="2737" actId="1076"/>
          <ac:spMkLst>
            <pc:docMk/>
            <pc:sldMk cId="1033993999" sldId="381"/>
            <ac:spMk id="49" creationId="{C5EF7FD2-CA56-419B-B0BC-5E82A1FAE920}"/>
          </ac:spMkLst>
        </pc:spChg>
        <pc:spChg chg="add mod">
          <ac:chgData name="OMAR SAWAN" userId="71116281-d10f-45bc-805a-1491e3137d36" providerId="ADAL" clId="{47D3EFDB-3174-4F7E-98F4-724ACA8E4EFE}" dt="2020-12-16T14:26:32.630" v="2781" actId="20577"/>
          <ac:spMkLst>
            <pc:docMk/>
            <pc:sldMk cId="1033993999" sldId="381"/>
            <ac:spMk id="50" creationId="{998C506B-486B-4544-B31E-EFA4FB82DF14}"/>
          </ac:spMkLst>
        </pc:spChg>
        <pc:spChg chg="add del mod">
          <ac:chgData name="OMAR SAWAN" userId="71116281-d10f-45bc-805a-1491e3137d36" providerId="ADAL" clId="{47D3EFDB-3174-4F7E-98F4-724ACA8E4EFE}" dt="2020-12-16T14:15:15.176" v="2722" actId="478"/>
          <ac:spMkLst>
            <pc:docMk/>
            <pc:sldMk cId="1033993999" sldId="381"/>
            <ac:spMk id="51" creationId="{2C6E8643-7E16-4362-ABD5-101869E42DEE}"/>
          </ac:spMkLst>
        </pc:spChg>
        <pc:spChg chg="del">
          <ac:chgData name="OMAR SAWAN" userId="71116281-d10f-45bc-805a-1491e3137d36" providerId="ADAL" clId="{47D3EFDB-3174-4F7E-98F4-724ACA8E4EFE}" dt="2020-12-16T13:55:23.152" v="2514" actId="478"/>
          <ac:spMkLst>
            <pc:docMk/>
            <pc:sldMk cId="1033993999" sldId="381"/>
            <ac:spMk id="86" creationId="{B15C5FA5-2A96-426F-A867-0F64947692C2}"/>
          </ac:spMkLst>
        </pc:spChg>
      </pc:sldChg>
      <pc:sldChg chg="modSp mod">
        <pc:chgData name="OMAR SAWAN" userId="71116281-d10f-45bc-805a-1491e3137d36" providerId="ADAL" clId="{47D3EFDB-3174-4F7E-98F4-724ACA8E4EFE}" dt="2020-12-16T23:02:19.615" v="3100" actId="1076"/>
        <pc:sldMkLst>
          <pc:docMk/>
          <pc:sldMk cId="3066513140" sldId="382"/>
        </pc:sldMkLst>
        <pc:spChg chg="mod">
          <ac:chgData name="OMAR SAWAN" userId="71116281-d10f-45bc-805a-1491e3137d36" providerId="ADAL" clId="{47D3EFDB-3174-4F7E-98F4-724ACA8E4EFE}" dt="2020-12-16T23:02:19.615" v="3100" actId="1076"/>
          <ac:spMkLst>
            <pc:docMk/>
            <pc:sldMk cId="3066513140" sldId="382"/>
            <ac:spMk id="3" creationId="{1353F689-2E51-BF4F-AE47-7CEB7CC4C52A}"/>
          </ac:spMkLst>
        </pc:spChg>
        <pc:spChg chg="mod">
          <ac:chgData name="OMAR SAWAN" userId="71116281-d10f-45bc-805a-1491e3137d36" providerId="ADAL" clId="{47D3EFDB-3174-4F7E-98F4-724ACA8E4EFE}" dt="2020-12-16T23:02:02.650" v="3099" actId="1076"/>
          <ac:spMkLst>
            <pc:docMk/>
            <pc:sldMk cId="3066513140" sldId="382"/>
            <ac:spMk id="4" creationId="{D6638971-A492-4FFE-8123-AAD32B1A6E57}"/>
          </ac:spMkLst>
        </pc:spChg>
        <pc:spChg chg="mod">
          <ac:chgData name="OMAR SAWAN" userId="71116281-d10f-45bc-805a-1491e3137d36" providerId="ADAL" clId="{47D3EFDB-3174-4F7E-98F4-724ACA8E4EFE}" dt="2020-12-16T23:01:49.586" v="3097" actId="1076"/>
          <ac:spMkLst>
            <pc:docMk/>
            <pc:sldMk cId="3066513140" sldId="382"/>
            <ac:spMk id="12" creationId="{F37E2B35-B5C9-4F87-8BEF-3223FBB6D115}"/>
          </ac:spMkLst>
        </pc:spChg>
        <pc:spChg chg="mod">
          <ac:chgData name="OMAR SAWAN" userId="71116281-d10f-45bc-805a-1491e3137d36" providerId="ADAL" clId="{47D3EFDB-3174-4F7E-98F4-724ACA8E4EFE}" dt="2020-12-16T23:02:02.650" v="3099" actId="1076"/>
          <ac:spMkLst>
            <pc:docMk/>
            <pc:sldMk cId="3066513140" sldId="382"/>
            <ac:spMk id="16" creationId="{E60B16B4-2E38-4744-9578-F30F3144A623}"/>
          </ac:spMkLst>
        </pc:spChg>
      </pc:sldChg>
      <pc:sldChg chg="modSp mod">
        <pc:chgData name="OMAR SAWAN" userId="71116281-d10f-45bc-805a-1491e3137d36" providerId="ADAL" clId="{47D3EFDB-3174-4F7E-98F4-724ACA8E4EFE}" dt="2020-12-16T12:56:41.314" v="1516" actId="20577"/>
        <pc:sldMkLst>
          <pc:docMk/>
          <pc:sldMk cId="1588953753" sldId="384"/>
        </pc:sldMkLst>
        <pc:spChg chg="mod">
          <ac:chgData name="OMAR SAWAN" userId="71116281-d10f-45bc-805a-1491e3137d36" providerId="ADAL" clId="{47D3EFDB-3174-4F7E-98F4-724ACA8E4EFE}" dt="2020-12-16T12:56:41.314" v="1516" actId="20577"/>
          <ac:spMkLst>
            <pc:docMk/>
            <pc:sldMk cId="1588953753" sldId="384"/>
            <ac:spMk id="3" creationId="{1353F689-2E51-BF4F-AE47-7CEB7CC4C52A}"/>
          </ac:spMkLst>
        </pc:spChg>
      </pc:sldChg>
      <pc:sldChg chg="addSp delSp modSp mod modTransition">
        <pc:chgData name="OMAR SAWAN" userId="71116281-d10f-45bc-805a-1491e3137d36" providerId="ADAL" clId="{47D3EFDB-3174-4F7E-98F4-724ACA8E4EFE}" dt="2020-12-16T15:29:08.110" v="2988" actId="207"/>
        <pc:sldMkLst>
          <pc:docMk/>
          <pc:sldMk cId="3600376664" sldId="385"/>
        </pc:sldMkLst>
        <pc:spChg chg="del">
          <ac:chgData name="OMAR SAWAN" userId="71116281-d10f-45bc-805a-1491e3137d36" providerId="ADAL" clId="{47D3EFDB-3174-4F7E-98F4-724ACA8E4EFE}" dt="2020-12-16T13:16:36.098" v="1821" actId="478"/>
          <ac:spMkLst>
            <pc:docMk/>
            <pc:sldMk cId="3600376664" sldId="385"/>
            <ac:spMk id="5" creationId="{17421D1F-569A-4C01-8AB1-09FC58A63CC0}"/>
          </ac:spMkLst>
        </pc:spChg>
        <pc:spChg chg="add mod">
          <ac:chgData name="OMAR SAWAN" userId="71116281-d10f-45bc-805a-1491e3137d36" providerId="ADAL" clId="{47D3EFDB-3174-4F7E-98F4-724ACA8E4EFE}" dt="2020-12-16T13:16:40.515" v="1827" actId="20577"/>
          <ac:spMkLst>
            <pc:docMk/>
            <pc:sldMk cId="3600376664" sldId="385"/>
            <ac:spMk id="6" creationId="{0C4F0DD0-8B25-4C9E-A9F5-98BCD266D62A}"/>
          </ac:spMkLst>
        </pc:spChg>
        <pc:spChg chg="del">
          <ac:chgData name="OMAR SAWAN" userId="71116281-d10f-45bc-805a-1491e3137d36" providerId="ADAL" clId="{47D3EFDB-3174-4F7E-98F4-724ACA8E4EFE}" dt="2020-12-16T13:19:07.978" v="1865" actId="478"/>
          <ac:spMkLst>
            <pc:docMk/>
            <pc:sldMk cId="3600376664" sldId="385"/>
            <ac:spMk id="12" creationId="{48095CF8-E93F-48D5-B76B-BE0C9D0DDB85}"/>
          </ac:spMkLst>
        </pc:spChg>
        <pc:graphicFrameChg chg="modGraphic">
          <ac:chgData name="OMAR SAWAN" userId="71116281-d10f-45bc-805a-1491e3137d36" providerId="ADAL" clId="{47D3EFDB-3174-4F7E-98F4-724ACA8E4EFE}" dt="2020-12-16T15:29:08.110" v="2988" actId="207"/>
          <ac:graphicFrameMkLst>
            <pc:docMk/>
            <pc:sldMk cId="3600376664" sldId="385"/>
            <ac:graphicFrameMk id="20" creationId="{42DDDC41-74AD-470E-B7D5-71CFCC645FA0}"/>
          </ac:graphicFrameMkLst>
        </pc:graphicFrameChg>
      </pc:sldChg>
      <pc:sldChg chg="addSp delSp modSp mod modTransition">
        <pc:chgData name="OMAR SAWAN" userId="71116281-d10f-45bc-805a-1491e3137d36" providerId="ADAL" clId="{47D3EFDB-3174-4F7E-98F4-724ACA8E4EFE}" dt="2020-12-16T20:15:07.378" v="3013"/>
        <pc:sldMkLst>
          <pc:docMk/>
          <pc:sldMk cId="921057280" sldId="386"/>
        </pc:sldMkLst>
        <pc:spChg chg="add del mod">
          <ac:chgData name="OMAR SAWAN" userId="71116281-d10f-45bc-805a-1491e3137d36" providerId="ADAL" clId="{47D3EFDB-3174-4F7E-98F4-724ACA8E4EFE}" dt="2020-12-16T13:22:59.019" v="1966" actId="478"/>
          <ac:spMkLst>
            <pc:docMk/>
            <pc:sldMk cId="921057280" sldId="386"/>
            <ac:spMk id="4" creationId="{6F5D8500-80DD-4FE9-A352-5DF2C5F2E448}"/>
          </ac:spMkLst>
        </pc:spChg>
        <pc:spChg chg="add mod">
          <ac:chgData name="OMAR SAWAN" userId="71116281-d10f-45bc-805a-1491e3137d36" providerId="ADAL" clId="{47D3EFDB-3174-4F7E-98F4-724ACA8E4EFE}" dt="2020-12-16T20:15:07.378" v="3013"/>
          <ac:spMkLst>
            <pc:docMk/>
            <pc:sldMk cId="921057280" sldId="386"/>
            <ac:spMk id="5" creationId="{7D46CC7C-278E-4D57-A9D0-D0129FD8C5EA}"/>
          </ac:spMkLst>
        </pc:spChg>
        <pc:spChg chg="mod">
          <ac:chgData name="OMAR SAWAN" userId="71116281-d10f-45bc-805a-1491e3137d36" providerId="ADAL" clId="{47D3EFDB-3174-4F7E-98F4-724ACA8E4EFE}" dt="2020-12-16T13:22:27.077" v="1956" actId="14100"/>
          <ac:spMkLst>
            <pc:docMk/>
            <pc:sldMk cId="921057280" sldId="386"/>
            <ac:spMk id="7" creationId="{FC4F4198-3FFE-449D-B7D6-AF9E981D1193}"/>
          </ac:spMkLst>
        </pc:spChg>
        <pc:picChg chg="mod">
          <ac:chgData name="OMAR SAWAN" userId="71116281-d10f-45bc-805a-1491e3137d36" providerId="ADAL" clId="{47D3EFDB-3174-4F7E-98F4-724ACA8E4EFE}" dt="2020-12-16T13:21:22.079" v="1939" actId="1076"/>
          <ac:picMkLst>
            <pc:docMk/>
            <pc:sldMk cId="921057280" sldId="386"/>
            <ac:picMk id="2" creationId="{511A0EC4-772A-4313-85E8-00463BB3E376}"/>
          </ac:picMkLst>
        </pc:picChg>
      </pc:sldChg>
      <pc:sldChg chg="addSp delSp modSp mod modTransition">
        <pc:chgData name="OMAR SAWAN" userId="71116281-d10f-45bc-805a-1491e3137d36" providerId="ADAL" clId="{47D3EFDB-3174-4F7E-98F4-724ACA8E4EFE}" dt="2020-12-16T20:15:15.189" v="3015"/>
        <pc:sldMkLst>
          <pc:docMk/>
          <pc:sldMk cId="3414410545" sldId="387"/>
        </pc:sldMkLst>
        <pc:spChg chg="add del mod">
          <ac:chgData name="OMAR SAWAN" userId="71116281-d10f-45bc-805a-1491e3137d36" providerId="ADAL" clId="{47D3EFDB-3174-4F7E-98F4-724ACA8E4EFE}" dt="2020-12-16T13:18:01.073" v="1845" actId="478"/>
          <ac:spMkLst>
            <pc:docMk/>
            <pc:sldMk cId="3414410545" sldId="387"/>
            <ac:spMk id="4" creationId="{15119468-2EE8-4B37-8B69-9FF3D5E0766D}"/>
          </ac:spMkLst>
        </pc:spChg>
        <pc:spChg chg="add mod">
          <ac:chgData name="OMAR SAWAN" userId="71116281-d10f-45bc-805a-1491e3137d36" providerId="ADAL" clId="{47D3EFDB-3174-4F7E-98F4-724ACA8E4EFE}" dt="2020-12-16T20:15:15.189" v="3015"/>
          <ac:spMkLst>
            <pc:docMk/>
            <pc:sldMk cId="3414410545" sldId="387"/>
            <ac:spMk id="5" creationId="{D5C9E316-89E1-46CE-ACF2-C02E66887D10}"/>
          </ac:spMkLst>
        </pc:spChg>
        <pc:spChg chg="add del mod">
          <ac:chgData name="OMAR SAWAN" userId="71116281-d10f-45bc-805a-1491e3137d36" providerId="ADAL" clId="{47D3EFDB-3174-4F7E-98F4-724ACA8E4EFE}" dt="2020-12-16T13:18:04.910" v="1849" actId="478"/>
          <ac:spMkLst>
            <pc:docMk/>
            <pc:sldMk cId="3414410545" sldId="387"/>
            <ac:spMk id="6" creationId="{46B36E66-0786-4879-B999-597267D5386F}"/>
          </ac:spMkLst>
        </pc:spChg>
        <pc:spChg chg="add del">
          <ac:chgData name="OMAR SAWAN" userId="71116281-d10f-45bc-805a-1491e3137d36" providerId="ADAL" clId="{47D3EFDB-3174-4F7E-98F4-724ACA8E4EFE}" dt="2020-12-16T13:18:18.213" v="1854" actId="478"/>
          <ac:spMkLst>
            <pc:docMk/>
            <pc:sldMk cId="3414410545" sldId="387"/>
            <ac:spMk id="7" creationId="{FC4F4198-3FFE-449D-B7D6-AF9E981D1193}"/>
          </ac:spMkLst>
        </pc:spChg>
        <pc:spChg chg="add del mod">
          <ac:chgData name="OMAR SAWAN" userId="71116281-d10f-45bc-805a-1491e3137d36" providerId="ADAL" clId="{47D3EFDB-3174-4F7E-98F4-724ACA8E4EFE}" dt="2020-12-16T13:18:04.163" v="1848"/>
          <ac:spMkLst>
            <pc:docMk/>
            <pc:sldMk cId="3414410545" sldId="387"/>
            <ac:spMk id="8" creationId="{8E7DC77D-03C7-4F06-AA48-BC70A8990A56}"/>
          </ac:spMkLst>
        </pc:spChg>
        <pc:spChg chg="add del mod">
          <ac:chgData name="OMAR SAWAN" userId="71116281-d10f-45bc-805a-1491e3137d36" providerId="ADAL" clId="{47D3EFDB-3174-4F7E-98F4-724ACA8E4EFE}" dt="2020-12-16T13:18:08.640" v="1851" actId="478"/>
          <ac:spMkLst>
            <pc:docMk/>
            <pc:sldMk cId="3414410545" sldId="387"/>
            <ac:spMk id="10" creationId="{0024BCEF-5BD1-41F9-BB3C-EC64D78D11C7}"/>
          </ac:spMkLst>
        </pc:spChg>
        <pc:spChg chg="add del mod">
          <ac:chgData name="OMAR SAWAN" userId="71116281-d10f-45bc-805a-1491e3137d36" providerId="ADAL" clId="{47D3EFDB-3174-4F7E-98F4-724ACA8E4EFE}" dt="2020-12-16T13:18:28.706" v="1855" actId="478"/>
          <ac:spMkLst>
            <pc:docMk/>
            <pc:sldMk cId="3414410545" sldId="387"/>
            <ac:spMk id="12" creationId="{8174571D-2F36-4319-B0BE-D57F44535133}"/>
          </ac:spMkLst>
        </pc:spChg>
        <pc:spChg chg="add mod">
          <ac:chgData name="OMAR SAWAN" userId="71116281-d10f-45bc-805a-1491e3137d36" providerId="ADAL" clId="{47D3EFDB-3174-4F7E-98F4-724ACA8E4EFE}" dt="2020-12-16T13:18:30.356" v="1856"/>
          <ac:spMkLst>
            <pc:docMk/>
            <pc:sldMk cId="3414410545" sldId="387"/>
            <ac:spMk id="13" creationId="{5DA213A0-CC31-4230-B4E9-162E527054DF}"/>
          </ac:spMkLst>
        </pc:spChg>
        <pc:spChg chg="add del mod">
          <ac:chgData name="OMAR SAWAN" userId="71116281-d10f-45bc-805a-1491e3137d36" providerId="ADAL" clId="{47D3EFDB-3174-4F7E-98F4-724ACA8E4EFE}" dt="2020-12-16T13:22:55.891" v="1964" actId="478"/>
          <ac:spMkLst>
            <pc:docMk/>
            <pc:sldMk cId="3414410545" sldId="387"/>
            <ac:spMk id="14" creationId="{4769DBD2-2D21-44B5-B866-77BC17D5EB25}"/>
          </ac:spMkLst>
        </pc:spChg>
        <pc:spChg chg="add del mod">
          <ac:chgData name="OMAR SAWAN" userId="71116281-d10f-45bc-805a-1491e3137d36" providerId="ADAL" clId="{47D3EFDB-3174-4F7E-98F4-724ACA8E4EFE}" dt="2020-12-16T20:15:14.721" v="3014" actId="478"/>
          <ac:spMkLst>
            <pc:docMk/>
            <pc:sldMk cId="3414410545" sldId="387"/>
            <ac:spMk id="15" creationId="{B62BA4E2-6AE7-4C80-9C82-A9F0B79F1C47}"/>
          </ac:spMkLst>
        </pc:spChg>
        <pc:picChg chg="mod">
          <ac:chgData name="OMAR SAWAN" userId="71116281-d10f-45bc-805a-1491e3137d36" providerId="ADAL" clId="{47D3EFDB-3174-4F7E-98F4-724ACA8E4EFE}" dt="2020-12-16T13:21:37.483" v="1941" actId="1076"/>
          <ac:picMkLst>
            <pc:docMk/>
            <pc:sldMk cId="3414410545" sldId="387"/>
            <ac:picMk id="3" creationId="{B032F99E-EDEB-4A0D-971A-19E3F402E062}"/>
          </ac:picMkLst>
        </pc:picChg>
      </pc:sldChg>
      <pc:sldChg chg="addSp delSp modSp mod modTransition">
        <pc:chgData name="OMAR SAWAN" userId="71116281-d10f-45bc-805a-1491e3137d36" providerId="ADAL" clId="{47D3EFDB-3174-4F7E-98F4-724ACA8E4EFE}" dt="2020-12-16T20:15:19.132" v="3017"/>
        <pc:sldMkLst>
          <pc:docMk/>
          <pc:sldMk cId="4138801380" sldId="388"/>
        </pc:sldMkLst>
        <pc:spChg chg="add del mod">
          <ac:chgData name="OMAR SAWAN" userId="71116281-d10f-45bc-805a-1491e3137d36" providerId="ADAL" clId="{47D3EFDB-3174-4F7E-98F4-724ACA8E4EFE}" dt="2020-12-16T13:18:37.066" v="1858" actId="478"/>
          <ac:spMkLst>
            <pc:docMk/>
            <pc:sldMk cId="4138801380" sldId="388"/>
            <ac:spMk id="4" creationId="{66B95DCB-5722-4F0E-857C-934E9277D348}"/>
          </ac:spMkLst>
        </pc:spChg>
        <pc:spChg chg="add mod">
          <ac:chgData name="OMAR SAWAN" userId="71116281-d10f-45bc-805a-1491e3137d36" providerId="ADAL" clId="{47D3EFDB-3174-4F7E-98F4-724ACA8E4EFE}" dt="2020-12-16T20:15:19.132" v="3017"/>
          <ac:spMkLst>
            <pc:docMk/>
            <pc:sldMk cId="4138801380" sldId="388"/>
            <ac:spMk id="5" creationId="{061D8EEB-24AB-415D-9138-DC360BF75D3C}"/>
          </ac:spMkLst>
        </pc:spChg>
        <pc:spChg chg="add mod">
          <ac:chgData name="OMAR SAWAN" userId="71116281-d10f-45bc-805a-1491e3137d36" providerId="ADAL" clId="{47D3EFDB-3174-4F7E-98F4-724ACA8E4EFE}" dt="2020-12-16T13:18:38.678" v="1859"/>
          <ac:spMkLst>
            <pc:docMk/>
            <pc:sldMk cId="4138801380" sldId="388"/>
            <ac:spMk id="6" creationId="{3271952A-E97B-4C7B-AB0C-40802D1F1B37}"/>
          </ac:spMkLst>
        </pc:spChg>
        <pc:spChg chg="del">
          <ac:chgData name="OMAR SAWAN" userId="71116281-d10f-45bc-805a-1491e3137d36" providerId="ADAL" clId="{47D3EFDB-3174-4F7E-98F4-724ACA8E4EFE}" dt="2020-12-16T13:18:34.293" v="1857" actId="478"/>
          <ac:spMkLst>
            <pc:docMk/>
            <pc:sldMk cId="4138801380" sldId="388"/>
            <ac:spMk id="7" creationId="{FC4F4198-3FFE-449D-B7D6-AF9E981D1193}"/>
          </ac:spMkLst>
        </pc:spChg>
        <pc:spChg chg="add del mod">
          <ac:chgData name="OMAR SAWAN" userId="71116281-d10f-45bc-805a-1491e3137d36" providerId="ADAL" clId="{47D3EFDB-3174-4F7E-98F4-724ACA8E4EFE}" dt="2020-12-16T13:22:51.653" v="1962" actId="478"/>
          <ac:spMkLst>
            <pc:docMk/>
            <pc:sldMk cId="4138801380" sldId="388"/>
            <ac:spMk id="8" creationId="{53BE0ABD-CA8A-41C4-9B6D-85034823C6E5}"/>
          </ac:spMkLst>
        </pc:spChg>
        <pc:spChg chg="add del mod">
          <ac:chgData name="OMAR SAWAN" userId="71116281-d10f-45bc-805a-1491e3137d36" providerId="ADAL" clId="{47D3EFDB-3174-4F7E-98F4-724ACA8E4EFE}" dt="2020-12-16T20:15:18.697" v="3016" actId="478"/>
          <ac:spMkLst>
            <pc:docMk/>
            <pc:sldMk cId="4138801380" sldId="388"/>
            <ac:spMk id="9" creationId="{8932E196-4170-40DD-8203-DD3275182E44}"/>
          </ac:spMkLst>
        </pc:spChg>
        <pc:picChg chg="mod">
          <ac:chgData name="OMAR SAWAN" userId="71116281-d10f-45bc-805a-1491e3137d36" providerId="ADAL" clId="{47D3EFDB-3174-4F7E-98F4-724ACA8E4EFE}" dt="2020-12-16T13:21:40.796" v="1943" actId="1076"/>
          <ac:picMkLst>
            <pc:docMk/>
            <pc:sldMk cId="4138801380" sldId="388"/>
            <ac:picMk id="3" creationId="{FCD16336-887A-45FF-9301-5E4494472AE3}"/>
          </ac:picMkLst>
        </pc:picChg>
      </pc:sldChg>
      <pc:sldChg chg="addSp delSp modSp mod modTransition">
        <pc:chgData name="OMAR SAWAN" userId="71116281-d10f-45bc-805a-1491e3137d36" providerId="ADAL" clId="{47D3EFDB-3174-4F7E-98F4-724ACA8E4EFE}" dt="2020-12-16T20:15:23.621" v="3019"/>
        <pc:sldMkLst>
          <pc:docMk/>
          <pc:sldMk cId="2817499308" sldId="389"/>
        </pc:sldMkLst>
        <pc:spChg chg="add del mod">
          <ac:chgData name="OMAR SAWAN" userId="71116281-d10f-45bc-805a-1491e3137d36" providerId="ADAL" clId="{47D3EFDB-3174-4F7E-98F4-724ACA8E4EFE}" dt="2020-12-16T13:18:44.506" v="1861" actId="478"/>
          <ac:spMkLst>
            <pc:docMk/>
            <pc:sldMk cId="2817499308" sldId="389"/>
            <ac:spMk id="4" creationId="{C3D89523-CA42-4BA3-A1D8-27F4E65154F1}"/>
          </ac:spMkLst>
        </pc:spChg>
        <pc:spChg chg="add mod">
          <ac:chgData name="OMAR SAWAN" userId="71116281-d10f-45bc-805a-1491e3137d36" providerId="ADAL" clId="{47D3EFDB-3174-4F7E-98F4-724ACA8E4EFE}" dt="2020-12-16T20:15:23.621" v="3019"/>
          <ac:spMkLst>
            <pc:docMk/>
            <pc:sldMk cId="2817499308" sldId="389"/>
            <ac:spMk id="5" creationId="{F1BC45B3-93B7-478D-8E74-DD4AB43BB970}"/>
          </ac:spMkLst>
        </pc:spChg>
        <pc:spChg chg="add mod">
          <ac:chgData name="OMAR SAWAN" userId="71116281-d10f-45bc-805a-1491e3137d36" providerId="ADAL" clId="{47D3EFDB-3174-4F7E-98F4-724ACA8E4EFE}" dt="2020-12-16T13:18:46.023" v="1862"/>
          <ac:spMkLst>
            <pc:docMk/>
            <pc:sldMk cId="2817499308" sldId="389"/>
            <ac:spMk id="6" creationId="{43385C56-6C1F-4F52-9C19-133C51027E34}"/>
          </ac:spMkLst>
        </pc:spChg>
        <pc:spChg chg="del">
          <ac:chgData name="OMAR SAWAN" userId="71116281-d10f-45bc-805a-1491e3137d36" providerId="ADAL" clId="{47D3EFDB-3174-4F7E-98F4-724ACA8E4EFE}" dt="2020-12-16T13:18:41.829" v="1860" actId="478"/>
          <ac:spMkLst>
            <pc:docMk/>
            <pc:sldMk cId="2817499308" sldId="389"/>
            <ac:spMk id="7" creationId="{FC4F4198-3FFE-449D-B7D6-AF9E981D1193}"/>
          </ac:spMkLst>
        </pc:spChg>
        <pc:spChg chg="add del mod">
          <ac:chgData name="OMAR SAWAN" userId="71116281-d10f-45bc-805a-1491e3137d36" providerId="ADAL" clId="{47D3EFDB-3174-4F7E-98F4-724ACA8E4EFE}" dt="2020-12-16T20:15:23.266" v="3018" actId="478"/>
          <ac:spMkLst>
            <pc:docMk/>
            <pc:sldMk cId="2817499308" sldId="389"/>
            <ac:spMk id="8" creationId="{6C57622E-A028-4534-99BF-F96766E81DD4}"/>
          </ac:spMkLst>
        </pc:spChg>
        <pc:picChg chg="mod">
          <ac:chgData name="OMAR SAWAN" userId="71116281-d10f-45bc-805a-1491e3137d36" providerId="ADAL" clId="{47D3EFDB-3174-4F7E-98F4-724ACA8E4EFE}" dt="2020-12-16T13:22:29.092" v="1959" actId="1076"/>
          <ac:picMkLst>
            <pc:docMk/>
            <pc:sldMk cId="2817499308" sldId="389"/>
            <ac:picMk id="3" creationId="{B8A2B94F-B5CE-4E5F-80DB-CB7B9295741B}"/>
          </ac:picMkLst>
        </pc:picChg>
      </pc:sldChg>
      <pc:sldChg chg="addSp delSp modSp mod">
        <pc:chgData name="OMAR SAWAN" userId="71116281-d10f-45bc-805a-1491e3137d36" providerId="ADAL" clId="{47D3EFDB-3174-4F7E-98F4-724ACA8E4EFE}" dt="2020-12-16T13:33:38.239" v="2459" actId="1076"/>
        <pc:sldMkLst>
          <pc:docMk/>
          <pc:sldMk cId="4095575029" sldId="390"/>
        </pc:sldMkLst>
        <pc:spChg chg="add del mod">
          <ac:chgData name="OMAR SAWAN" userId="71116281-d10f-45bc-805a-1491e3137d36" providerId="ADAL" clId="{47D3EFDB-3174-4F7E-98F4-724ACA8E4EFE}" dt="2020-12-16T12:24:46.132" v="80"/>
          <ac:spMkLst>
            <pc:docMk/>
            <pc:sldMk cId="4095575029" sldId="390"/>
            <ac:spMk id="2" creationId="{7C6E31C9-B384-4310-BFDA-1D552FF8BFB3}"/>
          </ac:spMkLst>
        </pc:spChg>
        <pc:spChg chg="mod">
          <ac:chgData name="OMAR SAWAN" userId="71116281-d10f-45bc-805a-1491e3137d36" providerId="ADAL" clId="{47D3EFDB-3174-4F7E-98F4-724ACA8E4EFE}" dt="2020-12-16T13:33:38.239" v="2459" actId="1076"/>
          <ac:spMkLst>
            <pc:docMk/>
            <pc:sldMk cId="4095575029" sldId="390"/>
            <ac:spMk id="3" creationId="{1353F689-2E51-BF4F-AE47-7CEB7CC4C52A}"/>
          </ac:spMkLst>
        </pc:spChg>
        <pc:spChg chg="del mod">
          <ac:chgData name="OMAR SAWAN" userId="71116281-d10f-45bc-805a-1491e3137d36" providerId="ADAL" clId="{47D3EFDB-3174-4F7E-98F4-724ACA8E4EFE}" dt="2020-12-16T12:24:05.205" v="74"/>
          <ac:spMkLst>
            <pc:docMk/>
            <pc:sldMk cId="4095575029" sldId="390"/>
            <ac:spMk id="4" creationId="{D6638971-A492-4FFE-8123-AAD32B1A6E57}"/>
          </ac:spMkLst>
        </pc:spChg>
        <pc:spChg chg="add del mod">
          <ac:chgData name="OMAR SAWAN" userId="71116281-d10f-45bc-805a-1491e3137d36" providerId="ADAL" clId="{47D3EFDB-3174-4F7E-98F4-724ACA8E4EFE}" dt="2020-12-16T12:25:19.822" v="118"/>
          <ac:spMkLst>
            <pc:docMk/>
            <pc:sldMk cId="4095575029" sldId="390"/>
            <ac:spMk id="5" creationId="{3631E7D7-1A77-487A-9BF6-39E87CA736FB}"/>
          </ac:spMkLst>
        </pc:spChg>
        <pc:spChg chg="del">
          <ac:chgData name="OMAR SAWAN" userId="71116281-d10f-45bc-805a-1491e3137d36" providerId="ADAL" clId="{47D3EFDB-3174-4F7E-98F4-724ACA8E4EFE}" dt="2020-12-16T12:41:16.979" v="1235" actId="478"/>
          <ac:spMkLst>
            <pc:docMk/>
            <pc:sldMk cId="4095575029" sldId="390"/>
            <ac:spMk id="6" creationId="{57B9E454-D0CB-4011-99AE-9B3DBD0C6076}"/>
          </ac:spMkLst>
        </pc:spChg>
        <pc:spChg chg="add mod">
          <ac:chgData name="OMAR SAWAN" userId="71116281-d10f-45bc-805a-1491e3137d36" providerId="ADAL" clId="{47D3EFDB-3174-4F7E-98F4-724ACA8E4EFE}" dt="2020-12-16T13:33:28.500" v="2457" actId="1076"/>
          <ac:spMkLst>
            <pc:docMk/>
            <pc:sldMk cId="4095575029" sldId="390"/>
            <ac:spMk id="7" creationId="{1D152B1E-D848-498C-BBCB-24E7D61B0098}"/>
          </ac:spMkLst>
        </pc:spChg>
        <pc:spChg chg="mod">
          <ac:chgData name="OMAR SAWAN" userId="71116281-d10f-45bc-805a-1491e3137d36" providerId="ADAL" clId="{47D3EFDB-3174-4F7E-98F4-724ACA8E4EFE}" dt="2020-12-16T13:33:28.500" v="2457" actId="1076"/>
          <ac:spMkLst>
            <pc:docMk/>
            <pc:sldMk cId="4095575029" sldId="390"/>
            <ac:spMk id="16" creationId="{E60B16B4-2E38-4744-9578-F30F3144A623}"/>
          </ac:spMkLst>
        </pc:spChg>
      </pc:sldChg>
      <pc:sldChg chg="modSp add modAnim">
        <pc:chgData name="OMAR SAWAN" userId="71116281-d10f-45bc-805a-1491e3137d36" providerId="ADAL" clId="{47D3EFDB-3174-4F7E-98F4-724ACA8E4EFE}" dt="2020-12-16T14:27:12.837" v="2801" actId="20577"/>
        <pc:sldMkLst>
          <pc:docMk/>
          <pc:sldMk cId="1741943814" sldId="391"/>
        </pc:sldMkLst>
        <pc:spChg chg="mod">
          <ac:chgData name="OMAR SAWAN" userId="71116281-d10f-45bc-805a-1491e3137d36" providerId="ADAL" clId="{47D3EFDB-3174-4F7E-98F4-724ACA8E4EFE}" dt="2020-12-16T14:27:12.837" v="2801" actId="20577"/>
          <ac:spMkLst>
            <pc:docMk/>
            <pc:sldMk cId="1741943814" sldId="391"/>
            <ac:spMk id="48" creationId="{7F59E2BF-C50F-441E-BD3D-51E96308258C}"/>
          </ac:spMkLst>
        </pc:spChg>
        <pc:spChg chg="mod">
          <ac:chgData name="OMAR SAWAN" userId="71116281-d10f-45bc-805a-1491e3137d36" providerId="ADAL" clId="{47D3EFDB-3174-4F7E-98F4-724ACA8E4EFE}" dt="2020-12-16T14:27:01.572" v="2797" actId="20577"/>
          <ac:spMkLst>
            <pc:docMk/>
            <pc:sldMk cId="1741943814" sldId="391"/>
            <ac:spMk id="50" creationId="{998C506B-486B-4544-B31E-EFA4FB82DF14}"/>
          </ac:spMkLst>
        </pc:spChg>
      </pc:sldChg>
      <pc:sldChg chg="delSp modSp add mod ord">
        <pc:chgData name="OMAR SAWAN" userId="71116281-d10f-45bc-805a-1491e3137d36" providerId="ADAL" clId="{47D3EFDB-3174-4F7E-98F4-724ACA8E4EFE}" dt="2020-12-16T20:15:43.257" v="3027" actId="478"/>
        <pc:sldMkLst>
          <pc:docMk/>
          <pc:sldMk cId="1002446635" sldId="392"/>
        </pc:sldMkLst>
        <pc:spChg chg="del">
          <ac:chgData name="OMAR SAWAN" userId="71116281-d10f-45bc-805a-1491e3137d36" providerId="ADAL" clId="{47D3EFDB-3174-4F7E-98F4-724ACA8E4EFE}" dt="2020-12-16T20:15:43.257" v="3027" actId="478"/>
          <ac:spMkLst>
            <pc:docMk/>
            <pc:sldMk cId="1002446635" sldId="392"/>
            <ac:spMk id="5" creationId="{7D46CC7C-278E-4D57-A9D0-D0129FD8C5EA}"/>
          </ac:spMkLst>
        </pc:spChg>
        <pc:spChg chg="mod">
          <ac:chgData name="OMAR SAWAN" userId="71116281-d10f-45bc-805a-1491e3137d36" providerId="ADAL" clId="{47D3EFDB-3174-4F7E-98F4-724ACA8E4EFE}" dt="2020-12-16T20:15:39.881" v="3025" actId="20577"/>
          <ac:spMkLst>
            <pc:docMk/>
            <pc:sldMk cId="1002446635" sldId="392"/>
            <ac:spMk id="7" creationId="{FC4F4198-3FFE-449D-B7D6-AF9E981D1193}"/>
          </ac:spMkLst>
        </pc:spChg>
        <pc:picChg chg="del">
          <ac:chgData name="OMAR SAWAN" userId="71116281-d10f-45bc-805a-1491e3137d36" providerId="ADAL" clId="{47D3EFDB-3174-4F7E-98F4-724ACA8E4EFE}" dt="2020-12-16T20:15:41.536" v="3026" actId="478"/>
          <ac:picMkLst>
            <pc:docMk/>
            <pc:sldMk cId="1002446635" sldId="392"/>
            <ac:picMk id="2" creationId="{511A0EC4-772A-4313-85E8-00463BB3E376}"/>
          </ac:picMkLst>
        </pc:picChg>
      </pc:sldChg>
      <pc:sldChg chg="addSp delSp modSp mod modTransition">
        <pc:chgData name="OMAR SAWAN" userId="71116281-d10f-45bc-805a-1491e3137d36" providerId="ADAL" clId="{47D3EFDB-3174-4F7E-98F4-724ACA8E4EFE}" dt="2020-12-16T23:03:51.767" v="3147" actId="1076"/>
        <pc:sldMkLst>
          <pc:docMk/>
          <pc:sldMk cId="796343645" sldId="396"/>
        </pc:sldMkLst>
        <pc:spChg chg="add del mod">
          <ac:chgData name="OMAR SAWAN" userId="71116281-d10f-45bc-805a-1491e3137d36" providerId="ADAL" clId="{47D3EFDB-3174-4F7E-98F4-724ACA8E4EFE}" dt="2020-12-16T22:53:38.244" v="3032"/>
          <ac:spMkLst>
            <pc:docMk/>
            <pc:sldMk cId="796343645" sldId="396"/>
            <ac:spMk id="5" creationId="{9277EDD4-4EBD-4C62-B03F-9666CFA1FD9C}"/>
          </ac:spMkLst>
        </pc:spChg>
        <pc:spChg chg="add del mod">
          <ac:chgData name="OMAR SAWAN" userId="71116281-d10f-45bc-805a-1491e3137d36" providerId="ADAL" clId="{47D3EFDB-3174-4F7E-98F4-724ACA8E4EFE}" dt="2020-12-16T22:54:13.596" v="3039"/>
          <ac:spMkLst>
            <pc:docMk/>
            <pc:sldMk cId="796343645" sldId="396"/>
            <ac:spMk id="6" creationId="{1AB04976-AECD-421E-9B80-16C18A3172BD}"/>
          </ac:spMkLst>
        </pc:spChg>
        <pc:spChg chg="add del mod">
          <ac:chgData name="OMAR SAWAN" userId="71116281-d10f-45bc-805a-1491e3137d36" providerId="ADAL" clId="{47D3EFDB-3174-4F7E-98F4-724ACA8E4EFE}" dt="2020-12-16T22:54:29.598" v="3055"/>
          <ac:spMkLst>
            <pc:docMk/>
            <pc:sldMk cId="796343645" sldId="396"/>
            <ac:spMk id="7" creationId="{769E0D2D-5411-49D6-92DD-623B391192BA}"/>
          </ac:spMkLst>
        </pc:spChg>
        <pc:spChg chg="mod">
          <ac:chgData name="OMAR SAWAN" userId="71116281-d10f-45bc-805a-1491e3137d36" providerId="ADAL" clId="{47D3EFDB-3174-4F7E-98F4-724ACA8E4EFE}" dt="2020-12-16T23:03:51.767" v="3147" actId="1076"/>
          <ac:spMkLst>
            <pc:docMk/>
            <pc:sldMk cId="796343645" sldId="396"/>
            <ac:spMk id="16" creationId="{9B45AEE5-B4BF-4AFD-947D-A3194402DFB8}"/>
          </ac:spMkLst>
        </pc:spChg>
        <pc:picChg chg="add mod">
          <ac:chgData name="OMAR SAWAN" userId="71116281-d10f-45bc-805a-1491e3137d36" providerId="ADAL" clId="{47D3EFDB-3174-4F7E-98F4-724ACA8E4EFE}" dt="2020-12-16T22:54:45.189" v="3059" actId="1076"/>
          <ac:picMkLst>
            <pc:docMk/>
            <pc:sldMk cId="796343645" sldId="396"/>
            <ac:picMk id="2" creationId="{B4D1D48B-D42F-4EBD-9918-4FAFD9E5A4A1}"/>
          </ac:picMkLst>
        </pc:picChg>
        <pc:cxnChg chg="add mod">
          <ac:chgData name="OMAR SAWAN" userId="71116281-d10f-45bc-805a-1491e3137d36" providerId="ADAL" clId="{47D3EFDB-3174-4F7E-98F4-724ACA8E4EFE}" dt="2020-12-16T22:56:23.329" v="3079" actId="1076"/>
          <ac:cxnSpMkLst>
            <pc:docMk/>
            <pc:sldMk cId="796343645" sldId="396"/>
            <ac:cxnSpMk id="4" creationId="{70B5272A-F6D8-4815-9488-37C81875897D}"/>
          </ac:cxnSpMkLst>
        </pc:cxnChg>
      </pc:sldChg>
    </pc:docChg>
  </pc:docChgLst>
  <pc:docChgLst>
    <pc:chgData name="SONIA BERTÈ" userId="S::226583@unimore.it::87842a9b-0d47-45e4-9644-d67c74cb84cb" providerId="AD" clId="Web-{8C1FB28B-F729-4CD5-8EC9-975F4AEA6C5C}"/>
    <pc:docChg chg="modSld">
      <pc:chgData name="SONIA BERTÈ" userId="S::226583@unimore.it::87842a9b-0d47-45e4-9644-d67c74cb84cb" providerId="AD" clId="Web-{8C1FB28B-F729-4CD5-8EC9-975F4AEA6C5C}" dt="2020-12-16T15:37:01.622" v="19" actId="20577"/>
      <pc:docMkLst>
        <pc:docMk/>
      </pc:docMkLst>
      <pc:sldChg chg="modSp">
        <pc:chgData name="SONIA BERTÈ" userId="S::226583@unimore.it::87842a9b-0d47-45e4-9644-d67c74cb84cb" providerId="AD" clId="Web-{8C1FB28B-F729-4CD5-8EC9-975F4AEA6C5C}" dt="2020-12-16T15:37:01.622" v="18" actId="20577"/>
        <pc:sldMkLst>
          <pc:docMk/>
          <pc:sldMk cId="2336677316" sldId="343"/>
        </pc:sldMkLst>
        <pc:spChg chg="mod">
          <ac:chgData name="SONIA BERTÈ" userId="S::226583@unimore.it::87842a9b-0d47-45e4-9644-d67c74cb84cb" providerId="AD" clId="Web-{8C1FB28B-F729-4CD5-8EC9-975F4AEA6C5C}" dt="2020-12-16T15:37:01.622" v="18" actId="20577"/>
          <ac:spMkLst>
            <pc:docMk/>
            <pc:sldMk cId="2336677316" sldId="343"/>
            <ac:spMk id="11" creationId="{F0F25866-5DB1-334A-8037-692579FBDE39}"/>
          </ac:spMkLst>
        </pc:spChg>
      </pc:sldChg>
    </pc:docChg>
  </pc:docChgLst>
  <pc:docChgLst>
    <pc:chgData name="Omar Sawan" userId="0a0e35bf92ae36f1" providerId="LiveId" clId="{A13DDD3D-73F8-46F2-ADBF-A38EF9EF6F96}"/>
    <pc:docChg chg="undo redo custSel addSld delSld modSld sldOrd">
      <pc:chgData name="Omar Sawan" userId="0a0e35bf92ae36f1" providerId="LiveId" clId="{A13DDD3D-73F8-46F2-ADBF-A38EF9EF6F96}" dt="2020-12-11T21:14:34.505" v="2494" actId="1076"/>
      <pc:docMkLst>
        <pc:docMk/>
      </pc:docMkLst>
      <pc:sldChg chg="del">
        <pc:chgData name="Omar Sawan" userId="0a0e35bf92ae36f1" providerId="LiveId" clId="{A13DDD3D-73F8-46F2-ADBF-A38EF9EF6F96}" dt="2020-12-10T21:32:33.437" v="437" actId="47"/>
        <pc:sldMkLst>
          <pc:docMk/>
          <pc:sldMk cId="2105465797" sldId="334"/>
        </pc:sldMkLst>
      </pc:sldChg>
      <pc:sldChg chg="modSp mod">
        <pc:chgData name="Omar Sawan" userId="0a0e35bf92ae36f1" providerId="LiveId" clId="{A13DDD3D-73F8-46F2-ADBF-A38EF9EF6F96}" dt="2020-12-11T20:26:02.075" v="1965" actId="14100"/>
        <pc:sldMkLst>
          <pc:docMk/>
          <pc:sldMk cId="2960950710" sldId="350"/>
        </pc:sldMkLst>
        <pc:spChg chg="mod">
          <ac:chgData name="Omar Sawan" userId="0a0e35bf92ae36f1" providerId="LiveId" clId="{A13DDD3D-73F8-46F2-ADBF-A38EF9EF6F96}" dt="2020-12-10T21:34:14.935" v="441" actId="2711"/>
          <ac:spMkLst>
            <pc:docMk/>
            <pc:sldMk cId="2960950710" sldId="350"/>
            <ac:spMk id="2" creationId="{293E168C-8042-5B4E-A5A4-A5BF693AE2D6}"/>
          </ac:spMkLst>
        </pc:spChg>
        <pc:spChg chg="mod">
          <ac:chgData name="Omar Sawan" userId="0a0e35bf92ae36f1" providerId="LiveId" clId="{A13DDD3D-73F8-46F2-ADBF-A38EF9EF6F96}" dt="2020-12-11T20:26:02.075" v="1965" actId="14100"/>
          <ac:spMkLst>
            <pc:docMk/>
            <pc:sldMk cId="2960950710" sldId="350"/>
            <ac:spMk id="3" creationId="{F18E61D8-31A3-2D45-8E25-CBE846E26E1C}"/>
          </ac:spMkLst>
        </pc:spChg>
      </pc:sldChg>
      <pc:sldChg chg="del">
        <pc:chgData name="Omar Sawan" userId="0a0e35bf92ae36f1" providerId="LiveId" clId="{A13DDD3D-73F8-46F2-ADBF-A38EF9EF6F96}" dt="2020-12-10T21:19:28.795" v="2" actId="47"/>
        <pc:sldMkLst>
          <pc:docMk/>
          <pc:sldMk cId="289860937" sldId="352"/>
        </pc:sldMkLst>
      </pc:sldChg>
      <pc:sldChg chg="ord">
        <pc:chgData name="Omar Sawan" userId="0a0e35bf92ae36f1" providerId="LiveId" clId="{A13DDD3D-73F8-46F2-ADBF-A38EF9EF6F96}" dt="2020-12-10T21:36:14.303" v="452"/>
        <pc:sldMkLst>
          <pc:docMk/>
          <pc:sldMk cId="4206035864" sldId="355"/>
        </pc:sldMkLst>
      </pc:sldChg>
      <pc:sldChg chg="addSp modSp mod modTransition">
        <pc:chgData name="Omar Sawan" userId="0a0e35bf92ae36f1" providerId="LiveId" clId="{A13DDD3D-73F8-46F2-ADBF-A38EF9EF6F96}" dt="2020-12-11T20:25:49.569" v="1963" actId="948"/>
        <pc:sldMkLst>
          <pc:docMk/>
          <pc:sldMk cId="391246093" sldId="361"/>
        </pc:sldMkLst>
        <pc:spChg chg="mod">
          <ac:chgData name="Omar Sawan" userId="0a0e35bf92ae36f1" providerId="LiveId" clId="{A13DDD3D-73F8-46F2-ADBF-A38EF9EF6F96}" dt="2020-12-10T21:35:36.972" v="447" actId="1076"/>
          <ac:spMkLst>
            <pc:docMk/>
            <pc:sldMk cId="391246093" sldId="361"/>
            <ac:spMk id="3" creationId="{1353F689-2E51-BF4F-AE47-7CEB7CC4C52A}"/>
          </ac:spMkLst>
        </pc:spChg>
        <pc:spChg chg="mod">
          <ac:chgData name="Omar Sawan" userId="0a0e35bf92ae36f1" providerId="LiveId" clId="{A13DDD3D-73F8-46F2-ADBF-A38EF9EF6F96}" dt="2020-12-11T19:06:53.032" v="1831" actId="20577"/>
          <ac:spMkLst>
            <pc:docMk/>
            <pc:sldMk cId="391246093" sldId="361"/>
            <ac:spMk id="4" creationId="{A17F80A9-6337-524E-AC61-32C5AFEE8E6D}"/>
          </ac:spMkLst>
        </pc:spChg>
        <pc:spChg chg="add mod ord">
          <ac:chgData name="Omar Sawan" userId="0a0e35bf92ae36f1" providerId="LiveId" clId="{A13DDD3D-73F8-46F2-ADBF-A38EF9EF6F96}" dt="2020-12-10T21:35:36.972" v="447" actId="1076"/>
          <ac:spMkLst>
            <pc:docMk/>
            <pc:sldMk cId="391246093" sldId="361"/>
            <ac:spMk id="10" creationId="{6B96ABEC-372D-4AC2-9716-8FE30C1DB1F7}"/>
          </ac:spMkLst>
        </pc:spChg>
        <pc:spChg chg="add mod">
          <ac:chgData name="Omar Sawan" userId="0a0e35bf92ae36f1" providerId="LiveId" clId="{A13DDD3D-73F8-46F2-ADBF-A38EF9EF6F96}" dt="2020-12-11T20:25:49.569" v="1963" actId="948"/>
          <ac:spMkLst>
            <pc:docMk/>
            <pc:sldMk cId="391246093" sldId="361"/>
            <ac:spMk id="11" creationId="{078F3EB4-D9E4-4E95-9D42-FBC646F90D1B}"/>
          </ac:spMkLst>
        </pc:spChg>
        <pc:spChg chg="add mod ord">
          <ac:chgData name="Omar Sawan" userId="0a0e35bf92ae36f1" providerId="LiveId" clId="{A13DDD3D-73F8-46F2-ADBF-A38EF9EF6F96}" dt="2020-12-10T21:35:54.931" v="450" actId="167"/>
          <ac:spMkLst>
            <pc:docMk/>
            <pc:sldMk cId="391246093" sldId="361"/>
            <ac:spMk id="12" creationId="{F37E2B35-B5C9-4F87-8BEF-3223FBB6D115}"/>
          </ac:spMkLst>
        </pc:spChg>
        <pc:spChg chg="add mod">
          <ac:chgData name="Omar Sawan" userId="0a0e35bf92ae36f1" providerId="LiveId" clId="{A13DDD3D-73F8-46F2-ADBF-A38EF9EF6F96}" dt="2020-12-10T21:35:36.972" v="447" actId="1076"/>
          <ac:spMkLst>
            <pc:docMk/>
            <pc:sldMk cId="391246093" sldId="361"/>
            <ac:spMk id="13" creationId="{DB9F2FE0-83AD-42B3-881F-52A7A263B8E5}"/>
          </ac:spMkLst>
        </pc:spChg>
      </pc:sldChg>
      <pc:sldChg chg="addSp delSp modSp add mod ord delAnim modAnim">
        <pc:chgData name="Omar Sawan" userId="0a0e35bf92ae36f1" providerId="LiveId" clId="{A13DDD3D-73F8-46F2-ADBF-A38EF9EF6F96}" dt="2020-12-11T21:14:34.505" v="2494" actId="1076"/>
        <pc:sldMkLst>
          <pc:docMk/>
          <pc:sldMk cId="1355063176" sldId="365"/>
        </pc:sldMkLst>
        <pc:spChg chg="mod">
          <ac:chgData name="Omar Sawan" userId="0a0e35bf92ae36f1" providerId="LiveId" clId="{A13DDD3D-73F8-46F2-ADBF-A38EF9EF6F96}" dt="2020-12-11T20:28:13.560" v="1984" actId="1076"/>
          <ac:spMkLst>
            <pc:docMk/>
            <pc:sldMk cId="1355063176" sldId="365"/>
            <ac:spMk id="3" creationId="{1353F689-2E51-BF4F-AE47-7CEB7CC4C52A}"/>
          </ac:spMkLst>
        </pc:spChg>
        <pc:spChg chg="del">
          <ac:chgData name="Omar Sawan" userId="0a0e35bf92ae36f1" providerId="LiveId" clId="{A13DDD3D-73F8-46F2-ADBF-A38EF9EF6F96}" dt="2020-12-10T21:40:01.963" v="461" actId="478"/>
          <ac:spMkLst>
            <pc:docMk/>
            <pc:sldMk cId="1355063176" sldId="365"/>
            <ac:spMk id="4" creationId="{A17F80A9-6337-524E-AC61-32C5AFEE8E6D}"/>
          </ac:spMkLst>
        </pc:spChg>
        <pc:spChg chg="add mod">
          <ac:chgData name="Omar Sawan" userId="0a0e35bf92ae36f1" providerId="LiveId" clId="{A13DDD3D-73F8-46F2-ADBF-A38EF9EF6F96}" dt="2020-12-11T20:28:17.778" v="1985" actId="1076"/>
          <ac:spMkLst>
            <pc:docMk/>
            <pc:sldMk cId="1355063176" sldId="365"/>
            <ac:spMk id="5" creationId="{B3045CD8-6F3A-4D44-91D3-C66BF3973409}"/>
          </ac:spMkLst>
        </pc:spChg>
        <pc:spChg chg="add del mod">
          <ac:chgData name="Omar Sawan" userId="0a0e35bf92ae36f1" providerId="LiveId" clId="{A13DDD3D-73F8-46F2-ADBF-A38EF9EF6F96}" dt="2020-12-10T21:40:13.280" v="467" actId="478"/>
          <ac:spMkLst>
            <pc:docMk/>
            <pc:sldMk cId="1355063176" sldId="365"/>
            <ac:spMk id="5" creationId="{B8CCB456-F072-41BB-99A0-03688C67DD8E}"/>
          </ac:spMkLst>
        </pc:spChg>
        <pc:spChg chg="add del">
          <ac:chgData name="Omar Sawan" userId="0a0e35bf92ae36f1" providerId="LiveId" clId="{A13DDD3D-73F8-46F2-ADBF-A38EF9EF6F96}" dt="2020-12-10T21:40:09.048" v="466" actId="478"/>
          <ac:spMkLst>
            <pc:docMk/>
            <pc:sldMk cId="1355063176" sldId="365"/>
            <ac:spMk id="10" creationId="{6B96ABEC-372D-4AC2-9716-8FE30C1DB1F7}"/>
          </ac:spMkLst>
        </pc:spChg>
        <pc:spChg chg="del">
          <ac:chgData name="Omar Sawan" userId="0a0e35bf92ae36f1" providerId="LiveId" clId="{A13DDD3D-73F8-46F2-ADBF-A38EF9EF6F96}" dt="2020-12-10T21:40:15.992" v="469" actId="478"/>
          <ac:spMkLst>
            <pc:docMk/>
            <pc:sldMk cId="1355063176" sldId="365"/>
            <ac:spMk id="11" creationId="{078F3EB4-D9E4-4E95-9D42-FBC646F90D1B}"/>
          </ac:spMkLst>
        </pc:spChg>
        <pc:spChg chg="add del ord">
          <ac:chgData name="Omar Sawan" userId="0a0e35bf92ae36f1" providerId="LiveId" clId="{A13DDD3D-73F8-46F2-ADBF-A38EF9EF6F96}" dt="2020-12-11T20:20:48.857" v="1837" actId="167"/>
          <ac:spMkLst>
            <pc:docMk/>
            <pc:sldMk cId="1355063176" sldId="365"/>
            <ac:spMk id="12" creationId="{F37E2B35-B5C9-4F87-8BEF-3223FBB6D115}"/>
          </ac:spMkLst>
        </pc:spChg>
        <pc:spChg chg="del">
          <ac:chgData name="Omar Sawan" userId="0a0e35bf92ae36f1" providerId="LiveId" clId="{A13DDD3D-73F8-46F2-ADBF-A38EF9EF6F96}" dt="2020-12-10T21:40:14.416" v="468" actId="478"/>
          <ac:spMkLst>
            <pc:docMk/>
            <pc:sldMk cId="1355063176" sldId="365"/>
            <ac:spMk id="13" creationId="{DB9F2FE0-83AD-42B3-881F-52A7A263B8E5}"/>
          </ac:spMkLst>
        </pc:spChg>
        <pc:spChg chg="add del">
          <ac:chgData name="Omar Sawan" userId="0a0e35bf92ae36f1" providerId="LiveId" clId="{A13DDD3D-73F8-46F2-ADBF-A38EF9EF6F96}" dt="2020-12-10T21:46:32.919" v="516" actId="478"/>
          <ac:spMkLst>
            <pc:docMk/>
            <pc:sldMk cId="1355063176" sldId="365"/>
            <ac:spMk id="15" creationId="{90DA2EBE-A665-43DF-A90D-AFD7E13DF275}"/>
          </ac:spMkLst>
        </pc:spChg>
        <pc:spChg chg="add del mod">
          <ac:chgData name="Omar Sawan" userId="0a0e35bf92ae36f1" providerId="LiveId" clId="{A13DDD3D-73F8-46F2-ADBF-A38EF9EF6F96}" dt="2020-12-10T21:46:32.919" v="516" actId="478"/>
          <ac:spMkLst>
            <pc:docMk/>
            <pc:sldMk cId="1355063176" sldId="365"/>
            <ac:spMk id="16" creationId="{EE9732D5-C94F-4346-9BD0-CC89E74FC71D}"/>
          </ac:spMkLst>
        </pc:spChg>
        <pc:spChg chg="add del mod">
          <ac:chgData name="Omar Sawan" userId="0a0e35bf92ae36f1" providerId="LiveId" clId="{A13DDD3D-73F8-46F2-ADBF-A38EF9EF6F96}" dt="2020-12-10T21:46:32.919" v="516" actId="478"/>
          <ac:spMkLst>
            <pc:docMk/>
            <pc:sldMk cId="1355063176" sldId="365"/>
            <ac:spMk id="17" creationId="{B87A37CD-192F-4956-94FE-249D16308B3D}"/>
          </ac:spMkLst>
        </pc:spChg>
        <pc:spChg chg="add del mod">
          <ac:chgData name="Omar Sawan" userId="0a0e35bf92ae36f1" providerId="LiveId" clId="{A13DDD3D-73F8-46F2-ADBF-A38EF9EF6F96}" dt="2020-12-10T21:46:32.919" v="516" actId="478"/>
          <ac:spMkLst>
            <pc:docMk/>
            <pc:sldMk cId="1355063176" sldId="365"/>
            <ac:spMk id="18" creationId="{71844D98-3F4A-4CCF-8716-DE61DF90CBC7}"/>
          </ac:spMkLst>
        </pc:spChg>
        <pc:spChg chg="add del mod">
          <ac:chgData name="Omar Sawan" userId="0a0e35bf92ae36f1" providerId="LiveId" clId="{A13DDD3D-73F8-46F2-ADBF-A38EF9EF6F96}" dt="2020-12-10T21:46:32.919" v="516" actId="478"/>
          <ac:spMkLst>
            <pc:docMk/>
            <pc:sldMk cId="1355063176" sldId="365"/>
            <ac:spMk id="19" creationId="{4516D210-F7F6-449D-B140-D1F5AFB9B89C}"/>
          </ac:spMkLst>
        </pc:spChg>
        <pc:spChg chg="add del mod">
          <ac:chgData name="Omar Sawan" userId="0a0e35bf92ae36f1" providerId="LiveId" clId="{A13DDD3D-73F8-46F2-ADBF-A38EF9EF6F96}" dt="2020-12-10T21:44:25.416" v="500"/>
          <ac:spMkLst>
            <pc:docMk/>
            <pc:sldMk cId="1355063176" sldId="365"/>
            <ac:spMk id="20" creationId="{98AF455A-A7FA-485A-84FA-9E1F99C765BF}"/>
          </ac:spMkLst>
        </pc:spChg>
        <pc:spChg chg="add del mod">
          <ac:chgData name="Omar Sawan" userId="0a0e35bf92ae36f1" providerId="LiveId" clId="{A13DDD3D-73F8-46F2-ADBF-A38EF9EF6F96}" dt="2020-12-10T21:44:24.302" v="499"/>
          <ac:spMkLst>
            <pc:docMk/>
            <pc:sldMk cId="1355063176" sldId="365"/>
            <ac:spMk id="21" creationId="{0D4DC26C-ACA4-4E61-99CF-5ED62B0ED83C}"/>
          </ac:spMkLst>
        </pc:spChg>
        <pc:spChg chg="add del mod">
          <ac:chgData name="Omar Sawan" userId="0a0e35bf92ae36f1" providerId="LiveId" clId="{A13DDD3D-73F8-46F2-ADBF-A38EF9EF6F96}" dt="2020-12-10T21:46:32.919" v="516" actId="478"/>
          <ac:spMkLst>
            <pc:docMk/>
            <pc:sldMk cId="1355063176" sldId="365"/>
            <ac:spMk id="22" creationId="{E649EC78-30D0-4795-A775-D22393A366D4}"/>
          </ac:spMkLst>
        </pc:spChg>
        <pc:spChg chg="add mod">
          <ac:chgData name="Omar Sawan" userId="0a0e35bf92ae36f1" providerId="LiveId" clId="{A13DDD3D-73F8-46F2-ADBF-A38EF9EF6F96}" dt="2020-12-11T20:49:41.596" v="2246" actId="1076"/>
          <ac:spMkLst>
            <pc:docMk/>
            <pc:sldMk cId="1355063176" sldId="365"/>
            <ac:spMk id="22" creationId="{F9BB752F-4EED-4419-AEF9-1CD51B42E2D8}"/>
          </ac:spMkLst>
        </pc:spChg>
        <pc:spChg chg="add mod">
          <ac:chgData name="Omar Sawan" userId="0a0e35bf92ae36f1" providerId="LiveId" clId="{A13DDD3D-73F8-46F2-ADBF-A38EF9EF6F96}" dt="2020-12-11T20:49:45.438" v="2247" actId="1076"/>
          <ac:spMkLst>
            <pc:docMk/>
            <pc:sldMk cId="1355063176" sldId="365"/>
            <ac:spMk id="23" creationId="{28919808-F231-436D-B3F3-1F448CB3505C}"/>
          </ac:spMkLst>
        </pc:spChg>
        <pc:spChg chg="add del mod">
          <ac:chgData name="Omar Sawan" userId="0a0e35bf92ae36f1" providerId="LiveId" clId="{A13DDD3D-73F8-46F2-ADBF-A38EF9EF6F96}" dt="2020-12-10T21:44:47.752" v="504" actId="478"/>
          <ac:spMkLst>
            <pc:docMk/>
            <pc:sldMk cId="1355063176" sldId="365"/>
            <ac:spMk id="23" creationId="{AA487ACC-B62E-43E5-9AF9-BA0A4FA4F88E}"/>
          </ac:spMkLst>
        </pc:spChg>
        <pc:spChg chg="add mod">
          <ac:chgData name="Omar Sawan" userId="0a0e35bf92ae36f1" providerId="LiveId" clId="{A13DDD3D-73F8-46F2-ADBF-A38EF9EF6F96}" dt="2020-12-11T20:50:00.016" v="2251" actId="1076"/>
          <ac:spMkLst>
            <pc:docMk/>
            <pc:sldMk cId="1355063176" sldId="365"/>
            <ac:spMk id="24" creationId="{ACEE2BCE-B6B1-482A-ABE1-C3FF0A8FB04F}"/>
          </ac:spMkLst>
        </pc:spChg>
        <pc:spChg chg="add del mod">
          <ac:chgData name="Omar Sawan" userId="0a0e35bf92ae36f1" providerId="LiveId" clId="{A13DDD3D-73F8-46F2-ADBF-A38EF9EF6F96}" dt="2020-12-11T20:48:39.691" v="2234" actId="478"/>
          <ac:spMkLst>
            <pc:docMk/>
            <pc:sldMk cId="1355063176" sldId="365"/>
            <ac:spMk id="25" creationId="{164CB29D-C4E6-4D82-BE7C-97EF0F7AFE34}"/>
          </ac:spMkLst>
        </pc:spChg>
        <pc:spChg chg="add mod">
          <ac:chgData name="Omar Sawan" userId="0a0e35bf92ae36f1" providerId="LiveId" clId="{A13DDD3D-73F8-46F2-ADBF-A38EF9EF6F96}" dt="2020-12-11T20:49:50.622" v="2248" actId="1076"/>
          <ac:spMkLst>
            <pc:docMk/>
            <pc:sldMk cId="1355063176" sldId="365"/>
            <ac:spMk id="26" creationId="{E00E8584-57CD-4C35-BC69-9A12F0D23DF3}"/>
          </ac:spMkLst>
        </pc:spChg>
        <pc:spChg chg="add mod">
          <ac:chgData name="Omar Sawan" userId="0a0e35bf92ae36f1" providerId="LiveId" clId="{A13DDD3D-73F8-46F2-ADBF-A38EF9EF6F96}" dt="2020-12-11T20:49:54.870" v="2249" actId="1076"/>
          <ac:spMkLst>
            <pc:docMk/>
            <pc:sldMk cId="1355063176" sldId="365"/>
            <ac:spMk id="27" creationId="{D29BEA1F-2A5F-48DC-9860-BF652719727B}"/>
          </ac:spMkLst>
        </pc:spChg>
        <pc:spChg chg="add del mod">
          <ac:chgData name="Omar Sawan" userId="0a0e35bf92ae36f1" providerId="LiveId" clId="{A13DDD3D-73F8-46F2-ADBF-A38EF9EF6F96}" dt="2020-12-11T20:45:46.827" v="2213" actId="478"/>
          <ac:spMkLst>
            <pc:docMk/>
            <pc:sldMk cId="1355063176" sldId="365"/>
            <ac:spMk id="28" creationId="{83498FD4-EF1F-4AC1-9F07-580ED330328B}"/>
          </ac:spMkLst>
        </pc:spChg>
        <pc:spChg chg="add del mod">
          <ac:chgData name="Omar Sawan" userId="0a0e35bf92ae36f1" providerId="LiveId" clId="{A13DDD3D-73F8-46F2-ADBF-A38EF9EF6F96}" dt="2020-12-11T20:46:15.284" v="2220" actId="478"/>
          <ac:spMkLst>
            <pc:docMk/>
            <pc:sldMk cId="1355063176" sldId="365"/>
            <ac:spMk id="29" creationId="{879C2BA4-7B4D-4BF2-9690-E48D565E17C1}"/>
          </ac:spMkLst>
        </pc:spChg>
        <pc:spChg chg="add del mod">
          <ac:chgData name="Omar Sawan" userId="0a0e35bf92ae36f1" providerId="LiveId" clId="{A13DDD3D-73F8-46F2-ADBF-A38EF9EF6F96}" dt="2020-12-11T20:39:04.145" v="2135" actId="767"/>
          <ac:spMkLst>
            <pc:docMk/>
            <pc:sldMk cId="1355063176" sldId="365"/>
            <ac:spMk id="45" creationId="{6BEBC697-9874-4C82-9FCF-CA5075FA73EE}"/>
          </ac:spMkLst>
        </pc:spChg>
        <pc:spChg chg="add mod">
          <ac:chgData name="Omar Sawan" userId="0a0e35bf92ae36f1" providerId="LiveId" clId="{A13DDD3D-73F8-46F2-ADBF-A38EF9EF6F96}" dt="2020-12-11T20:50:08.698" v="2252" actId="1076"/>
          <ac:spMkLst>
            <pc:docMk/>
            <pc:sldMk cId="1355063176" sldId="365"/>
            <ac:spMk id="81" creationId="{E0CE86E1-B4E9-4F4C-95D4-610576689842}"/>
          </ac:spMkLst>
        </pc:spChg>
        <pc:spChg chg="add mod">
          <ac:chgData name="Omar Sawan" userId="0a0e35bf92ae36f1" providerId="LiveId" clId="{A13DDD3D-73F8-46F2-ADBF-A38EF9EF6F96}" dt="2020-12-11T20:50:14.648" v="2253" actId="1076"/>
          <ac:spMkLst>
            <pc:docMk/>
            <pc:sldMk cId="1355063176" sldId="365"/>
            <ac:spMk id="82" creationId="{4FA6DBA3-ABAF-4FC3-9CB9-606562EFF9CE}"/>
          </ac:spMkLst>
        </pc:spChg>
        <pc:spChg chg="add mod">
          <ac:chgData name="Omar Sawan" userId="0a0e35bf92ae36f1" providerId="LiveId" clId="{A13DDD3D-73F8-46F2-ADBF-A38EF9EF6F96}" dt="2020-12-11T20:50:18.418" v="2254" actId="1076"/>
          <ac:spMkLst>
            <pc:docMk/>
            <pc:sldMk cId="1355063176" sldId="365"/>
            <ac:spMk id="83" creationId="{7E680D38-3088-4E46-9A61-8FB234FF03B4}"/>
          </ac:spMkLst>
        </pc:spChg>
        <pc:spChg chg="add del mod">
          <ac:chgData name="Omar Sawan" userId="0a0e35bf92ae36f1" providerId="LiveId" clId="{A13DDD3D-73F8-46F2-ADBF-A38EF9EF6F96}" dt="2020-12-11T21:06:26.701" v="2391" actId="478"/>
          <ac:spMkLst>
            <pc:docMk/>
            <pc:sldMk cId="1355063176" sldId="365"/>
            <ac:spMk id="84" creationId="{0AFE4AA3-FC06-4411-88FA-BA2B49C7465F}"/>
          </ac:spMkLst>
        </pc:spChg>
        <pc:spChg chg="add del mod">
          <ac:chgData name="Omar Sawan" userId="0a0e35bf92ae36f1" providerId="LiveId" clId="{A13DDD3D-73F8-46F2-ADBF-A38EF9EF6F96}" dt="2020-12-11T21:07:41.485" v="2401" actId="478"/>
          <ac:spMkLst>
            <pc:docMk/>
            <pc:sldMk cId="1355063176" sldId="365"/>
            <ac:spMk id="85" creationId="{7B6E439F-7347-4D3A-B1AB-4D0EC4A92F5D}"/>
          </ac:spMkLst>
        </pc:spChg>
        <pc:spChg chg="add mod">
          <ac:chgData name="Omar Sawan" userId="0a0e35bf92ae36f1" providerId="LiveId" clId="{A13DDD3D-73F8-46F2-ADBF-A38EF9EF6F96}" dt="2020-12-11T21:14:34.505" v="2494" actId="1076"/>
          <ac:spMkLst>
            <pc:docMk/>
            <pc:sldMk cId="1355063176" sldId="365"/>
            <ac:spMk id="86" creationId="{B15C5FA5-2A96-426F-A867-0F64947692C2}"/>
          </ac:spMkLst>
        </pc:spChg>
        <pc:cxnChg chg="add del mod">
          <ac:chgData name="Omar Sawan" userId="0a0e35bf92ae36f1" providerId="LiveId" clId="{A13DDD3D-73F8-46F2-ADBF-A38EF9EF6F96}" dt="2020-12-11T20:21:10.840" v="1842" actId="478"/>
          <ac:cxnSpMkLst>
            <pc:docMk/>
            <pc:sldMk cId="1355063176" sldId="365"/>
            <ac:cxnSpMk id="4" creationId="{71202C26-2929-442F-9C12-F6AEFE5273D2}"/>
          </ac:cxnSpMkLst>
        </pc:cxnChg>
        <pc:cxnChg chg="add del mod">
          <ac:chgData name="Omar Sawan" userId="0a0e35bf92ae36f1" providerId="LiveId" clId="{A13DDD3D-73F8-46F2-ADBF-A38EF9EF6F96}" dt="2020-12-11T20:29:02.489" v="1990" actId="478"/>
          <ac:cxnSpMkLst>
            <pc:docMk/>
            <pc:sldMk cId="1355063176" sldId="365"/>
            <ac:cxnSpMk id="7" creationId="{2D82B681-3A9E-4C7A-AD6C-D0D0CA9DE6DA}"/>
          </ac:cxnSpMkLst>
        </pc:cxnChg>
        <pc:cxnChg chg="add del">
          <ac:chgData name="Omar Sawan" userId="0a0e35bf92ae36f1" providerId="LiveId" clId="{A13DDD3D-73F8-46F2-ADBF-A38EF9EF6F96}" dt="2020-12-10T21:40:41.899" v="471" actId="11529"/>
          <ac:cxnSpMkLst>
            <pc:docMk/>
            <pc:sldMk cId="1355063176" sldId="365"/>
            <ac:cxnSpMk id="7" creationId="{7A9DC0C7-F2BD-4D7C-B516-A629EE60F57E}"/>
          </ac:cxnSpMkLst>
        </pc:cxnChg>
        <pc:cxnChg chg="add mod ord">
          <ac:chgData name="Omar Sawan" userId="0a0e35bf92ae36f1" providerId="LiveId" clId="{A13DDD3D-73F8-46F2-ADBF-A38EF9EF6F96}" dt="2020-12-11T20:53:27.050" v="2295" actId="166"/>
          <ac:cxnSpMkLst>
            <pc:docMk/>
            <pc:sldMk cId="1355063176" sldId="365"/>
            <ac:cxnSpMk id="9" creationId="{2B730291-BDCE-4E13-938A-4751373BF045}"/>
          </ac:cxnSpMkLst>
        </pc:cxnChg>
        <pc:cxnChg chg="add del mod">
          <ac:chgData name="Omar Sawan" userId="0a0e35bf92ae36f1" providerId="LiveId" clId="{A13DDD3D-73F8-46F2-ADBF-A38EF9EF6F96}" dt="2020-12-10T21:46:32.919" v="516" actId="478"/>
          <ac:cxnSpMkLst>
            <pc:docMk/>
            <pc:sldMk cId="1355063176" sldId="365"/>
            <ac:cxnSpMk id="9" creationId="{91F694BB-FBF9-47CB-83EE-4888F5AA702C}"/>
          </ac:cxnSpMkLst>
        </pc:cxnChg>
        <pc:cxnChg chg="add del mod">
          <ac:chgData name="Omar Sawan" userId="0a0e35bf92ae36f1" providerId="LiveId" clId="{A13DDD3D-73F8-46F2-ADBF-A38EF9EF6F96}" dt="2020-12-11T20:39:16.666" v="2141" actId="478"/>
          <ac:cxnSpMkLst>
            <pc:docMk/>
            <pc:sldMk cId="1355063176" sldId="365"/>
            <ac:cxnSpMk id="11" creationId="{61896B27-053E-4996-8064-444E41DEA2E4}"/>
          </ac:cxnSpMkLst>
        </pc:cxnChg>
        <pc:cxnChg chg="add del mod">
          <ac:chgData name="Omar Sawan" userId="0a0e35bf92ae36f1" providerId="LiveId" clId="{A13DDD3D-73F8-46F2-ADBF-A38EF9EF6F96}" dt="2020-12-11T20:39:27.130" v="2143" actId="478"/>
          <ac:cxnSpMkLst>
            <pc:docMk/>
            <pc:sldMk cId="1355063176" sldId="365"/>
            <ac:cxnSpMk id="13" creationId="{2388F1F3-50D5-4BF8-B257-7318E9D4A059}"/>
          </ac:cxnSpMkLst>
        </pc:cxnChg>
        <pc:cxnChg chg="add del mod">
          <ac:chgData name="Omar Sawan" userId="0a0e35bf92ae36f1" providerId="LiveId" clId="{A13DDD3D-73F8-46F2-ADBF-A38EF9EF6F96}" dt="2020-12-10T21:46:32.919" v="516" actId="478"/>
          <ac:cxnSpMkLst>
            <pc:docMk/>
            <pc:sldMk cId="1355063176" sldId="365"/>
            <ac:cxnSpMk id="14" creationId="{653370B0-334F-4E81-80C8-93DAC03685C2}"/>
          </ac:cxnSpMkLst>
        </pc:cxnChg>
        <pc:cxnChg chg="add del mod">
          <ac:chgData name="Omar Sawan" userId="0a0e35bf92ae36f1" providerId="LiveId" clId="{A13DDD3D-73F8-46F2-ADBF-A38EF9EF6F96}" dt="2020-12-11T20:39:43.058" v="2147" actId="478"/>
          <ac:cxnSpMkLst>
            <pc:docMk/>
            <pc:sldMk cId="1355063176" sldId="365"/>
            <ac:cxnSpMk id="14" creationId="{8D3CA505-C56D-4971-B01F-EB4CE526A297}"/>
          </ac:cxnSpMkLst>
        </pc:cxnChg>
        <pc:cxnChg chg="add mod">
          <ac:chgData name="Omar Sawan" userId="0a0e35bf92ae36f1" providerId="LiveId" clId="{A13DDD3D-73F8-46F2-ADBF-A38EF9EF6F96}" dt="2020-12-11T20:39:50.258" v="2149" actId="1076"/>
          <ac:cxnSpMkLst>
            <pc:docMk/>
            <pc:sldMk cId="1355063176" sldId="365"/>
            <ac:cxnSpMk id="15" creationId="{66364AC4-8E1A-4F67-9C11-503CF9EAD7CF}"/>
          </ac:cxnSpMkLst>
        </pc:cxnChg>
        <pc:cxnChg chg="add del mod">
          <ac:chgData name="Omar Sawan" userId="0a0e35bf92ae36f1" providerId="LiveId" clId="{A13DDD3D-73F8-46F2-ADBF-A38EF9EF6F96}" dt="2020-12-11T20:31:06.129" v="2025" actId="478"/>
          <ac:cxnSpMkLst>
            <pc:docMk/>
            <pc:sldMk cId="1355063176" sldId="365"/>
            <ac:cxnSpMk id="18" creationId="{CE95C756-D4DD-4A80-AE75-5318E9B79D02}"/>
          </ac:cxnSpMkLst>
        </pc:cxnChg>
        <pc:cxnChg chg="add del">
          <ac:chgData name="Omar Sawan" userId="0a0e35bf92ae36f1" providerId="LiveId" clId="{A13DDD3D-73F8-46F2-ADBF-A38EF9EF6F96}" dt="2020-12-11T20:35:34.638" v="2061" actId="11529"/>
          <ac:cxnSpMkLst>
            <pc:docMk/>
            <pc:sldMk cId="1355063176" sldId="365"/>
            <ac:cxnSpMk id="33" creationId="{5A302CC4-09AE-416A-A83C-A82684FA6D5D}"/>
          </ac:cxnSpMkLst>
        </pc:cxnChg>
        <pc:cxnChg chg="add mod ord">
          <ac:chgData name="Omar Sawan" userId="0a0e35bf92ae36f1" providerId="LiveId" clId="{A13DDD3D-73F8-46F2-ADBF-A38EF9EF6F96}" dt="2020-12-11T20:51:15.722" v="2260" actId="166"/>
          <ac:cxnSpMkLst>
            <pc:docMk/>
            <pc:sldMk cId="1355063176" sldId="365"/>
            <ac:cxnSpMk id="35" creationId="{810BBF89-4D12-412E-9EC7-ABE430BABBC3}"/>
          </ac:cxnSpMkLst>
        </pc:cxnChg>
        <pc:cxnChg chg="add mod ord">
          <ac:chgData name="Omar Sawan" userId="0a0e35bf92ae36f1" providerId="LiveId" clId="{A13DDD3D-73F8-46F2-ADBF-A38EF9EF6F96}" dt="2020-12-11T20:51:18.424" v="2261" actId="166"/>
          <ac:cxnSpMkLst>
            <pc:docMk/>
            <pc:sldMk cId="1355063176" sldId="365"/>
            <ac:cxnSpMk id="39" creationId="{36751756-271B-41A6-A5D5-C722E88ACE04}"/>
          </ac:cxnSpMkLst>
        </pc:cxnChg>
        <pc:cxnChg chg="add mod ord">
          <ac:chgData name="Omar Sawan" userId="0a0e35bf92ae36f1" providerId="LiveId" clId="{A13DDD3D-73F8-46F2-ADBF-A38EF9EF6F96}" dt="2020-12-11T20:51:20.599" v="2262" actId="166"/>
          <ac:cxnSpMkLst>
            <pc:docMk/>
            <pc:sldMk cId="1355063176" sldId="365"/>
            <ac:cxnSpMk id="40" creationId="{942711C8-BE25-46E6-B7AC-57ED81DB933E}"/>
          </ac:cxnSpMkLst>
        </pc:cxnChg>
        <pc:cxnChg chg="add mod ord">
          <ac:chgData name="Omar Sawan" userId="0a0e35bf92ae36f1" providerId="LiveId" clId="{A13DDD3D-73F8-46F2-ADBF-A38EF9EF6F96}" dt="2020-12-11T20:51:24.079" v="2263" actId="166"/>
          <ac:cxnSpMkLst>
            <pc:docMk/>
            <pc:sldMk cId="1355063176" sldId="365"/>
            <ac:cxnSpMk id="41" creationId="{1F9D54A5-985D-49D3-B514-C4551C52A003}"/>
          </ac:cxnSpMkLst>
        </pc:cxnChg>
        <pc:cxnChg chg="add del">
          <ac:chgData name="Omar Sawan" userId="0a0e35bf92ae36f1" providerId="LiveId" clId="{A13DDD3D-73F8-46F2-ADBF-A38EF9EF6F96}" dt="2020-12-11T20:39:06.834" v="2137" actId="478"/>
          <ac:cxnSpMkLst>
            <pc:docMk/>
            <pc:sldMk cId="1355063176" sldId="365"/>
            <ac:cxnSpMk id="44" creationId="{09E936D6-A1CA-4114-9E1A-D9D6B944255A}"/>
          </ac:cxnSpMkLst>
        </pc:cxnChg>
        <pc:cxnChg chg="add del mod">
          <ac:chgData name="Omar Sawan" userId="0a0e35bf92ae36f1" providerId="LiveId" clId="{A13DDD3D-73F8-46F2-ADBF-A38EF9EF6F96}" dt="2020-12-11T20:38:20.725" v="2098"/>
          <ac:cxnSpMkLst>
            <pc:docMk/>
            <pc:sldMk cId="1355063176" sldId="365"/>
            <ac:cxnSpMk id="46" creationId="{DD733F06-57D5-443C-B548-95AEEBAA8636}"/>
          </ac:cxnSpMkLst>
        </pc:cxnChg>
        <pc:cxnChg chg="add del mod">
          <ac:chgData name="Omar Sawan" userId="0a0e35bf92ae36f1" providerId="LiveId" clId="{A13DDD3D-73F8-46F2-ADBF-A38EF9EF6F96}" dt="2020-12-11T20:38:20.725" v="2098"/>
          <ac:cxnSpMkLst>
            <pc:docMk/>
            <pc:sldMk cId="1355063176" sldId="365"/>
            <ac:cxnSpMk id="47" creationId="{B364A5F6-1EAF-4CFF-986C-D1EE0A7E9CE7}"/>
          </ac:cxnSpMkLst>
        </pc:cxnChg>
        <pc:cxnChg chg="add del mod">
          <ac:chgData name="Omar Sawan" userId="0a0e35bf92ae36f1" providerId="LiveId" clId="{A13DDD3D-73F8-46F2-ADBF-A38EF9EF6F96}" dt="2020-12-11T20:38:20.725" v="2098"/>
          <ac:cxnSpMkLst>
            <pc:docMk/>
            <pc:sldMk cId="1355063176" sldId="365"/>
            <ac:cxnSpMk id="48" creationId="{1A38647B-D1BA-4E69-8AFD-9B82BF3AE7B7}"/>
          </ac:cxnSpMkLst>
        </pc:cxnChg>
        <pc:cxnChg chg="add del mod">
          <ac:chgData name="Omar Sawan" userId="0a0e35bf92ae36f1" providerId="LiveId" clId="{A13DDD3D-73F8-46F2-ADBF-A38EF9EF6F96}" dt="2020-12-11T20:38:20.725" v="2098"/>
          <ac:cxnSpMkLst>
            <pc:docMk/>
            <pc:sldMk cId="1355063176" sldId="365"/>
            <ac:cxnSpMk id="49" creationId="{C7A75AFC-380E-4A8D-AA20-F396570EEB8C}"/>
          </ac:cxnSpMkLst>
        </pc:cxnChg>
        <pc:cxnChg chg="add del mod">
          <ac:chgData name="Omar Sawan" userId="0a0e35bf92ae36f1" providerId="LiveId" clId="{A13DDD3D-73F8-46F2-ADBF-A38EF9EF6F96}" dt="2020-12-11T20:38:20.725" v="2098"/>
          <ac:cxnSpMkLst>
            <pc:docMk/>
            <pc:sldMk cId="1355063176" sldId="365"/>
            <ac:cxnSpMk id="50" creationId="{75901FCA-4C39-427F-A3A9-1975BAE461E9}"/>
          </ac:cxnSpMkLst>
        </pc:cxnChg>
        <pc:cxnChg chg="add del mod">
          <ac:chgData name="Omar Sawan" userId="0a0e35bf92ae36f1" providerId="LiveId" clId="{A13DDD3D-73F8-46F2-ADBF-A38EF9EF6F96}" dt="2020-12-11T20:39:00.089" v="2130"/>
          <ac:cxnSpMkLst>
            <pc:docMk/>
            <pc:sldMk cId="1355063176" sldId="365"/>
            <ac:cxnSpMk id="51" creationId="{9338BD2C-7930-4DE9-BF30-7213F9E3015C}"/>
          </ac:cxnSpMkLst>
        </pc:cxnChg>
        <pc:cxnChg chg="add del mod">
          <ac:chgData name="Omar Sawan" userId="0a0e35bf92ae36f1" providerId="LiveId" clId="{A13DDD3D-73F8-46F2-ADBF-A38EF9EF6F96}" dt="2020-12-11T20:39:00.089" v="2130"/>
          <ac:cxnSpMkLst>
            <pc:docMk/>
            <pc:sldMk cId="1355063176" sldId="365"/>
            <ac:cxnSpMk id="52" creationId="{A3200F8D-F98C-43DE-ACB5-8507DEAEE8FF}"/>
          </ac:cxnSpMkLst>
        </pc:cxnChg>
        <pc:cxnChg chg="add del mod">
          <ac:chgData name="Omar Sawan" userId="0a0e35bf92ae36f1" providerId="LiveId" clId="{A13DDD3D-73F8-46F2-ADBF-A38EF9EF6F96}" dt="2020-12-11T20:39:00.089" v="2130"/>
          <ac:cxnSpMkLst>
            <pc:docMk/>
            <pc:sldMk cId="1355063176" sldId="365"/>
            <ac:cxnSpMk id="53" creationId="{B55AFE8F-3036-4D56-9CC5-4136C9F96453}"/>
          </ac:cxnSpMkLst>
        </pc:cxnChg>
        <pc:cxnChg chg="add del mod">
          <ac:chgData name="Omar Sawan" userId="0a0e35bf92ae36f1" providerId="LiveId" clId="{A13DDD3D-73F8-46F2-ADBF-A38EF9EF6F96}" dt="2020-12-11T20:39:00.089" v="2130"/>
          <ac:cxnSpMkLst>
            <pc:docMk/>
            <pc:sldMk cId="1355063176" sldId="365"/>
            <ac:cxnSpMk id="54" creationId="{543A9930-65E2-4528-B2FC-B2D761081FFA}"/>
          </ac:cxnSpMkLst>
        </pc:cxnChg>
        <pc:cxnChg chg="add del mod">
          <ac:chgData name="Omar Sawan" userId="0a0e35bf92ae36f1" providerId="LiveId" clId="{A13DDD3D-73F8-46F2-ADBF-A38EF9EF6F96}" dt="2020-12-11T20:39:00.089" v="2130"/>
          <ac:cxnSpMkLst>
            <pc:docMk/>
            <pc:sldMk cId="1355063176" sldId="365"/>
            <ac:cxnSpMk id="55" creationId="{4264B22F-1B79-4C34-9156-E82BF9FFB5A0}"/>
          </ac:cxnSpMkLst>
        </pc:cxnChg>
        <pc:cxnChg chg="add del mod">
          <ac:chgData name="Omar Sawan" userId="0a0e35bf92ae36f1" providerId="LiveId" clId="{A13DDD3D-73F8-46F2-ADBF-A38EF9EF6F96}" dt="2020-12-11T20:38:43.737" v="2109"/>
          <ac:cxnSpMkLst>
            <pc:docMk/>
            <pc:sldMk cId="1355063176" sldId="365"/>
            <ac:cxnSpMk id="56" creationId="{994667F8-F012-47D3-B15F-FFC21DCDFDEB}"/>
          </ac:cxnSpMkLst>
        </pc:cxnChg>
        <pc:cxnChg chg="add del mod">
          <ac:chgData name="Omar Sawan" userId="0a0e35bf92ae36f1" providerId="LiveId" clId="{A13DDD3D-73F8-46F2-ADBF-A38EF9EF6F96}" dt="2020-12-11T20:38:43.737" v="2109"/>
          <ac:cxnSpMkLst>
            <pc:docMk/>
            <pc:sldMk cId="1355063176" sldId="365"/>
            <ac:cxnSpMk id="57" creationId="{5BB16DF0-0737-418E-B20B-3124E251191F}"/>
          </ac:cxnSpMkLst>
        </pc:cxnChg>
        <pc:cxnChg chg="add del mod">
          <ac:chgData name="Omar Sawan" userId="0a0e35bf92ae36f1" providerId="LiveId" clId="{A13DDD3D-73F8-46F2-ADBF-A38EF9EF6F96}" dt="2020-12-11T20:38:43.737" v="2109"/>
          <ac:cxnSpMkLst>
            <pc:docMk/>
            <pc:sldMk cId="1355063176" sldId="365"/>
            <ac:cxnSpMk id="58" creationId="{13C7E755-4D39-4D1E-A087-D70C40514C77}"/>
          </ac:cxnSpMkLst>
        </pc:cxnChg>
        <pc:cxnChg chg="add del mod">
          <ac:chgData name="Omar Sawan" userId="0a0e35bf92ae36f1" providerId="LiveId" clId="{A13DDD3D-73F8-46F2-ADBF-A38EF9EF6F96}" dt="2020-12-11T20:38:43.737" v="2109"/>
          <ac:cxnSpMkLst>
            <pc:docMk/>
            <pc:sldMk cId="1355063176" sldId="365"/>
            <ac:cxnSpMk id="59" creationId="{8398371F-6E4B-4C67-BCA7-9EE70D277DA9}"/>
          </ac:cxnSpMkLst>
        </pc:cxnChg>
        <pc:cxnChg chg="add del mod">
          <ac:chgData name="Omar Sawan" userId="0a0e35bf92ae36f1" providerId="LiveId" clId="{A13DDD3D-73F8-46F2-ADBF-A38EF9EF6F96}" dt="2020-12-11T20:38:43.737" v="2109"/>
          <ac:cxnSpMkLst>
            <pc:docMk/>
            <pc:sldMk cId="1355063176" sldId="365"/>
            <ac:cxnSpMk id="60" creationId="{457A2C95-906D-4035-8B6A-1032F67C86B8}"/>
          </ac:cxnSpMkLst>
        </pc:cxnChg>
        <pc:cxnChg chg="add del mod">
          <ac:chgData name="Omar Sawan" userId="0a0e35bf92ae36f1" providerId="LiveId" clId="{A13DDD3D-73F8-46F2-ADBF-A38EF9EF6F96}" dt="2020-12-11T20:38:40.130" v="2105"/>
          <ac:cxnSpMkLst>
            <pc:docMk/>
            <pc:sldMk cId="1355063176" sldId="365"/>
            <ac:cxnSpMk id="61" creationId="{82AA3797-CC3B-4F63-8131-B657B0836F94}"/>
          </ac:cxnSpMkLst>
        </pc:cxnChg>
        <pc:cxnChg chg="add del mod">
          <ac:chgData name="Omar Sawan" userId="0a0e35bf92ae36f1" providerId="LiveId" clId="{A13DDD3D-73F8-46F2-ADBF-A38EF9EF6F96}" dt="2020-12-11T20:38:43.210" v="2108"/>
          <ac:cxnSpMkLst>
            <pc:docMk/>
            <pc:sldMk cId="1355063176" sldId="365"/>
            <ac:cxnSpMk id="62" creationId="{432A07D6-EF6F-4B83-BE71-7B86E2E0A198}"/>
          </ac:cxnSpMkLst>
        </pc:cxnChg>
        <pc:cxnChg chg="add del mod">
          <ac:chgData name="Omar Sawan" userId="0a0e35bf92ae36f1" providerId="LiveId" clId="{A13DDD3D-73F8-46F2-ADBF-A38EF9EF6F96}" dt="2020-12-11T20:38:59.642" v="2129"/>
          <ac:cxnSpMkLst>
            <pc:docMk/>
            <pc:sldMk cId="1355063176" sldId="365"/>
            <ac:cxnSpMk id="63" creationId="{27960094-A857-4D54-B450-CE3509B7C1EA}"/>
          </ac:cxnSpMkLst>
        </pc:cxnChg>
        <pc:cxnChg chg="add del mod">
          <ac:chgData name="Omar Sawan" userId="0a0e35bf92ae36f1" providerId="LiveId" clId="{A13DDD3D-73F8-46F2-ADBF-A38EF9EF6F96}" dt="2020-12-11T20:38:59.169" v="2128"/>
          <ac:cxnSpMkLst>
            <pc:docMk/>
            <pc:sldMk cId="1355063176" sldId="365"/>
            <ac:cxnSpMk id="64" creationId="{E496AF4D-80A6-4541-B563-937C472F7258}"/>
          </ac:cxnSpMkLst>
        </pc:cxnChg>
        <pc:cxnChg chg="add del mod">
          <ac:chgData name="Omar Sawan" userId="0a0e35bf92ae36f1" providerId="LiveId" clId="{A13DDD3D-73F8-46F2-ADBF-A38EF9EF6F96}" dt="2020-12-11T20:39:02.681" v="2132"/>
          <ac:cxnSpMkLst>
            <pc:docMk/>
            <pc:sldMk cId="1355063176" sldId="365"/>
            <ac:cxnSpMk id="65" creationId="{99C52B12-9176-4D14-82D5-6998B5034E14}"/>
          </ac:cxnSpMkLst>
        </pc:cxnChg>
        <pc:cxnChg chg="add mod ord">
          <ac:chgData name="Omar Sawan" userId="0a0e35bf92ae36f1" providerId="LiveId" clId="{A13DDD3D-73F8-46F2-ADBF-A38EF9EF6F96}" dt="2020-12-11T20:53:33.477" v="2298" actId="166"/>
          <ac:cxnSpMkLst>
            <pc:docMk/>
            <pc:sldMk cId="1355063176" sldId="365"/>
            <ac:cxnSpMk id="66" creationId="{05002360-F677-4C1E-A4AD-C6378F42240C}"/>
          </ac:cxnSpMkLst>
        </pc:cxnChg>
        <pc:cxnChg chg="add mod ord">
          <ac:chgData name="Omar Sawan" userId="0a0e35bf92ae36f1" providerId="LiveId" clId="{A13DDD3D-73F8-46F2-ADBF-A38EF9EF6F96}" dt="2020-12-11T20:51:58.007" v="2273" actId="166"/>
          <ac:cxnSpMkLst>
            <pc:docMk/>
            <pc:sldMk cId="1355063176" sldId="365"/>
            <ac:cxnSpMk id="67" creationId="{E2BE10B0-9879-410A-9373-6FAFAFD5D35B}"/>
          </ac:cxnSpMkLst>
        </pc:cxnChg>
        <pc:cxnChg chg="add mod ord">
          <ac:chgData name="Omar Sawan" userId="0a0e35bf92ae36f1" providerId="LiveId" clId="{A13DDD3D-73F8-46F2-ADBF-A38EF9EF6F96}" dt="2020-12-11T20:52:00.291" v="2274" actId="166"/>
          <ac:cxnSpMkLst>
            <pc:docMk/>
            <pc:sldMk cId="1355063176" sldId="365"/>
            <ac:cxnSpMk id="68" creationId="{51674956-A4BB-4CBD-87B1-23ED70CC1446}"/>
          </ac:cxnSpMkLst>
        </pc:cxnChg>
        <pc:cxnChg chg="add mod ord">
          <ac:chgData name="Omar Sawan" userId="0a0e35bf92ae36f1" providerId="LiveId" clId="{A13DDD3D-73F8-46F2-ADBF-A38EF9EF6F96}" dt="2020-12-11T20:52:02.803" v="2275" actId="166"/>
          <ac:cxnSpMkLst>
            <pc:docMk/>
            <pc:sldMk cId="1355063176" sldId="365"/>
            <ac:cxnSpMk id="69" creationId="{DA24349B-9EA5-4396-9A8F-4F3F59604899}"/>
          </ac:cxnSpMkLst>
        </pc:cxnChg>
        <pc:cxnChg chg="add mod ord">
          <ac:chgData name="Omar Sawan" userId="0a0e35bf92ae36f1" providerId="LiveId" clId="{A13DDD3D-73F8-46F2-ADBF-A38EF9EF6F96}" dt="2020-12-11T20:52:05.231" v="2276" actId="166"/>
          <ac:cxnSpMkLst>
            <pc:docMk/>
            <pc:sldMk cId="1355063176" sldId="365"/>
            <ac:cxnSpMk id="70" creationId="{0EE2FF98-8A5C-48C5-B487-4CF90A2723E5}"/>
          </ac:cxnSpMkLst>
        </pc:cxnChg>
        <pc:cxnChg chg="add mod ord">
          <ac:chgData name="Omar Sawan" userId="0a0e35bf92ae36f1" providerId="LiveId" clId="{A13DDD3D-73F8-46F2-ADBF-A38EF9EF6F96}" dt="2020-12-11T20:53:31.377" v="2297" actId="166"/>
          <ac:cxnSpMkLst>
            <pc:docMk/>
            <pc:sldMk cId="1355063176" sldId="365"/>
            <ac:cxnSpMk id="71" creationId="{7B3713D0-6779-4539-AF7E-7B155DE417E3}"/>
          </ac:cxnSpMkLst>
        </pc:cxnChg>
        <pc:cxnChg chg="add mod ord">
          <ac:chgData name="Omar Sawan" userId="0a0e35bf92ae36f1" providerId="LiveId" clId="{A13DDD3D-73F8-46F2-ADBF-A38EF9EF6F96}" dt="2020-12-11T20:51:36.885" v="2268" actId="166"/>
          <ac:cxnSpMkLst>
            <pc:docMk/>
            <pc:sldMk cId="1355063176" sldId="365"/>
            <ac:cxnSpMk id="72" creationId="{C0BA8E96-1014-4049-BDB5-53A2E4EA9A62}"/>
          </ac:cxnSpMkLst>
        </pc:cxnChg>
        <pc:cxnChg chg="add mod ord">
          <ac:chgData name="Omar Sawan" userId="0a0e35bf92ae36f1" providerId="LiveId" clId="{A13DDD3D-73F8-46F2-ADBF-A38EF9EF6F96}" dt="2020-12-11T20:51:39.352" v="2269" actId="166"/>
          <ac:cxnSpMkLst>
            <pc:docMk/>
            <pc:sldMk cId="1355063176" sldId="365"/>
            <ac:cxnSpMk id="73" creationId="{3DE32667-D043-4C71-B210-C88C188AE656}"/>
          </ac:cxnSpMkLst>
        </pc:cxnChg>
        <pc:cxnChg chg="add mod ord">
          <ac:chgData name="Omar Sawan" userId="0a0e35bf92ae36f1" providerId="LiveId" clId="{A13DDD3D-73F8-46F2-ADBF-A38EF9EF6F96}" dt="2020-12-11T20:51:41.493" v="2270" actId="166"/>
          <ac:cxnSpMkLst>
            <pc:docMk/>
            <pc:sldMk cId="1355063176" sldId="365"/>
            <ac:cxnSpMk id="74" creationId="{37EC5009-F94F-4FB3-9F2B-1D72E097722A}"/>
          </ac:cxnSpMkLst>
        </pc:cxnChg>
        <pc:cxnChg chg="add mod ord">
          <ac:chgData name="Omar Sawan" userId="0a0e35bf92ae36f1" providerId="LiveId" clId="{A13DDD3D-73F8-46F2-ADBF-A38EF9EF6F96}" dt="2020-12-11T20:51:53.568" v="2272" actId="166"/>
          <ac:cxnSpMkLst>
            <pc:docMk/>
            <pc:sldMk cId="1355063176" sldId="365"/>
            <ac:cxnSpMk id="75" creationId="{F6606E1A-860C-413A-8A2E-1294DFA8E680}"/>
          </ac:cxnSpMkLst>
        </pc:cxnChg>
        <pc:cxnChg chg="add mod ord">
          <ac:chgData name="Omar Sawan" userId="0a0e35bf92ae36f1" providerId="LiveId" clId="{A13DDD3D-73F8-46F2-ADBF-A38EF9EF6F96}" dt="2020-12-11T20:58:40.797" v="2345" actId="1076"/>
          <ac:cxnSpMkLst>
            <pc:docMk/>
            <pc:sldMk cId="1355063176" sldId="365"/>
            <ac:cxnSpMk id="76" creationId="{DE50CF5D-F9F2-4E70-A3AF-8907939C3E2A}"/>
          </ac:cxnSpMkLst>
        </pc:cxnChg>
        <pc:cxnChg chg="add mod ord">
          <ac:chgData name="Omar Sawan" userId="0a0e35bf92ae36f1" providerId="LiveId" clId="{A13DDD3D-73F8-46F2-ADBF-A38EF9EF6F96}" dt="2020-12-11T20:51:26.663" v="2264" actId="166"/>
          <ac:cxnSpMkLst>
            <pc:docMk/>
            <pc:sldMk cId="1355063176" sldId="365"/>
            <ac:cxnSpMk id="77" creationId="{7FE9EFAA-7FBC-40A4-9038-749059F84DFD}"/>
          </ac:cxnSpMkLst>
        </pc:cxnChg>
        <pc:cxnChg chg="add mod ord">
          <ac:chgData name="Omar Sawan" userId="0a0e35bf92ae36f1" providerId="LiveId" clId="{A13DDD3D-73F8-46F2-ADBF-A38EF9EF6F96}" dt="2020-12-11T20:51:28.955" v="2265" actId="166"/>
          <ac:cxnSpMkLst>
            <pc:docMk/>
            <pc:sldMk cId="1355063176" sldId="365"/>
            <ac:cxnSpMk id="78" creationId="{1E8AC868-E304-4077-AA6C-529B4729A029}"/>
          </ac:cxnSpMkLst>
        </pc:cxnChg>
        <pc:cxnChg chg="add mod ord">
          <ac:chgData name="Omar Sawan" userId="0a0e35bf92ae36f1" providerId="LiveId" clId="{A13DDD3D-73F8-46F2-ADBF-A38EF9EF6F96}" dt="2020-12-11T20:51:31.199" v="2266" actId="166"/>
          <ac:cxnSpMkLst>
            <pc:docMk/>
            <pc:sldMk cId="1355063176" sldId="365"/>
            <ac:cxnSpMk id="79" creationId="{F94FA8B8-9287-457F-8AF2-90FE69B72133}"/>
          </ac:cxnSpMkLst>
        </pc:cxnChg>
        <pc:cxnChg chg="add mod ord">
          <ac:chgData name="Omar Sawan" userId="0a0e35bf92ae36f1" providerId="LiveId" clId="{A13DDD3D-73F8-46F2-ADBF-A38EF9EF6F96}" dt="2020-12-11T20:51:33.612" v="2267" actId="166"/>
          <ac:cxnSpMkLst>
            <pc:docMk/>
            <pc:sldMk cId="1355063176" sldId="365"/>
            <ac:cxnSpMk id="80" creationId="{5B1E142E-C541-44D6-8D00-33FA18717422}"/>
          </ac:cxnSpMkLst>
        </pc:cxnChg>
      </pc:sldChg>
      <pc:sldChg chg="modSp add del">
        <pc:chgData name="Omar Sawan" userId="0a0e35bf92ae36f1" providerId="LiveId" clId="{A13DDD3D-73F8-46F2-ADBF-A38EF9EF6F96}" dt="2020-12-10T21:19:47.385" v="4" actId="47"/>
        <pc:sldMkLst>
          <pc:docMk/>
          <pc:sldMk cId="3229777997" sldId="365"/>
        </pc:sldMkLst>
        <pc:spChg chg="mod">
          <ac:chgData name="Omar Sawan" userId="0a0e35bf92ae36f1" providerId="LiveId" clId="{A13DDD3D-73F8-46F2-ADBF-A38EF9EF6F96}" dt="2020-12-10T21:19:34.229" v="3" actId="20577"/>
          <ac:spMkLst>
            <pc:docMk/>
            <pc:sldMk cId="3229777997" sldId="365"/>
            <ac:spMk id="4" creationId="{A17F80A9-6337-524E-AC61-32C5AFEE8E6D}"/>
          </ac:spMkLst>
        </pc:spChg>
      </pc:sldChg>
      <pc:sldChg chg="modSp add del mod">
        <pc:chgData name="Omar Sawan" userId="0a0e35bf92ae36f1" providerId="LiveId" clId="{A13DDD3D-73F8-46F2-ADBF-A38EF9EF6F96}" dt="2020-12-10T21:51:04.594" v="610" actId="2696"/>
        <pc:sldMkLst>
          <pc:docMk/>
          <pc:sldMk cId="3324342976" sldId="366"/>
        </pc:sldMkLst>
        <pc:spChg chg="mod">
          <ac:chgData name="Omar Sawan" userId="0a0e35bf92ae36f1" providerId="LiveId" clId="{A13DDD3D-73F8-46F2-ADBF-A38EF9EF6F96}" dt="2020-12-10T21:50:32.134" v="599" actId="1076"/>
          <ac:spMkLst>
            <pc:docMk/>
            <pc:sldMk cId="3324342976" sldId="366"/>
            <ac:spMk id="3" creationId="{1353F689-2E51-BF4F-AE47-7CEB7CC4C52A}"/>
          </ac:spMkLst>
        </pc:spChg>
      </pc:sldChg>
      <pc:sldChg chg="addSp delSp modSp add mod">
        <pc:chgData name="Omar Sawan" userId="0a0e35bf92ae36f1" providerId="LiveId" clId="{A13DDD3D-73F8-46F2-ADBF-A38EF9EF6F96}" dt="2020-12-10T22:57:47.483" v="1819" actId="1076"/>
        <pc:sldMkLst>
          <pc:docMk/>
          <pc:sldMk cId="3534106445" sldId="367"/>
        </pc:sldMkLst>
        <pc:spChg chg="mod">
          <ac:chgData name="Omar Sawan" userId="0a0e35bf92ae36f1" providerId="LiveId" clId="{A13DDD3D-73F8-46F2-ADBF-A38EF9EF6F96}" dt="2020-12-10T21:51:01.483" v="609" actId="14100"/>
          <ac:spMkLst>
            <pc:docMk/>
            <pc:sldMk cId="3534106445" sldId="367"/>
            <ac:spMk id="3" creationId="{1353F689-2E51-BF4F-AE47-7CEB7CC4C52A}"/>
          </ac:spMkLst>
        </pc:spChg>
        <pc:spChg chg="del">
          <ac:chgData name="Omar Sawan" userId="0a0e35bf92ae36f1" providerId="LiveId" clId="{A13DDD3D-73F8-46F2-ADBF-A38EF9EF6F96}" dt="2020-12-10T21:50:48.172" v="605" actId="478"/>
          <ac:spMkLst>
            <pc:docMk/>
            <pc:sldMk cId="3534106445" sldId="367"/>
            <ac:spMk id="4" creationId="{A17F80A9-6337-524E-AC61-32C5AFEE8E6D}"/>
          </ac:spMkLst>
        </pc:spChg>
        <pc:spChg chg="add del mod">
          <ac:chgData name="Omar Sawan" userId="0a0e35bf92ae36f1" providerId="LiveId" clId="{A13DDD3D-73F8-46F2-ADBF-A38EF9EF6F96}" dt="2020-12-10T21:50:50.498" v="607" actId="478"/>
          <ac:spMkLst>
            <pc:docMk/>
            <pc:sldMk cId="3534106445" sldId="367"/>
            <ac:spMk id="5" creationId="{1F838449-E5A8-4E38-A2A1-E5E30EACEE77}"/>
          </ac:spMkLst>
        </pc:spChg>
        <pc:spChg chg="add del mod ord">
          <ac:chgData name="Omar Sawan" userId="0a0e35bf92ae36f1" providerId="LiveId" clId="{A13DDD3D-73F8-46F2-ADBF-A38EF9EF6F96}" dt="2020-12-10T22:57:47.483" v="1819" actId="1076"/>
          <ac:spMkLst>
            <pc:docMk/>
            <pc:sldMk cId="3534106445" sldId="367"/>
            <ac:spMk id="6" creationId="{7CB9FB5C-FE75-489C-83C3-851E3D9BDFC9}"/>
          </ac:spMkLst>
        </pc:spChg>
        <pc:spChg chg="add del mod">
          <ac:chgData name="Omar Sawan" userId="0a0e35bf92ae36f1" providerId="LiveId" clId="{A13DDD3D-73F8-46F2-ADBF-A38EF9EF6F96}" dt="2020-12-10T22:57:47.483" v="1819" actId="1076"/>
          <ac:spMkLst>
            <pc:docMk/>
            <pc:sldMk cId="3534106445" sldId="367"/>
            <ac:spMk id="7" creationId="{56C458A7-0F94-4BE8-90EE-1F45001906ED}"/>
          </ac:spMkLst>
        </pc:spChg>
        <pc:spChg chg="add del mod">
          <ac:chgData name="Omar Sawan" userId="0a0e35bf92ae36f1" providerId="LiveId" clId="{A13DDD3D-73F8-46F2-ADBF-A38EF9EF6F96}" dt="2020-12-10T22:57:47.483" v="1819" actId="1076"/>
          <ac:spMkLst>
            <pc:docMk/>
            <pc:sldMk cId="3534106445" sldId="367"/>
            <ac:spMk id="8" creationId="{597472C5-364F-44BC-BB1C-D44D863D6919}"/>
          </ac:spMkLst>
        </pc:spChg>
        <pc:spChg chg="add del mod">
          <ac:chgData name="Omar Sawan" userId="0a0e35bf92ae36f1" providerId="LiveId" clId="{A13DDD3D-73F8-46F2-ADBF-A38EF9EF6F96}" dt="2020-12-10T22:57:47.483" v="1819" actId="1076"/>
          <ac:spMkLst>
            <pc:docMk/>
            <pc:sldMk cId="3534106445" sldId="367"/>
            <ac:spMk id="9" creationId="{EC7C0BDE-4CE2-4C3B-9E1B-E1D0688238B1}"/>
          </ac:spMkLst>
        </pc:spChg>
        <pc:spChg chg="del">
          <ac:chgData name="Omar Sawan" userId="0a0e35bf92ae36f1" providerId="LiveId" clId="{A13DDD3D-73F8-46F2-ADBF-A38EF9EF6F96}" dt="2020-12-10T21:50:49.522" v="606" actId="478"/>
          <ac:spMkLst>
            <pc:docMk/>
            <pc:sldMk cId="3534106445" sldId="367"/>
            <ac:spMk id="10" creationId="{6B96ABEC-372D-4AC2-9716-8FE30C1DB1F7}"/>
          </ac:spMkLst>
        </pc:spChg>
        <pc:spChg chg="del mod">
          <ac:chgData name="Omar Sawan" userId="0a0e35bf92ae36f1" providerId="LiveId" clId="{A13DDD3D-73F8-46F2-ADBF-A38EF9EF6F96}" dt="2020-12-10T21:50:45.594" v="604" actId="478"/>
          <ac:spMkLst>
            <pc:docMk/>
            <pc:sldMk cId="3534106445" sldId="367"/>
            <ac:spMk id="11" creationId="{078F3EB4-D9E4-4E95-9D42-FBC646F90D1B}"/>
          </ac:spMkLst>
        </pc:spChg>
        <pc:spChg chg="mod">
          <ac:chgData name="Omar Sawan" userId="0a0e35bf92ae36f1" providerId="LiveId" clId="{A13DDD3D-73F8-46F2-ADBF-A38EF9EF6F96}" dt="2020-12-10T22:56:41.274" v="1816" actId="1076"/>
          <ac:spMkLst>
            <pc:docMk/>
            <pc:sldMk cId="3534106445" sldId="367"/>
            <ac:spMk id="12" creationId="{F37E2B35-B5C9-4F87-8BEF-3223FBB6D115}"/>
          </ac:spMkLst>
        </pc:spChg>
        <pc:spChg chg="del">
          <ac:chgData name="Omar Sawan" userId="0a0e35bf92ae36f1" providerId="LiveId" clId="{A13DDD3D-73F8-46F2-ADBF-A38EF9EF6F96}" dt="2020-12-10T21:50:43.394" v="601" actId="478"/>
          <ac:spMkLst>
            <pc:docMk/>
            <pc:sldMk cId="3534106445" sldId="367"/>
            <ac:spMk id="13" creationId="{DB9F2FE0-83AD-42B3-881F-52A7A263B8E5}"/>
          </ac:spMkLst>
        </pc:spChg>
        <pc:spChg chg="add del mod">
          <ac:chgData name="Omar Sawan" userId="0a0e35bf92ae36f1" providerId="LiveId" clId="{A13DDD3D-73F8-46F2-ADBF-A38EF9EF6F96}" dt="2020-12-10T22:57:47.483" v="1819" actId="1076"/>
          <ac:spMkLst>
            <pc:docMk/>
            <pc:sldMk cId="3534106445" sldId="367"/>
            <ac:spMk id="14" creationId="{2C2B3153-DFA7-456A-B847-23211A3581BD}"/>
          </ac:spMkLst>
        </pc:spChg>
        <pc:spChg chg="add del mod">
          <ac:chgData name="Omar Sawan" userId="0a0e35bf92ae36f1" providerId="LiveId" clId="{A13DDD3D-73F8-46F2-ADBF-A38EF9EF6F96}" dt="2020-12-10T22:57:47.483" v="1819" actId="1076"/>
          <ac:spMkLst>
            <pc:docMk/>
            <pc:sldMk cId="3534106445" sldId="367"/>
            <ac:spMk id="15" creationId="{E52D47A7-4717-41B5-BB64-153F5FA4A6EC}"/>
          </ac:spMkLst>
        </pc:spChg>
        <pc:spChg chg="add del mod">
          <ac:chgData name="Omar Sawan" userId="0a0e35bf92ae36f1" providerId="LiveId" clId="{A13DDD3D-73F8-46F2-ADBF-A38EF9EF6F96}" dt="2020-12-10T22:57:47.483" v="1819" actId="1076"/>
          <ac:spMkLst>
            <pc:docMk/>
            <pc:sldMk cId="3534106445" sldId="367"/>
            <ac:spMk id="16" creationId="{E60B16B4-2E38-4744-9578-F30F3144A623}"/>
          </ac:spMkLst>
        </pc:spChg>
      </pc:sldChg>
      <pc:sldChg chg="addSp delSp modSp add mod">
        <pc:chgData name="Omar Sawan" userId="0a0e35bf92ae36f1" providerId="LiveId" clId="{A13DDD3D-73F8-46F2-ADBF-A38EF9EF6F96}" dt="2020-12-10T22:56:02.054" v="1807" actId="1076"/>
        <pc:sldMkLst>
          <pc:docMk/>
          <pc:sldMk cId="1038176841" sldId="368"/>
        </pc:sldMkLst>
        <pc:spChg chg="add del mod">
          <ac:chgData name="Omar Sawan" userId="0a0e35bf92ae36f1" providerId="LiveId" clId="{A13DDD3D-73F8-46F2-ADBF-A38EF9EF6F96}" dt="2020-12-10T22:27:59.034" v="1480" actId="478"/>
          <ac:spMkLst>
            <pc:docMk/>
            <pc:sldMk cId="1038176841" sldId="368"/>
            <ac:spMk id="2" creationId="{2DE76F40-4EDD-47E8-98CD-FB2F63ED25CC}"/>
          </ac:spMkLst>
        </pc:spChg>
        <pc:spChg chg="add mod">
          <ac:chgData name="Omar Sawan" userId="0a0e35bf92ae36f1" providerId="LiveId" clId="{A13DDD3D-73F8-46F2-ADBF-A38EF9EF6F96}" dt="2020-12-10T22:56:02.054" v="1807" actId="1076"/>
          <ac:spMkLst>
            <pc:docMk/>
            <pc:sldMk cId="1038176841" sldId="368"/>
            <ac:spMk id="4" creationId="{E0DBDF89-D407-47BB-995B-0FCA7C6AFEFB}"/>
          </ac:spMkLst>
        </pc:spChg>
        <pc:spChg chg="del">
          <ac:chgData name="Omar Sawan" userId="0a0e35bf92ae36f1" providerId="LiveId" clId="{A13DDD3D-73F8-46F2-ADBF-A38EF9EF6F96}" dt="2020-12-10T22:22:31.525" v="1408" actId="478"/>
          <ac:spMkLst>
            <pc:docMk/>
            <pc:sldMk cId="1038176841" sldId="368"/>
            <ac:spMk id="6" creationId="{7CB9FB5C-FE75-489C-83C3-851E3D9BDFC9}"/>
          </ac:spMkLst>
        </pc:spChg>
        <pc:spChg chg="del">
          <ac:chgData name="Omar Sawan" userId="0a0e35bf92ae36f1" providerId="LiveId" clId="{A13DDD3D-73F8-46F2-ADBF-A38EF9EF6F96}" dt="2020-12-10T22:22:33.301" v="1409" actId="478"/>
          <ac:spMkLst>
            <pc:docMk/>
            <pc:sldMk cId="1038176841" sldId="368"/>
            <ac:spMk id="7" creationId="{56C458A7-0F94-4BE8-90EE-1F45001906ED}"/>
          </ac:spMkLst>
        </pc:spChg>
        <pc:spChg chg="del">
          <ac:chgData name="Omar Sawan" userId="0a0e35bf92ae36f1" providerId="LiveId" clId="{A13DDD3D-73F8-46F2-ADBF-A38EF9EF6F96}" dt="2020-12-10T22:22:35.861" v="1411" actId="478"/>
          <ac:spMkLst>
            <pc:docMk/>
            <pc:sldMk cId="1038176841" sldId="368"/>
            <ac:spMk id="8" creationId="{597472C5-364F-44BC-BB1C-D44D863D6919}"/>
          </ac:spMkLst>
        </pc:spChg>
        <pc:spChg chg="del">
          <ac:chgData name="Omar Sawan" userId="0a0e35bf92ae36f1" providerId="LiveId" clId="{A13DDD3D-73F8-46F2-ADBF-A38EF9EF6F96}" dt="2020-12-10T22:22:26.908" v="1406" actId="478"/>
          <ac:spMkLst>
            <pc:docMk/>
            <pc:sldMk cId="1038176841" sldId="368"/>
            <ac:spMk id="9" creationId="{EC7C0BDE-4CE2-4C3B-9E1B-E1D0688238B1}"/>
          </ac:spMkLst>
        </pc:spChg>
        <pc:spChg chg="add mod">
          <ac:chgData name="Omar Sawan" userId="0a0e35bf92ae36f1" providerId="LiveId" clId="{A13DDD3D-73F8-46F2-ADBF-A38EF9EF6F96}" dt="2020-12-10T22:56:02.054" v="1807" actId="1076"/>
          <ac:spMkLst>
            <pc:docMk/>
            <pc:sldMk cId="1038176841" sldId="368"/>
            <ac:spMk id="13" creationId="{F5B973FD-CF08-40CF-93BF-5A38178D0B96}"/>
          </ac:spMkLst>
        </pc:spChg>
        <pc:spChg chg="del">
          <ac:chgData name="Omar Sawan" userId="0a0e35bf92ae36f1" providerId="LiveId" clId="{A13DDD3D-73F8-46F2-ADBF-A38EF9EF6F96}" dt="2020-12-10T22:22:34.509" v="1410" actId="478"/>
          <ac:spMkLst>
            <pc:docMk/>
            <pc:sldMk cId="1038176841" sldId="368"/>
            <ac:spMk id="14" creationId="{2C2B3153-DFA7-456A-B847-23211A3581BD}"/>
          </ac:spMkLst>
        </pc:spChg>
        <pc:spChg chg="del">
          <ac:chgData name="Omar Sawan" userId="0a0e35bf92ae36f1" providerId="LiveId" clId="{A13DDD3D-73F8-46F2-ADBF-A38EF9EF6F96}" dt="2020-12-10T22:22:29.149" v="1407" actId="478"/>
          <ac:spMkLst>
            <pc:docMk/>
            <pc:sldMk cId="1038176841" sldId="368"/>
            <ac:spMk id="15" creationId="{E52D47A7-4717-41B5-BB64-153F5FA4A6EC}"/>
          </ac:spMkLst>
        </pc:spChg>
        <pc:spChg chg="del">
          <ac:chgData name="Omar Sawan" userId="0a0e35bf92ae36f1" providerId="LiveId" clId="{A13DDD3D-73F8-46F2-ADBF-A38EF9EF6F96}" dt="2020-12-10T22:22:24.205" v="1405" actId="478"/>
          <ac:spMkLst>
            <pc:docMk/>
            <pc:sldMk cId="1038176841" sldId="368"/>
            <ac:spMk id="16" creationId="{E60B16B4-2E38-4744-9578-F30F3144A623}"/>
          </ac:spMkLst>
        </pc:spChg>
        <pc:spChg chg="add mod">
          <ac:chgData name="Omar Sawan" userId="0a0e35bf92ae36f1" providerId="LiveId" clId="{A13DDD3D-73F8-46F2-ADBF-A38EF9EF6F96}" dt="2020-12-10T22:56:02.054" v="1807" actId="1076"/>
          <ac:spMkLst>
            <pc:docMk/>
            <pc:sldMk cId="1038176841" sldId="368"/>
            <ac:spMk id="17" creationId="{11EC0290-FC9E-4761-8F5B-BBE425E0A391}"/>
          </ac:spMkLst>
        </pc:spChg>
      </pc:sldChg>
      <pc:sldChg chg="modSp add del mod">
        <pc:chgData name="Omar Sawan" userId="0a0e35bf92ae36f1" providerId="LiveId" clId="{A13DDD3D-73F8-46F2-ADBF-A38EF9EF6F96}" dt="2020-12-11T20:53:51.650" v="2299" actId="47"/>
        <pc:sldMkLst>
          <pc:docMk/>
          <pc:sldMk cId="2287248537" sldId="369"/>
        </pc:sldMkLst>
        <pc:spChg chg="mod">
          <ac:chgData name="Omar Sawan" userId="0a0e35bf92ae36f1" providerId="LiveId" clId="{A13DDD3D-73F8-46F2-ADBF-A38EF9EF6F96}" dt="2020-12-11T20:52:14.324" v="2278" actId="1076"/>
          <ac:spMkLst>
            <pc:docMk/>
            <pc:sldMk cId="2287248537" sldId="369"/>
            <ac:spMk id="22" creationId="{F9BB752F-4EED-4419-AEF9-1CD51B42E2D8}"/>
          </ac:spMkLst>
        </pc:spChg>
        <pc:spChg chg="mod">
          <ac:chgData name="Omar Sawan" userId="0a0e35bf92ae36f1" providerId="LiveId" clId="{A13DDD3D-73F8-46F2-ADBF-A38EF9EF6F96}" dt="2020-12-11T20:52:45.838" v="2285" actId="1076"/>
          <ac:spMkLst>
            <pc:docMk/>
            <pc:sldMk cId="2287248537" sldId="369"/>
            <ac:spMk id="23" creationId="{28919808-F231-436D-B3F3-1F448CB3505C}"/>
          </ac:spMkLst>
        </pc:spChg>
        <pc:spChg chg="mod">
          <ac:chgData name="Omar Sawan" userId="0a0e35bf92ae36f1" providerId="LiveId" clId="{A13DDD3D-73F8-46F2-ADBF-A38EF9EF6F96}" dt="2020-12-11T20:52:19.146" v="2280" actId="1076"/>
          <ac:spMkLst>
            <pc:docMk/>
            <pc:sldMk cId="2287248537" sldId="369"/>
            <ac:spMk id="24" creationId="{ACEE2BCE-B6B1-482A-ABE1-C3FF0A8FB04F}"/>
          </ac:spMkLst>
        </pc:spChg>
        <pc:spChg chg="mod">
          <ac:chgData name="Omar Sawan" userId="0a0e35bf92ae36f1" providerId="LiveId" clId="{A13DDD3D-73F8-46F2-ADBF-A38EF9EF6F96}" dt="2020-12-11T20:52:29.507" v="2281" actId="1076"/>
          <ac:spMkLst>
            <pc:docMk/>
            <pc:sldMk cId="2287248537" sldId="369"/>
            <ac:spMk id="26" creationId="{E00E8584-57CD-4C35-BC69-9A12F0D23DF3}"/>
          </ac:spMkLst>
        </pc:spChg>
        <pc:spChg chg="mod">
          <ac:chgData name="Omar Sawan" userId="0a0e35bf92ae36f1" providerId="LiveId" clId="{A13DDD3D-73F8-46F2-ADBF-A38EF9EF6F96}" dt="2020-12-11T20:52:32.074" v="2282" actId="1076"/>
          <ac:spMkLst>
            <pc:docMk/>
            <pc:sldMk cId="2287248537" sldId="369"/>
            <ac:spMk id="27" creationId="{D29BEA1F-2A5F-48DC-9860-BF652719727B}"/>
          </ac:spMkLst>
        </pc:spChg>
        <pc:spChg chg="mod">
          <ac:chgData name="Omar Sawan" userId="0a0e35bf92ae36f1" providerId="LiveId" clId="{A13DDD3D-73F8-46F2-ADBF-A38EF9EF6F96}" dt="2020-12-11T20:52:34.946" v="2283" actId="1076"/>
          <ac:spMkLst>
            <pc:docMk/>
            <pc:sldMk cId="2287248537" sldId="369"/>
            <ac:spMk id="81" creationId="{E0CE86E1-B4E9-4F4C-95D4-610576689842}"/>
          </ac:spMkLst>
        </pc:spChg>
        <pc:spChg chg="mod">
          <ac:chgData name="Omar Sawan" userId="0a0e35bf92ae36f1" providerId="LiveId" clId="{A13DDD3D-73F8-46F2-ADBF-A38EF9EF6F96}" dt="2020-12-11T20:53:19.879" v="2294" actId="1076"/>
          <ac:spMkLst>
            <pc:docMk/>
            <pc:sldMk cId="2287248537" sldId="369"/>
            <ac:spMk id="82" creationId="{4FA6DBA3-ABAF-4FC3-9CB9-606562EFF9CE}"/>
          </ac:spMkLst>
        </pc:spChg>
        <pc:spChg chg="mod">
          <ac:chgData name="Omar Sawan" userId="0a0e35bf92ae36f1" providerId="LiveId" clId="{A13DDD3D-73F8-46F2-ADBF-A38EF9EF6F96}" dt="2020-12-11T20:53:19.382" v="2293" actId="1076"/>
          <ac:spMkLst>
            <pc:docMk/>
            <pc:sldMk cId="2287248537" sldId="369"/>
            <ac:spMk id="83" creationId="{7E680D38-3088-4E46-9A61-8FB234FF03B4}"/>
          </ac:spMkLst>
        </pc:spChg>
        <pc:cxnChg chg="ord">
          <ac:chgData name="Omar Sawan" userId="0a0e35bf92ae36f1" providerId="LiveId" clId="{A13DDD3D-73F8-46F2-ADBF-A38EF9EF6F96}" dt="2020-12-11T20:53:12.074" v="2290" actId="166"/>
          <ac:cxnSpMkLst>
            <pc:docMk/>
            <pc:sldMk cId="2287248537" sldId="369"/>
            <ac:cxnSpMk id="9" creationId="{2B730291-BDCE-4E13-938A-4751373BF045}"/>
          </ac:cxnSpMkLst>
        </pc:cxnChg>
        <pc:cxnChg chg="ord">
          <ac:chgData name="Omar Sawan" userId="0a0e35bf92ae36f1" providerId="LiveId" clId="{A13DDD3D-73F8-46F2-ADBF-A38EF9EF6F96}" dt="2020-12-11T20:53:03.638" v="2287" actId="166"/>
          <ac:cxnSpMkLst>
            <pc:docMk/>
            <pc:sldMk cId="2287248537" sldId="369"/>
            <ac:cxnSpMk id="66" creationId="{05002360-F677-4C1E-A4AD-C6378F42240C}"/>
          </ac:cxnSpMkLst>
        </pc:cxnChg>
        <pc:cxnChg chg="ord">
          <ac:chgData name="Omar Sawan" userId="0a0e35bf92ae36f1" providerId="LiveId" clId="{A13DDD3D-73F8-46F2-ADBF-A38EF9EF6F96}" dt="2020-12-11T20:53:06.950" v="2288" actId="166"/>
          <ac:cxnSpMkLst>
            <pc:docMk/>
            <pc:sldMk cId="2287248537" sldId="369"/>
            <ac:cxnSpMk id="71" creationId="{7B3713D0-6779-4539-AF7E-7B155DE417E3}"/>
          </ac:cxnSpMkLst>
        </pc:cxnChg>
        <pc:cxnChg chg="ord">
          <ac:chgData name="Omar Sawan" userId="0a0e35bf92ae36f1" providerId="LiveId" clId="{A13DDD3D-73F8-46F2-ADBF-A38EF9EF6F96}" dt="2020-12-11T20:53:09.744" v="2289" actId="166"/>
          <ac:cxnSpMkLst>
            <pc:docMk/>
            <pc:sldMk cId="2287248537" sldId="369"/>
            <ac:cxnSpMk id="76" creationId="{DE50CF5D-F9F2-4E70-A3AF-8907939C3E2A}"/>
          </ac:cxnSpMkLst>
        </pc:cxnChg>
      </pc:sldChg>
      <pc:sldChg chg="modSp add del mod">
        <pc:chgData name="Omar Sawan" userId="0a0e35bf92ae36f1" providerId="LiveId" clId="{A13DDD3D-73F8-46F2-ADBF-A38EF9EF6F96}" dt="2020-12-11T20:51:09.403" v="2259" actId="47"/>
        <pc:sldMkLst>
          <pc:docMk/>
          <pc:sldMk cId="2560899370" sldId="369"/>
        </pc:sldMkLst>
        <pc:spChg chg="mod">
          <ac:chgData name="Omar Sawan" userId="0a0e35bf92ae36f1" providerId="LiveId" clId="{A13DDD3D-73F8-46F2-ADBF-A38EF9EF6F96}" dt="2020-12-11T20:50:56.928" v="2256" actId="1076"/>
          <ac:spMkLst>
            <pc:docMk/>
            <pc:sldMk cId="2560899370" sldId="369"/>
            <ac:spMk id="22" creationId="{F9BB752F-4EED-4419-AEF9-1CD51B42E2D8}"/>
          </ac:spMkLst>
        </pc:spChg>
        <pc:spChg chg="mod">
          <ac:chgData name="Omar Sawan" userId="0a0e35bf92ae36f1" providerId="LiveId" clId="{A13DDD3D-73F8-46F2-ADBF-A38EF9EF6F96}" dt="2020-12-11T20:51:04.702" v="2258" actId="1076"/>
          <ac:spMkLst>
            <pc:docMk/>
            <pc:sldMk cId="2560899370" sldId="369"/>
            <ac:spMk id="81" creationId="{E0CE86E1-B4E9-4F4C-95D4-610576689842}"/>
          </ac:spMkLst>
        </pc:spChg>
        <pc:spChg chg="mod">
          <ac:chgData name="Omar Sawan" userId="0a0e35bf92ae36f1" providerId="LiveId" clId="{A13DDD3D-73F8-46F2-ADBF-A38EF9EF6F96}" dt="2020-12-11T20:51:00.206" v="2257" actId="1076"/>
          <ac:spMkLst>
            <pc:docMk/>
            <pc:sldMk cId="2560899370" sldId="369"/>
            <ac:spMk id="83" creationId="{7E680D38-3088-4E46-9A61-8FB234FF03B4}"/>
          </ac:spMkLst>
        </pc:spChg>
      </pc:sldChg>
    </pc:docChg>
  </pc:docChgLst>
  <pc:docChgLst>
    <pc:chgData name="OMAR SAWAN" userId="S::226965@unimore.it::71116281-d10f-45bc-805a-1491e3137d36" providerId="AD" clId="Web-{58D4B0DE-30DE-FC7E-7BE7-9E59875FDFB8}"/>
    <pc:docChg chg="modSld">
      <pc:chgData name="OMAR SAWAN" userId="S::226965@unimore.it::71116281-d10f-45bc-805a-1491e3137d36" providerId="AD" clId="Web-{58D4B0DE-30DE-FC7E-7BE7-9E59875FDFB8}" dt="2020-12-15T22:29:19.102" v="87" actId="1076"/>
      <pc:docMkLst>
        <pc:docMk/>
      </pc:docMkLst>
      <pc:sldChg chg="addSp delSp modSp mod chgLayout">
        <pc:chgData name="OMAR SAWAN" userId="S::226965@unimore.it::71116281-d10f-45bc-805a-1491e3137d36" providerId="AD" clId="Web-{58D4B0DE-30DE-FC7E-7BE7-9E59875FDFB8}" dt="2020-12-15T22:29:19.102" v="87" actId="1076"/>
        <pc:sldMkLst>
          <pc:docMk/>
          <pc:sldMk cId="921057280" sldId="386"/>
        </pc:sldMkLst>
        <pc:spChg chg="mod">
          <ac:chgData name="OMAR SAWAN" userId="S::226965@unimore.it::71116281-d10f-45bc-805a-1491e3137d36" providerId="AD" clId="Web-{58D4B0DE-30DE-FC7E-7BE7-9E59875FDFB8}" dt="2020-12-15T22:26:55.926" v="56"/>
          <ac:spMkLst>
            <pc:docMk/>
            <pc:sldMk cId="921057280" sldId="386"/>
            <ac:spMk id="4" creationId="{398DDE9A-7951-49A6-A044-5F593B34188A}"/>
          </ac:spMkLst>
        </pc:spChg>
        <pc:spChg chg="del">
          <ac:chgData name="OMAR SAWAN" userId="S::226965@unimore.it::71116281-d10f-45bc-805a-1491e3137d36" providerId="AD" clId="Web-{58D4B0DE-30DE-FC7E-7BE7-9E59875FDFB8}" dt="2020-12-15T22:26:20.925" v="51"/>
          <ac:spMkLst>
            <pc:docMk/>
            <pc:sldMk cId="921057280" sldId="386"/>
            <ac:spMk id="5" creationId="{46CD5841-446E-4679-8F73-DEAE93E4A42E}"/>
          </ac:spMkLst>
        </pc:spChg>
        <pc:spChg chg="mod">
          <ac:chgData name="OMAR SAWAN" userId="S::226965@unimore.it::71116281-d10f-45bc-805a-1491e3137d36" providerId="AD" clId="Web-{58D4B0DE-30DE-FC7E-7BE7-9E59875FDFB8}" dt="2020-12-15T22:26:55.926" v="56"/>
          <ac:spMkLst>
            <pc:docMk/>
            <pc:sldMk cId="921057280" sldId="386"/>
            <ac:spMk id="6" creationId="{E964D447-C31D-4718-9B19-7A2B0DC8105B}"/>
          </ac:spMkLst>
        </pc:spChg>
        <pc:spChg chg="mod">
          <ac:chgData name="OMAR SAWAN" userId="S::226965@unimore.it::71116281-d10f-45bc-805a-1491e3137d36" providerId="AD" clId="Web-{58D4B0DE-30DE-FC7E-7BE7-9E59875FDFB8}" dt="2020-12-15T22:26:55.926" v="56"/>
          <ac:spMkLst>
            <pc:docMk/>
            <pc:sldMk cId="921057280" sldId="386"/>
            <ac:spMk id="7" creationId="{FC4F4198-3FFE-449D-B7D6-AF9E981D1193}"/>
          </ac:spMkLst>
        </pc:spChg>
        <pc:spChg chg="del">
          <ac:chgData name="OMAR SAWAN" userId="S::226965@unimore.it::71116281-d10f-45bc-805a-1491e3137d36" providerId="AD" clId="Web-{58D4B0DE-30DE-FC7E-7BE7-9E59875FDFB8}" dt="2020-12-15T22:22:13.449" v="2"/>
          <ac:spMkLst>
            <pc:docMk/>
            <pc:sldMk cId="921057280" sldId="386"/>
            <ac:spMk id="8" creationId="{7479B1EF-EBAD-4ED0-BDF4-CC532DD3A15D}"/>
          </ac:spMkLst>
        </pc:spChg>
        <pc:spChg chg="add del mod">
          <ac:chgData name="OMAR SAWAN" userId="S::226965@unimore.it::71116281-d10f-45bc-805a-1491e3137d36" providerId="AD" clId="Web-{58D4B0DE-30DE-FC7E-7BE7-9E59875FDFB8}" dt="2020-12-15T22:26:55.926" v="56"/>
          <ac:spMkLst>
            <pc:docMk/>
            <pc:sldMk cId="921057280" sldId="386"/>
            <ac:spMk id="14" creationId="{845BB470-59B1-40B4-B1C9-716493AD2A72}"/>
          </ac:spMkLst>
        </pc:spChg>
        <pc:spChg chg="add del mod">
          <ac:chgData name="OMAR SAWAN" userId="S::226965@unimore.it::71116281-d10f-45bc-805a-1491e3137d36" providerId="AD" clId="Web-{58D4B0DE-30DE-FC7E-7BE7-9E59875FDFB8}" dt="2020-12-15T22:26:55.926" v="56"/>
          <ac:spMkLst>
            <pc:docMk/>
            <pc:sldMk cId="921057280" sldId="386"/>
            <ac:spMk id="16" creationId="{EC6C3BED-28CC-45F8-85A0-F9EDF9EDEB3D}"/>
          </ac:spMkLst>
        </pc:spChg>
        <pc:spChg chg="add del mod">
          <ac:chgData name="OMAR SAWAN" userId="S::226965@unimore.it::71116281-d10f-45bc-805a-1491e3137d36" providerId="AD" clId="Web-{58D4B0DE-30DE-FC7E-7BE7-9E59875FDFB8}" dt="2020-12-15T22:26:55.926" v="56"/>
          <ac:spMkLst>
            <pc:docMk/>
            <pc:sldMk cId="921057280" sldId="386"/>
            <ac:spMk id="18" creationId="{D0C246C1-7472-4891-8D93-87A4FF760F21}"/>
          </ac:spMkLst>
        </pc:spChg>
        <pc:picChg chg="add del mod">
          <ac:chgData name="OMAR SAWAN" userId="S::226965@unimore.it::71116281-d10f-45bc-805a-1491e3137d36" providerId="AD" clId="Web-{58D4B0DE-30DE-FC7E-7BE7-9E59875FDFB8}" dt="2020-12-15T22:25:55.378" v="44"/>
          <ac:picMkLst>
            <pc:docMk/>
            <pc:sldMk cId="921057280" sldId="386"/>
            <ac:picMk id="2" creationId="{5482ABF8-D6B4-4BE6-A3B4-9AA2B31EC921}"/>
          </ac:picMkLst>
        </pc:picChg>
        <pc:picChg chg="add mod ord">
          <ac:chgData name="OMAR SAWAN" userId="S::226965@unimore.it::71116281-d10f-45bc-805a-1491e3137d36" providerId="AD" clId="Web-{58D4B0DE-30DE-FC7E-7BE7-9E59875FDFB8}" dt="2020-12-15T22:28:52.523" v="83" actId="1076"/>
          <ac:picMkLst>
            <pc:docMk/>
            <pc:sldMk cId="921057280" sldId="386"/>
            <ac:picMk id="3" creationId="{715623D1-F6A5-4AB4-93B3-2BA31507C692}"/>
          </ac:picMkLst>
        </pc:picChg>
        <pc:picChg chg="add del mod ord">
          <ac:chgData name="OMAR SAWAN" userId="S::226965@unimore.it::71116281-d10f-45bc-805a-1491e3137d36" providerId="AD" clId="Web-{58D4B0DE-30DE-FC7E-7BE7-9E59875FDFB8}" dt="2020-12-15T22:29:19.102" v="87" actId="1076"/>
          <ac:picMkLst>
            <pc:docMk/>
            <pc:sldMk cId="921057280" sldId="386"/>
            <ac:picMk id="9" creationId="{DE3E8344-68D1-494A-96D8-2FEC23C8E59A}"/>
          </ac:picMkLst>
        </pc:picChg>
      </pc:sldChg>
    </pc:docChg>
  </pc:docChgLst>
  <pc:docChgLst>
    <pc:chgData name="SONIA BERTÈ" userId="87842a9b-0d47-45e4-9644-d67c74cb84cb" providerId="ADAL" clId="{089BD6C2-11A6-47F2-A87B-8678CD92DAF6}"/>
    <pc:docChg chg="undo redo custSel mod addSld delSld modSld sldOrd">
      <pc:chgData name="SONIA BERTÈ" userId="87842a9b-0d47-45e4-9644-d67c74cb84cb" providerId="ADAL" clId="{089BD6C2-11A6-47F2-A87B-8678CD92DAF6}" dt="2020-12-17T21:23:46.777" v="7874"/>
      <pc:docMkLst>
        <pc:docMk/>
      </pc:docMkLst>
      <pc:sldChg chg="modSp del mod">
        <pc:chgData name="SONIA BERTÈ" userId="87842a9b-0d47-45e4-9644-d67c74cb84cb" providerId="ADAL" clId="{089BD6C2-11A6-47F2-A87B-8678CD92DAF6}" dt="2020-12-16T22:47:10.090" v="7568" actId="47"/>
        <pc:sldMkLst>
          <pc:docMk/>
          <pc:sldMk cId="2336677316" sldId="343"/>
        </pc:sldMkLst>
        <pc:spChg chg="mod">
          <ac:chgData name="SONIA BERTÈ" userId="87842a9b-0d47-45e4-9644-d67c74cb84cb" providerId="ADAL" clId="{089BD6C2-11A6-47F2-A87B-8678CD92DAF6}" dt="2020-12-12T23:05:48.875" v="5940" actId="20577"/>
          <ac:spMkLst>
            <pc:docMk/>
            <pc:sldMk cId="2336677316" sldId="343"/>
            <ac:spMk id="2" creationId="{51DF3D98-3C30-4CFC-8643-C81E829C8C25}"/>
          </ac:spMkLst>
        </pc:spChg>
      </pc:sldChg>
      <pc:sldChg chg="addSp delSp modSp del mod">
        <pc:chgData name="SONIA BERTÈ" userId="87842a9b-0d47-45e4-9644-d67c74cb84cb" providerId="ADAL" clId="{089BD6C2-11A6-47F2-A87B-8678CD92DAF6}" dt="2020-12-14T21:57:43.828" v="6167" actId="47"/>
        <pc:sldMkLst>
          <pc:docMk/>
          <pc:sldMk cId="2521537536" sldId="353"/>
        </pc:sldMkLst>
        <pc:spChg chg="mod">
          <ac:chgData name="SONIA BERTÈ" userId="87842a9b-0d47-45e4-9644-d67c74cb84cb" providerId="ADAL" clId="{089BD6C2-11A6-47F2-A87B-8678CD92DAF6}" dt="2020-12-14T21:31:56.100" v="6166" actId="1076"/>
          <ac:spMkLst>
            <pc:docMk/>
            <pc:sldMk cId="2521537536" sldId="353"/>
            <ac:spMk id="3" creationId="{6339315B-8AAE-A946-ABBF-894F2E4B1338}"/>
          </ac:spMkLst>
        </pc:spChg>
        <pc:spChg chg="del">
          <ac:chgData name="SONIA BERTÈ" userId="87842a9b-0d47-45e4-9644-d67c74cb84cb" providerId="ADAL" clId="{089BD6C2-11A6-47F2-A87B-8678CD92DAF6}" dt="2020-12-14T20:44:42.576" v="6059" actId="478"/>
          <ac:spMkLst>
            <pc:docMk/>
            <pc:sldMk cId="2521537536" sldId="353"/>
            <ac:spMk id="4" creationId="{B9865729-8F7C-E34E-AA31-9352CF6D9EB9}"/>
          </ac:spMkLst>
        </pc:spChg>
        <pc:spChg chg="del">
          <ac:chgData name="SONIA BERTÈ" userId="87842a9b-0d47-45e4-9644-d67c74cb84cb" providerId="ADAL" clId="{089BD6C2-11A6-47F2-A87B-8678CD92DAF6}" dt="2020-12-14T20:44:44.716" v="6060" actId="478"/>
          <ac:spMkLst>
            <pc:docMk/>
            <pc:sldMk cId="2521537536" sldId="353"/>
            <ac:spMk id="5" creationId="{234E9584-EA07-9B45-9700-4AD3524B82A0}"/>
          </ac:spMkLst>
        </pc:spChg>
        <pc:spChg chg="del">
          <ac:chgData name="SONIA BERTÈ" userId="87842a9b-0d47-45e4-9644-d67c74cb84cb" providerId="ADAL" clId="{089BD6C2-11A6-47F2-A87B-8678CD92DAF6}" dt="2020-12-14T20:44:46.515" v="6061" actId="478"/>
          <ac:spMkLst>
            <pc:docMk/>
            <pc:sldMk cId="2521537536" sldId="353"/>
            <ac:spMk id="6" creationId="{54AEFD4E-3C68-714D-803E-EF85A323B95F}"/>
          </ac:spMkLst>
        </pc:spChg>
        <pc:spChg chg="add del mod">
          <ac:chgData name="SONIA BERTÈ" userId="87842a9b-0d47-45e4-9644-d67c74cb84cb" providerId="ADAL" clId="{089BD6C2-11A6-47F2-A87B-8678CD92DAF6}" dt="2020-12-14T20:44:32.820" v="6057" actId="478"/>
          <ac:spMkLst>
            <pc:docMk/>
            <pc:sldMk cId="2521537536" sldId="353"/>
            <ac:spMk id="7" creationId="{BBB85E64-902F-495C-A285-8A8D46DDAB69}"/>
          </ac:spMkLst>
        </pc:spChg>
        <pc:graphicFrameChg chg="add del mod">
          <ac:chgData name="SONIA BERTÈ" userId="87842a9b-0d47-45e4-9644-d67c74cb84cb" providerId="ADAL" clId="{089BD6C2-11A6-47F2-A87B-8678CD92DAF6}" dt="2020-12-14T20:47:23.525" v="6063" actId="478"/>
          <ac:graphicFrameMkLst>
            <pc:docMk/>
            <pc:sldMk cId="2521537536" sldId="353"/>
            <ac:graphicFrameMk id="8" creationId="{E1963915-8231-44D1-B1E2-14E9F8637E5C}"/>
          </ac:graphicFrameMkLst>
        </pc:graphicFrameChg>
        <pc:graphicFrameChg chg="add del mod">
          <ac:chgData name="SONIA BERTÈ" userId="87842a9b-0d47-45e4-9644-d67c74cb84cb" providerId="ADAL" clId="{089BD6C2-11A6-47F2-A87B-8678CD92DAF6}" dt="2020-12-14T20:47:51.742" v="6065" actId="478"/>
          <ac:graphicFrameMkLst>
            <pc:docMk/>
            <pc:sldMk cId="2521537536" sldId="353"/>
            <ac:graphicFrameMk id="9" creationId="{3430A75D-79AB-43F6-86C6-0C384E28582A}"/>
          </ac:graphicFrameMkLst>
        </pc:graphicFrameChg>
        <pc:graphicFrameChg chg="add del mod">
          <ac:chgData name="SONIA BERTÈ" userId="87842a9b-0d47-45e4-9644-d67c74cb84cb" providerId="ADAL" clId="{089BD6C2-11A6-47F2-A87B-8678CD92DAF6}" dt="2020-12-14T20:48:26.989" v="6069"/>
          <ac:graphicFrameMkLst>
            <pc:docMk/>
            <pc:sldMk cId="2521537536" sldId="353"/>
            <ac:graphicFrameMk id="10" creationId="{87EA3F7B-D3D9-41CC-9E80-8832B07572C7}"/>
          </ac:graphicFrameMkLst>
        </pc:graphicFrameChg>
        <pc:graphicFrameChg chg="add del mod">
          <ac:chgData name="SONIA BERTÈ" userId="87842a9b-0d47-45e4-9644-d67c74cb84cb" providerId="ADAL" clId="{089BD6C2-11A6-47F2-A87B-8678CD92DAF6}" dt="2020-12-14T20:48:53.382" v="6071"/>
          <ac:graphicFrameMkLst>
            <pc:docMk/>
            <pc:sldMk cId="2521537536" sldId="353"/>
            <ac:graphicFrameMk id="11" creationId="{7B42CF5B-13AC-4E18-A53C-46FE14E8FE82}"/>
          </ac:graphicFrameMkLst>
        </pc:graphicFrameChg>
        <pc:graphicFrameChg chg="add del mod">
          <ac:chgData name="SONIA BERTÈ" userId="87842a9b-0d47-45e4-9644-d67c74cb84cb" providerId="ADAL" clId="{089BD6C2-11A6-47F2-A87B-8678CD92DAF6}" dt="2020-12-14T20:50:02.584" v="6074" actId="478"/>
          <ac:graphicFrameMkLst>
            <pc:docMk/>
            <pc:sldMk cId="2521537536" sldId="353"/>
            <ac:graphicFrameMk id="12" creationId="{14BB275F-13C7-4F41-BCD4-F9E163EBD430}"/>
          </ac:graphicFrameMkLst>
        </pc:graphicFrameChg>
        <pc:graphicFrameChg chg="add del mod modGraphic">
          <ac:chgData name="SONIA BERTÈ" userId="87842a9b-0d47-45e4-9644-d67c74cb84cb" providerId="ADAL" clId="{089BD6C2-11A6-47F2-A87B-8678CD92DAF6}" dt="2020-12-14T20:53:17.513" v="6127" actId="478"/>
          <ac:graphicFrameMkLst>
            <pc:docMk/>
            <pc:sldMk cId="2521537536" sldId="353"/>
            <ac:graphicFrameMk id="13" creationId="{21757F5E-F996-4B30-8EF4-1C70378C4ECB}"/>
          </ac:graphicFrameMkLst>
        </pc:graphicFrameChg>
        <pc:graphicFrameChg chg="add mod modGraphic">
          <ac:chgData name="SONIA BERTÈ" userId="87842a9b-0d47-45e4-9644-d67c74cb84cb" providerId="ADAL" clId="{089BD6C2-11A6-47F2-A87B-8678CD92DAF6}" dt="2020-12-14T21:31:46.463" v="6165"/>
          <ac:graphicFrameMkLst>
            <pc:docMk/>
            <pc:sldMk cId="2521537536" sldId="353"/>
            <ac:graphicFrameMk id="14" creationId="{5B594ECD-2252-4F8F-A0A2-E24E9BDC71CA}"/>
          </ac:graphicFrameMkLst>
        </pc:graphicFrameChg>
        <pc:graphicFrameChg chg="del">
          <ac:chgData name="SONIA BERTÈ" userId="87842a9b-0d47-45e4-9644-d67c74cb84cb" providerId="ADAL" clId="{089BD6C2-11A6-47F2-A87B-8678CD92DAF6}" dt="2020-12-14T20:44:30.087" v="6056" actId="478"/>
          <ac:graphicFrameMkLst>
            <pc:docMk/>
            <pc:sldMk cId="2521537536" sldId="353"/>
            <ac:graphicFrameMk id="24" creationId="{1036F083-5B62-486F-9167-3421FCA69413}"/>
          </ac:graphicFrameMkLst>
        </pc:graphicFrameChg>
        <pc:picChg chg="mod">
          <ac:chgData name="SONIA BERTÈ" userId="87842a9b-0d47-45e4-9644-d67c74cb84cb" providerId="ADAL" clId="{089BD6C2-11A6-47F2-A87B-8678CD92DAF6}" dt="2020-12-14T20:53:46.835" v="6131" actId="1076"/>
          <ac:picMkLst>
            <pc:docMk/>
            <pc:sldMk cId="2521537536" sldId="353"/>
            <ac:picMk id="7" creationId="{55ED3EB3-50CA-4ACA-8D4A-A41BD4FE4F2F}"/>
          </ac:picMkLst>
        </pc:picChg>
      </pc:sldChg>
      <pc:sldChg chg="modSp">
        <pc:chgData name="SONIA BERTÈ" userId="87842a9b-0d47-45e4-9644-d67c74cb84cb" providerId="ADAL" clId="{089BD6C2-11A6-47F2-A87B-8678CD92DAF6}" dt="2020-12-14T21:58:07.556" v="6171" actId="572"/>
        <pc:sldMkLst>
          <pc:docMk/>
          <pc:sldMk cId="1556310685" sldId="354"/>
        </pc:sldMkLst>
        <pc:graphicFrameChg chg="mod">
          <ac:chgData name="SONIA BERTÈ" userId="87842a9b-0d47-45e4-9644-d67c74cb84cb" providerId="ADAL" clId="{089BD6C2-11A6-47F2-A87B-8678CD92DAF6}" dt="2020-12-14T21:58:07.556" v="6171" actId="572"/>
          <ac:graphicFrameMkLst>
            <pc:docMk/>
            <pc:sldMk cId="1556310685" sldId="354"/>
            <ac:graphicFrameMk id="20" creationId="{42DDDC41-74AD-470E-B7D5-71CFCC645FA0}"/>
          </ac:graphicFrameMkLst>
        </pc:graphicFrameChg>
      </pc:sldChg>
      <pc:sldChg chg="addSp delSp modSp mod ord modClrScheme chgLayout">
        <pc:chgData name="SONIA BERTÈ" userId="87842a9b-0d47-45e4-9644-d67c74cb84cb" providerId="ADAL" clId="{089BD6C2-11A6-47F2-A87B-8678CD92DAF6}" dt="2020-12-12T23:03:41.321" v="5931" actId="1076"/>
        <pc:sldMkLst>
          <pc:docMk/>
          <pc:sldMk cId="4206035864" sldId="355"/>
        </pc:sldMkLst>
        <pc:spChg chg="mod ord">
          <ac:chgData name="SONIA BERTÈ" userId="87842a9b-0d47-45e4-9644-d67c74cb84cb" providerId="ADAL" clId="{089BD6C2-11A6-47F2-A87B-8678CD92DAF6}" dt="2020-12-12T23:03:40.119" v="5930" actId="26606"/>
          <ac:spMkLst>
            <pc:docMk/>
            <pc:sldMk cId="4206035864" sldId="355"/>
            <ac:spMk id="2" creationId="{737728DC-195E-4A4E-AEBA-5E0D1DB03B76}"/>
          </ac:spMkLst>
        </pc:spChg>
        <pc:spChg chg="add del mod ord">
          <ac:chgData name="SONIA BERTÈ" userId="87842a9b-0d47-45e4-9644-d67c74cb84cb" providerId="ADAL" clId="{089BD6C2-11A6-47F2-A87B-8678CD92DAF6}" dt="2020-12-12T23:03:12.969" v="5923" actId="26606"/>
          <ac:spMkLst>
            <pc:docMk/>
            <pc:sldMk cId="4206035864" sldId="355"/>
            <ac:spMk id="3" creationId="{EB61F7BD-037D-4088-AF6F-FEF12FAFE9EF}"/>
          </ac:spMkLst>
        </pc:spChg>
        <pc:spChg chg="add del mod ord">
          <ac:chgData name="SONIA BERTÈ" userId="87842a9b-0d47-45e4-9644-d67c74cb84cb" providerId="ADAL" clId="{089BD6C2-11A6-47F2-A87B-8678CD92DAF6}" dt="2020-12-12T23:03:12.969" v="5923" actId="26606"/>
          <ac:spMkLst>
            <pc:docMk/>
            <pc:sldMk cId="4206035864" sldId="355"/>
            <ac:spMk id="4" creationId="{8F6AC933-08F8-4E36-8A3B-513395EE3767}"/>
          </ac:spMkLst>
        </pc:spChg>
        <pc:spChg chg="add del mod ord">
          <ac:chgData name="SONIA BERTÈ" userId="87842a9b-0d47-45e4-9644-d67c74cb84cb" providerId="ADAL" clId="{089BD6C2-11A6-47F2-A87B-8678CD92DAF6}" dt="2020-12-12T23:03:12.969" v="5923" actId="26606"/>
          <ac:spMkLst>
            <pc:docMk/>
            <pc:sldMk cId="4206035864" sldId="355"/>
            <ac:spMk id="5" creationId="{5A332414-4DA7-4C36-966B-F82851C092A8}"/>
          </ac:spMkLst>
        </pc:spChg>
        <pc:spChg chg="add del mod ord">
          <ac:chgData name="SONIA BERTÈ" userId="87842a9b-0d47-45e4-9644-d67c74cb84cb" providerId="ADAL" clId="{089BD6C2-11A6-47F2-A87B-8678CD92DAF6}" dt="2020-12-12T23:03:12.969" v="5923" actId="26606"/>
          <ac:spMkLst>
            <pc:docMk/>
            <pc:sldMk cId="4206035864" sldId="355"/>
            <ac:spMk id="6" creationId="{F07B95D7-BB02-4731-9109-6A6A78DC604C}"/>
          </ac:spMkLst>
        </pc:spChg>
        <pc:spChg chg="add del mod ord">
          <ac:chgData name="SONIA BERTÈ" userId="87842a9b-0d47-45e4-9644-d67c74cb84cb" providerId="ADAL" clId="{089BD6C2-11A6-47F2-A87B-8678CD92DAF6}" dt="2020-12-12T23:03:12.969" v="5923" actId="26606"/>
          <ac:spMkLst>
            <pc:docMk/>
            <pc:sldMk cId="4206035864" sldId="355"/>
            <ac:spMk id="7" creationId="{3D8EADC2-F860-4BF1-80F8-C5D3DF929C99}"/>
          </ac:spMkLst>
        </pc:spChg>
        <pc:spChg chg="add del mod ord">
          <ac:chgData name="SONIA BERTÈ" userId="87842a9b-0d47-45e4-9644-d67c74cb84cb" providerId="ADAL" clId="{089BD6C2-11A6-47F2-A87B-8678CD92DAF6}" dt="2020-12-12T23:03:12.969" v="5923" actId="26606"/>
          <ac:spMkLst>
            <pc:docMk/>
            <pc:sldMk cId="4206035864" sldId="355"/>
            <ac:spMk id="8" creationId="{61182859-99CA-421F-9302-13E0F2354CA5}"/>
          </ac:spMkLst>
        </pc:spChg>
        <pc:spChg chg="add del mod ord">
          <ac:chgData name="SONIA BERTÈ" userId="87842a9b-0d47-45e4-9644-d67c74cb84cb" providerId="ADAL" clId="{089BD6C2-11A6-47F2-A87B-8678CD92DAF6}" dt="2020-12-12T23:03:12.969" v="5923" actId="26606"/>
          <ac:spMkLst>
            <pc:docMk/>
            <pc:sldMk cId="4206035864" sldId="355"/>
            <ac:spMk id="9" creationId="{FAF2AD63-C69C-4108-985A-1FADF76C9B46}"/>
          </ac:spMkLst>
        </pc:spChg>
        <pc:spChg chg="add del mod ord">
          <ac:chgData name="SONIA BERTÈ" userId="87842a9b-0d47-45e4-9644-d67c74cb84cb" providerId="ADAL" clId="{089BD6C2-11A6-47F2-A87B-8678CD92DAF6}" dt="2020-12-12T23:03:12.969" v="5923" actId="26606"/>
          <ac:spMkLst>
            <pc:docMk/>
            <pc:sldMk cId="4206035864" sldId="355"/>
            <ac:spMk id="10" creationId="{6E7F4BBA-3043-42BA-BFBE-A69AE0B667DB}"/>
          </ac:spMkLst>
        </pc:spChg>
        <pc:spChg chg="add del mod ord">
          <ac:chgData name="SONIA BERTÈ" userId="87842a9b-0d47-45e4-9644-d67c74cb84cb" providerId="ADAL" clId="{089BD6C2-11A6-47F2-A87B-8678CD92DAF6}" dt="2020-12-12T23:03:12.969" v="5923" actId="26606"/>
          <ac:spMkLst>
            <pc:docMk/>
            <pc:sldMk cId="4206035864" sldId="355"/>
            <ac:spMk id="11" creationId="{7648AAF6-2CBC-4F50-A9FF-9E4E2A5D0811}"/>
          </ac:spMkLst>
        </pc:spChg>
        <pc:spChg chg="add del mod ord">
          <ac:chgData name="SONIA BERTÈ" userId="87842a9b-0d47-45e4-9644-d67c74cb84cb" providerId="ADAL" clId="{089BD6C2-11A6-47F2-A87B-8678CD92DAF6}" dt="2020-12-12T23:03:12.969" v="5923" actId="26606"/>
          <ac:spMkLst>
            <pc:docMk/>
            <pc:sldMk cId="4206035864" sldId="355"/>
            <ac:spMk id="12" creationId="{E8086F62-1DFB-46DC-A392-6AF5C51D827A}"/>
          </ac:spMkLst>
        </pc:spChg>
        <pc:spChg chg="add del mod">
          <ac:chgData name="SONIA BERTÈ" userId="87842a9b-0d47-45e4-9644-d67c74cb84cb" providerId="ADAL" clId="{089BD6C2-11A6-47F2-A87B-8678CD92DAF6}" dt="2020-12-12T23:03:34.403" v="5925" actId="26606"/>
          <ac:spMkLst>
            <pc:docMk/>
            <pc:sldMk cId="4206035864" sldId="355"/>
            <ac:spMk id="13" creationId="{4389D5CE-40AC-490A-BEBC-818978195BC1}"/>
          </ac:spMkLst>
        </pc:spChg>
        <pc:spChg chg="add del mod">
          <ac:chgData name="SONIA BERTÈ" userId="87842a9b-0d47-45e4-9644-d67c74cb84cb" providerId="ADAL" clId="{089BD6C2-11A6-47F2-A87B-8678CD92DAF6}" dt="2020-12-12T23:03:34.403" v="5925" actId="26606"/>
          <ac:spMkLst>
            <pc:docMk/>
            <pc:sldMk cId="4206035864" sldId="355"/>
            <ac:spMk id="14" creationId="{C3A436E1-3AF4-4922-9559-FBE1CD3B99BC}"/>
          </ac:spMkLst>
        </pc:spChg>
        <pc:spChg chg="add del mod">
          <ac:chgData name="SONIA BERTÈ" userId="87842a9b-0d47-45e4-9644-d67c74cb84cb" providerId="ADAL" clId="{089BD6C2-11A6-47F2-A87B-8678CD92DAF6}" dt="2020-12-12T23:03:34.403" v="5925" actId="26606"/>
          <ac:spMkLst>
            <pc:docMk/>
            <pc:sldMk cId="4206035864" sldId="355"/>
            <ac:spMk id="15" creationId="{2FD0746F-0682-4D43-95DE-C9C29156CFF0}"/>
          </ac:spMkLst>
        </pc:spChg>
        <pc:spChg chg="add del mod">
          <ac:chgData name="SONIA BERTÈ" userId="87842a9b-0d47-45e4-9644-d67c74cb84cb" providerId="ADAL" clId="{089BD6C2-11A6-47F2-A87B-8678CD92DAF6}" dt="2020-12-12T23:03:34.403" v="5925" actId="26606"/>
          <ac:spMkLst>
            <pc:docMk/>
            <pc:sldMk cId="4206035864" sldId="355"/>
            <ac:spMk id="16" creationId="{E58C92B1-411B-4666-9668-D559FC1DD181}"/>
          </ac:spMkLst>
        </pc:spChg>
        <pc:spChg chg="add del mod">
          <ac:chgData name="SONIA BERTÈ" userId="87842a9b-0d47-45e4-9644-d67c74cb84cb" providerId="ADAL" clId="{089BD6C2-11A6-47F2-A87B-8678CD92DAF6}" dt="2020-12-12T23:03:34.403" v="5925" actId="26606"/>
          <ac:spMkLst>
            <pc:docMk/>
            <pc:sldMk cId="4206035864" sldId="355"/>
            <ac:spMk id="17" creationId="{FDD225E2-B448-4587-83BC-8CD0CF6CFBBE}"/>
          </ac:spMkLst>
        </pc:spChg>
        <pc:spChg chg="add del mod">
          <ac:chgData name="SONIA BERTÈ" userId="87842a9b-0d47-45e4-9644-d67c74cb84cb" providerId="ADAL" clId="{089BD6C2-11A6-47F2-A87B-8678CD92DAF6}" dt="2020-12-12T23:03:34.403" v="5925" actId="26606"/>
          <ac:spMkLst>
            <pc:docMk/>
            <pc:sldMk cId="4206035864" sldId="355"/>
            <ac:spMk id="18" creationId="{486C638E-5822-412C-A783-B2AD681A561D}"/>
          </ac:spMkLst>
        </pc:spChg>
        <pc:spChg chg="add del mod">
          <ac:chgData name="SONIA BERTÈ" userId="87842a9b-0d47-45e4-9644-d67c74cb84cb" providerId="ADAL" clId="{089BD6C2-11A6-47F2-A87B-8678CD92DAF6}" dt="2020-12-12T23:03:34.403" v="5925" actId="26606"/>
          <ac:spMkLst>
            <pc:docMk/>
            <pc:sldMk cId="4206035864" sldId="355"/>
            <ac:spMk id="19" creationId="{6DD8F1AD-9D4B-4399-AED3-B446C0C29BCC}"/>
          </ac:spMkLst>
        </pc:spChg>
        <pc:spChg chg="add del mod">
          <ac:chgData name="SONIA BERTÈ" userId="87842a9b-0d47-45e4-9644-d67c74cb84cb" providerId="ADAL" clId="{089BD6C2-11A6-47F2-A87B-8678CD92DAF6}" dt="2020-12-12T23:03:34.403" v="5925" actId="26606"/>
          <ac:spMkLst>
            <pc:docMk/>
            <pc:sldMk cId="4206035864" sldId="355"/>
            <ac:spMk id="21" creationId="{2CF0D72F-A489-40F8-B397-58566BAC3171}"/>
          </ac:spMkLst>
        </pc:spChg>
        <pc:spChg chg="add del mod">
          <ac:chgData name="SONIA BERTÈ" userId="87842a9b-0d47-45e4-9644-d67c74cb84cb" providerId="ADAL" clId="{089BD6C2-11A6-47F2-A87B-8678CD92DAF6}" dt="2020-12-12T23:03:34.403" v="5925" actId="26606"/>
          <ac:spMkLst>
            <pc:docMk/>
            <pc:sldMk cId="4206035864" sldId="355"/>
            <ac:spMk id="23" creationId="{31B1CDA7-FE6A-4BC4-B6AD-F31BFFF4F5A0}"/>
          </ac:spMkLst>
        </pc:spChg>
        <pc:spChg chg="add del mod">
          <ac:chgData name="SONIA BERTÈ" userId="87842a9b-0d47-45e4-9644-d67c74cb84cb" providerId="ADAL" clId="{089BD6C2-11A6-47F2-A87B-8678CD92DAF6}" dt="2020-12-12T23:03:34.403" v="5925" actId="26606"/>
          <ac:spMkLst>
            <pc:docMk/>
            <pc:sldMk cId="4206035864" sldId="355"/>
            <ac:spMk id="25" creationId="{E967A242-F371-41FE-9DB5-BFEBD059F914}"/>
          </ac:spMkLst>
        </pc:spChg>
        <pc:spChg chg="add del mod">
          <ac:chgData name="SONIA BERTÈ" userId="87842a9b-0d47-45e4-9644-d67c74cb84cb" providerId="ADAL" clId="{089BD6C2-11A6-47F2-A87B-8678CD92DAF6}" dt="2020-12-12T23:03:34.403" v="5925" actId="26606"/>
          <ac:spMkLst>
            <pc:docMk/>
            <pc:sldMk cId="4206035864" sldId="355"/>
            <ac:spMk id="27" creationId="{6E9D0621-D443-4D19-BFC4-A439F8E28908}"/>
          </ac:spMkLst>
        </pc:spChg>
        <pc:spChg chg="add del mod">
          <ac:chgData name="SONIA BERTÈ" userId="87842a9b-0d47-45e4-9644-d67c74cb84cb" providerId="ADAL" clId="{089BD6C2-11A6-47F2-A87B-8678CD92DAF6}" dt="2020-12-12T23:03:34.403" v="5925" actId="26606"/>
          <ac:spMkLst>
            <pc:docMk/>
            <pc:sldMk cId="4206035864" sldId="355"/>
            <ac:spMk id="29" creationId="{16D5E539-AFF1-4446-A3F6-F40CABEC3898}"/>
          </ac:spMkLst>
        </pc:spChg>
        <pc:spChg chg="add del mod">
          <ac:chgData name="SONIA BERTÈ" userId="87842a9b-0d47-45e4-9644-d67c74cb84cb" providerId="ADAL" clId="{089BD6C2-11A6-47F2-A87B-8678CD92DAF6}" dt="2020-12-12T23:03:34.403" v="5925" actId="26606"/>
          <ac:spMkLst>
            <pc:docMk/>
            <pc:sldMk cId="4206035864" sldId="355"/>
            <ac:spMk id="31" creationId="{64865F61-455B-46E3-9C3A-96A2B8787E3B}"/>
          </ac:spMkLst>
        </pc:spChg>
        <pc:spChg chg="add del mod">
          <ac:chgData name="SONIA BERTÈ" userId="87842a9b-0d47-45e4-9644-d67c74cb84cb" providerId="ADAL" clId="{089BD6C2-11A6-47F2-A87B-8678CD92DAF6}" dt="2020-12-12T23:03:38.321" v="5927" actId="26606"/>
          <ac:spMkLst>
            <pc:docMk/>
            <pc:sldMk cId="4206035864" sldId="355"/>
            <ac:spMk id="33" creationId="{85B36FF3-896C-4026-BA61-0418D9CD0BA0}"/>
          </ac:spMkLst>
        </pc:spChg>
        <pc:spChg chg="add del mod">
          <ac:chgData name="SONIA BERTÈ" userId="87842a9b-0d47-45e4-9644-d67c74cb84cb" providerId="ADAL" clId="{089BD6C2-11A6-47F2-A87B-8678CD92DAF6}" dt="2020-12-12T23:03:38.321" v="5927" actId="26606"/>
          <ac:spMkLst>
            <pc:docMk/>
            <pc:sldMk cId="4206035864" sldId="355"/>
            <ac:spMk id="34" creationId="{B224814C-2818-40AB-9E91-E603321E1A02}"/>
          </ac:spMkLst>
        </pc:spChg>
        <pc:spChg chg="add del mod">
          <ac:chgData name="SONIA BERTÈ" userId="87842a9b-0d47-45e4-9644-d67c74cb84cb" providerId="ADAL" clId="{089BD6C2-11A6-47F2-A87B-8678CD92DAF6}" dt="2020-12-12T23:03:38.321" v="5927" actId="26606"/>
          <ac:spMkLst>
            <pc:docMk/>
            <pc:sldMk cId="4206035864" sldId="355"/>
            <ac:spMk id="35" creationId="{6DEEAEDD-8005-4502-8274-D91170F523A9}"/>
          </ac:spMkLst>
        </pc:spChg>
        <pc:spChg chg="add del mod">
          <ac:chgData name="SONIA BERTÈ" userId="87842a9b-0d47-45e4-9644-d67c74cb84cb" providerId="ADAL" clId="{089BD6C2-11A6-47F2-A87B-8678CD92DAF6}" dt="2020-12-12T23:03:40.100" v="5929" actId="26606"/>
          <ac:spMkLst>
            <pc:docMk/>
            <pc:sldMk cId="4206035864" sldId="355"/>
            <ac:spMk id="37" creationId="{DF05A767-B7A3-44B5-A55B-01CFB005F220}"/>
          </ac:spMkLst>
        </pc:spChg>
        <pc:spChg chg="add mod">
          <ac:chgData name="SONIA BERTÈ" userId="87842a9b-0d47-45e4-9644-d67c74cb84cb" providerId="ADAL" clId="{089BD6C2-11A6-47F2-A87B-8678CD92DAF6}" dt="2020-12-12T23:03:40.119" v="5930" actId="26606"/>
          <ac:spMkLst>
            <pc:docMk/>
            <pc:sldMk cId="4206035864" sldId="355"/>
            <ac:spMk id="39" creationId="{4D84C0B4-C50E-463D-8A4A-A20D745F1858}"/>
          </ac:spMkLst>
        </pc:spChg>
        <pc:spChg chg="add mod">
          <ac:chgData name="SONIA BERTÈ" userId="87842a9b-0d47-45e4-9644-d67c74cb84cb" providerId="ADAL" clId="{089BD6C2-11A6-47F2-A87B-8678CD92DAF6}" dt="2020-12-12T23:03:40.119" v="5930" actId="26606"/>
          <ac:spMkLst>
            <pc:docMk/>
            <pc:sldMk cId="4206035864" sldId="355"/>
            <ac:spMk id="40" creationId="{4D48DE8B-BCA8-40E6-91B4-798B40F24794}"/>
          </ac:spMkLst>
        </pc:spChg>
        <pc:picChg chg="add mod">
          <ac:chgData name="SONIA BERTÈ" userId="87842a9b-0d47-45e4-9644-d67c74cb84cb" providerId="ADAL" clId="{089BD6C2-11A6-47F2-A87B-8678CD92DAF6}" dt="2020-12-12T23:03:41.321" v="5931" actId="1076"/>
          <ac:picMkLst>
            <pc:docMk/>
            <pc:sldMk cId="4206035864" sldId="355"/>
            <ac:picMk id="41" creationId="{82653FB0-B65C-488E-9B30-AECF09606CF0}"/>
          </ac:picMkLst>
        </pc:picChg>
      </pc:sldChg>
      <pc:sldChg chg="del">
        <pc:chgData name="SONIA BERTÈ" userId="87842a9b-0d47-45e4-9644-d67c74cb84cb" providerId="ADAL" clId="{089BD6C2-11A6-47F2-A87B-8678CD92DAF6}" dt="2020-12-16T22:47:20.675" v="7569" actId="47"/>
        <pc:sldMkLst>
          <pc:docMk/>
          <pc:sldMk cId="188845726" sldId="356"/>
        </pc:sldMkLst>
      </pc:sldChg>
      <pc:sldChg chg="modSp mod">
        <pc:chgData name="SONIA BERTÈ" userId="87842a9b-0d47-45e4-9644-d67c74cb84cb" providerId="ADAL" clId="{089BD6C2-11A6-47F2-A87B-8678CD92DAF6}" dt="2020-12-12T20:04:28.005" v="314" actId="1076"/>
        <pc:sldMkLst>
          <pc:docMk/>
          <pc:sldMk cId="391246093" sldId="361"/>
        </pc:sldMkLst>
        <pc:spChg chg="mod">
          <ac:chgData name="SONIA BERTÈ" userId="87842a9b-0d47-45e4-9644-d67c74cb84cb" providerId="ADAL" clId="{089BD6C2-11A6-47F2-A87B-8678CD92DAF6}" dt="2020-12-12T20:03:35.705" v="300" actId="1076"/>
          <ac:spMkLst>
            <pc:docMk/>
            <pc:sldMk cId="391246093" sldId="361"/>
            <ac:spMk id="4" creationId="{A17F80A9-6337-524E-AC61-32C5AFEE8E6D}"/>
          </ac:spMkLst>
        </pc:spChg>
        <pc:spChg chg="mod">
          <ac:chgData name="SONIA BERTÈ" userId="87842a9b-0d47-45e4-9644-d67c74cb84cb" providerId="ADAL" clId="{089BD6C2-11A6-47F2-A87B-8678CD92DAF6}" dt="2020-12-12T20:04:28.005" v="314" actId="1076"/>
          <ac:spMkLst>
            <pc:docMk/>
            <pc:sldMk cId="391246093" sldId="361"/>
            <ac:spMk id="11" creationId="{078F3EB4-D9E4-4E95-9D42-FBC646F90D1B}"/>
          </ac:spMkLst>
        </pc:spChg>
        <pc:spChg chg="mod">
          <ac:chgData name="SONIA BERTÈ" userId="87842a9b-0d47-45e4-9644-d67c74cb84cb" providerId="ADAL" clId="{089BD6C2-11A6-47F2-A87B-8678CD92DAF6}" dt="2020-12-12T20:04:28.005" v="314" actId="1076"/>
          <ac:spMkLst>
            <pc:docMk/>
            <pc:sldMk cId="391246093" sldId="361"/>
            <ac:spMk id="13" creationId="{DB9F2FE0-83AD-42B3-881F-52A7A263B8E5}"/>
          </ac:spMkLst>
        </pc:spChg>
      </pc:sldChg>
      <pc:sldChg chg="modSp mod">
        <pc:chgData name="SONIA BERTÈ" userId="87842a9b-0d47-45e4-9644-d67c74cb84cb" providerId="ADAL" clId="{089BD6C2-11A6-47F2-A87B-8678CD92DAF6}" dt="2020-12-12T20:00:15.482" v="125" actId="14100"/>
        <pc:sldMkLst>
          <pc:docMk/>
          <pc:sldMk cId="3534106445" sldId="367"/>
        </pc:sldMkLst>
        <pc:spChg chg="mod">
          <ac:chgData name="SONIA BERTÈ" userId="87842a9b-0d47-45e4-9644-d67c74cb84cb" providerId="ADAL" clId="{089BD6C2-11A6-47F2-A87B-8678CD92DAF6}" dt="2020-12-12T20:00:15.482" v="125" actId="14100"/>
          <ac:spMkLst>
            <pc:docMk/>
            <pc:sldMk cId="3534106445" sldId="367"/>
            <ac:spMk id="16" creationId="{E60B16B4-2E38-4744-9578-F30F3144A623}"/>
          </ac:spMkLst>
        </pc:spChg>
      </pc:sldChg>
      <pc:sldChg chg="addSp delSp modSp mod modAnim">
        <pc:chgData name="SONIA BERTÈ" userId="87842a9b-0d47-45e4-9644-d67c74cb84cb" providerId="ADAL" clId="{089BD6C2-11A6-47F2-A87B-8678CD92DAF6}" dt="2020-12-17T21:16:34.445" v="7798"/>
        <pc:sldMkLst>
          <pc:docMk/>
          <pc:sldMk cId="1038176841" sldId="368"/>
        </pc:sldMkLst>
        <pc:spChg chg="add del">
          <ac:chgData name="SONIA BERTÈ" userId="87842a9b-0d47-45e4-9644-d67c74cb84cb" providerId="ADAL" clId="{089BD6C2-11A6-47F2-A87B-8678CD92DAF6}" dt="2020-12-17T21:08:45.544" v="7694" actId="478"/>
          <ac:spMkLst>
            <pc:docMk/>
            <pc:sldMk cId="1038176841" sldId="368"/>
            <ac:spMk id="2" creationId="{431AAEC2-5355-4FD1-885C-0B82EA8E3318}"/>
          </ac:spMkLst>
        </pc:spChg>
        <pc:spChg chg="mod">
          <ac:chgData name="SONIA BERTÈ" userId="87842a9b-0d47-45e4-9644-d67c74cb84cb" providerId="ADAL" clId="{089BD6C2-11A6-47F2-A87B-8678CD92DAF6}" dt="2020-12-12T20:00:00.456" v="124" actId="14100"/>
          <ac:spMkLst>
            <pc:docMk/>
            <pc:sldMk cId="1038176841" sldId="368"/>
            <ac:spMk id="4" creationId="{E0DBDF89-D407-47BB-995B-0FCA7C6AFEFB}"/>
          </ac:spMkLst>
        </pc:spChg>
        <pc:spChg chg="add del mod">
          <ac:chgData name="SONIA BERTÈ" userId="87842a9b-0d47-45e4-9644-d67c74cb84cb" providerId="ADAL" clId="{089BD6C2-11A6-47F2-A87B-8678CD92DAF6}" dt="2020-12-17T21:09:09.595" v="7697" actId="478"/>
          <ac:spMkLst>
            <pc:docMk/>
            <pc:sldMk cId="1038176841" sldId="368"/>
            <ac:spMk id="5" creationId="{37D829D7-FAF8-4594-8CBE-B104D7CB191A}"/>
          </ac:spMkLst>
        </pc:spChg>
        <pc:spChg chg="add del mod">
          <ac:chgData name="SONIA BERTÈ" userId="87842a9b-0d47-45e4-9644-d67c74cb84cb" providerId="ADAL" clId="{089BD6C2-11A6-47F2-A87B-8678CD92DAF6}" dt="2020-12-17T21:09:34.715" v="7703" actId="478"/>
          <ac:spMkLst>
            <pc:docMk/>
            <pc:sldMk cId="1038176841" sldId="368"/>
            <ac:spMk id="6" creationId="{FADA123E-9B9F-4B67-B9BF-1A791840B355}"/>
          </ac:spMkLst>
        </pc:spChg>
        <pc:spChg chg="add del mod">
          <ac:chgData name="SONIA BERTÈ" userId="87842a9b-0d47-45e4-9644-d67c74cb84cb" providerId="ADAL" clId="{089BD6C2-11A6-47F2-A87B-8678CD92DAF6}" dt="2020-12-17T21:10:16.169" v="7712" actId="478"/>
          <ac:spMkLst>
            <pc:docMk/>
            <pc:sldMk cId="1038176841" sldId="368"/>
            <ac:spMk id="7" creationId="{68E83376-EC8F-43CB-9360-06127CA61C23}"/>
          </ac:spMkLst>
        </pc:spChg>
        <pc:spChg chg="add del mod">
          <ac:chgData name="SONIA BERTÈ" userId="87842a9b-0d47-45e4-9644-d67c74cb84cb" providerId="ADAL" clId="{089BD6C2-11A6-47F2-A87B-8678CD92DAF6}" dt="2020-12-17T21:11:07.820" v="7725" actId="478"/>
          <ac:spMkLst>
            <pc:docMk/>
            <pc:sldMk cId="1038176841" sldId="368"/>
            <ac:spMk id="8" creationId="{C7B34F48-1D79-484D-AEDE-B98BF0308613}"/>
          </ac:spMkLst>
        </pc:spChg>
        <pc:spChg chg="add mod">
          <ac:chgData name="SONIA BERTÈ" userId="87842a9b-0d47-45e4-9644-d67c74cb84cb" providerId="ADAL" clId="{089BD6C2-11A6-47F2-A87B-8678CD92DAF6}" dt="2020-12-17T21:14:46.805" v="7786" actId="207"/>
          <ac:spMkLst>
            <pc:docMk/>
            <pc:sldMk cId="1038176841" sldId="368"/>
            <ac:spMk id="9" creationId="{ABF1DEAC-0CEF-4F9E-B7BF-6D06834CA007}"/>
          </ac:spMkLst>
        </pc:spChg>
        <pc:spChg chg="add del mod">
          <ac:chgData name="SONIA BERTÈ" userId="87842a9b-0d47-45e4-9644-d67c74cb84cb" providerId="ADAL" clId="{089BD6C2-11A6-47F2-A87B-8678CD92DAF6}" dt="2020-12-17T21:12:09.587" v="7741" actId="478"/>
          <ac:spMkLst>
            <pc:docMk/>
            <pc:sldMk cId="1038176841" sldId="368"/>
            <ac:spMk id="10" creationId="{CC124282-5735-4DEE-9C1C-B3F066763E46}"/>
          </ac:spMkLst>
        </pc:spChg>
        <pc:spChg chg="mod">
          <ac:chgData name="SONIA BERTÈ" userId="87842a9b-0d47-45e4-9644-d67c74cb84cb" providerId="ADAL" clId="{089BD6C2-11A6-47F2-A87B-8678CD92DAF6}" dt="2020-12-12T19:59:05.859" v="122" actId="20577"/>
          <ac:spMkLst>
            <pc:docMk/>
            <pc:sldMk cId="1038176841" sldId="368"/>
            <ac:spMk id="17" creationId="{11EC0290-FC9E-4761-8F5B-BBE425E0A391}"/>
          </ac:spMkLst>
        </pc:spChg>
      </pc:sldChg>
      <pc:sldChg chg="modSp add mod ord">
        <pc:chgData name="SONIA BERTÈ" userId="87842a9b-0d47-45e4-9644-d67c74cb84cb" providerId="ADAL" clId="{089BD6C2-11A6-47F2-A87B-8678CD92DAF6}" dt="2020-12-12T20:08:53.870" v="336" actId="14100"/>
        <pc:sldMkLst>
          <pc:docMk/>
          <pc:sldMk cId="1611818684" sldId="369"/>
        </pc:sldMkLst>
        <pc:spChg chg="mod">
          <ac:chgData name="SONIA BERTÈ" userId="87842a9b-0d47-45e4-9644-d67c74cb84cb" providerId="ADAL" clId="{089BD6C2-11A6-47F2-A87B-8678CD92DAF6}" dt="2020-12-12T20:08:53.870" v="336" actId="14100"/>
          <ac:spMkLst>
            <pc:docMk/>
            <pc:sldMk cId="1611818684" sldId="369"/>
            <ac:spMk id="3" creationId="{1353F689-2E51-BF4F-AE47-7CEB7CC4C52A}"/>
          </ac:spMkLst>
        </pc:spChg>
      </pc:sldChg>
      <pc:sldChg chg="addSp delSp modSp add mod">
        <pc:chgData name="SONIA BERTÈ" userId="87842a9b-0d47-45e4-9644-d67c74cb84cb" providerId="ADAL" clId="{089BD6C2-11A6-47F2-A87B-8678CD92DAF6}" dt="2020-12-17T21:17:49.764" v="7806" actId="20577"/>
        <pc:sldMkLst>
          <pc:docMk/>
          <pc:sldMk cId="893016116" sldId="370"/>
        </pc:sldMkLst>
        <pc:spChg chg="add del mod">
          <ac:chgData name="SONIA BERTÈ" userId="87842a9b-0d47-45e4-9644-d67c74cb84cb" providerId="ADAL" clId="{089BD6C2-11A6-47F2-A87B-8678CD92DAF6}" dt="2020-12-12T20:11:05.966" v="425"/>
          <ac:spMkLst>
            <pc:docMk/>
            <pc:sldMk cId="893016116" sldId="370"/>
            <ac:spMk id="2" creationId="{0FBC6EF2-5A96-439D-B700-F10A729B80F4}"/>
          </ac:spMkLst>
        </pc:spChg>
        <pc:spChg chg="mod">
          <ac:chgData name="SONIA BERTÈ" userId="87842a9b-0d47-45e4-9644-d67c74cb84cb" providerId="ADAL" clId="{089BD6C2-11A6-47F2-A87B-8678CD92DAF6}" dt="2020-12-12T20:09:57.835" v="393" actId="20577"/>
          <ac:spMkLst>
            <pc:docMk/>
            <pc:sldMk cId="893016116" sldId="370"/>
            <ac:spMk id="3" creationId="{1353F689-2E51-BF4F-AE47-7CEB7CC4C52A}"/>
          </ac:spMkLst>
        </pc:spChg>
        <pc:spChg chg="add mod">
          <ac:chgData name="SONIA BERTÈ" userId="87842a9b-0d47-45e4-9644-d67c74cb84cb" providerId="ADAL" clId="{089BD6C2-11A6-47F2-A87B-8678CD92DAF6}" dt="2020-12-17T21:17:49.764" v="7806" actId="20577"/>
          <ac:spMkLst>
            <pc:docMk/>
            <pc:sldMk cId="893016116" sldId="370"/>
            <ac:spMk id="4" creationId="{D6638971-A492-4FFE-8123-AAD32B1A6E57}"/>
          </ac:spMkLst>
        </pc:spChg>
        <pc:spChg chg="add mod">
          <ac:chgData name="SONIA BERTÈ" userId="87842a9b-0d47-45e4-9644-d67c74cb84cb" providerId="ADAL" clId="{089BD6C2-11A6-47F2-A87B-8678CD92DAF6}" dt="2020-12-12T22:57:22.088" v="5897"/>
          <ac:spMkLst>
            <pc:docMk/>
            <pc:sldMk cId="893016116" sldId="370"/>
            <ac:spMk id="6" creationId="{57B9E454-D0CB-4011-99AE-9B3DBD0C6076}"/>
          </ac:spMkLst>
        </pc:spChg>
        <pc:spChg chg="del">
          <ac:chgData name="SONIA BERTÈ" userId="87842a9b-0d47-45e4-9644-d67c74cb84cb" providerId="ADAL" clId="{089BD6C2-11A6-47F2-A87B-8678CD92DAF6}" dt="2020-12-12T20:10:31.170" v="398" actId="478"/>
          <ac:spMkLst>
            <pc:docMk/>
            <pc:sldMk cId="893016116" sldId="370"/>
            <ac:spMk id="6" creationId="{7CB9FB5C-FE75-489C-83C3-851E3D9BDFC9}"/>
          </ac:spMkLst>
        </pc:spChg>
        <pc:spChg chg="del">
          <ac:chgData name="SONIA BERTÈ" userId="87842a9b-0d47-45e4-9644-d67c74cb84cb" providerId="ADAL" clId="{089BD6C2-11A6-47F2-A87B-8678CD92DAF6}" dt="2020-12-12T20:10:25.527" v="396" actId="478"/>
          <ac:spMkLst>
            <pc:docMk/>
            <pc:sldMk cId="893016116" sldId="370"/>
            <ac:spMk id="7" creationId="{56C458A7-0F94-4BE8-90EE-1F45001906ED}"/>
          </ac:spMkLst>
        </pc:spChg>
        <pc:spChg chg="del">
          <ac:chgData name="SONIA BERTÈ" userId="87842a9b-0d47-45e4-9644-d67c74cb84cb" providerId="ADAL" clId="{089BD6C2-11A6-47F2-A87B-8678CD92DAF6}" dt="2020-12-12T20:10:34.702" v="399" actId="478"/>
          <ac:spMkLst>
            <pc:docMk/>
            <pc:sldMk cId="893016116" sldId="370"/>
            <ac:spMk id="8" creationId="{597472C5-364F-44BC-BB1C-D44D863D6919}"/>
          </ac:spMkLst>
        </pc:spChg>
        <pc:spChg chg="del">
          <ac:chgData name="SONIA BERTÈ" userId="87842a9b-0d47-45e4-9644-d67c74cb84cb" providerId="ADAL" clId="{089BD6C2-11A6-47F2-A87B-8678CD92DAF6}" dt="2020-12-12T20:10:19.748" v="394" actId="478"/>
          <ac:spMkLst>
            <pc:docMk/>
            <pc:sldMk cId="893016116" sldId="370"/>
            <ac:spMk id="9" creationId="{EC7C0BDE-4CE2-4C3B-9E1B-E1D0688238B1}"/>
          </ac:spMkLst>
        </pc:spChg>
        <pc:spChg chg="mod">
          <ac:chgData name="SONIA BERTÈ" userId="87842a9b-0d47-45e4-9644-d67c74cb84cb" providerId="ADAL" clId="{089BD6C2-11A6-47F2-A87B-8678CD92DAF6}" dt="2020-12-12T20:11:19.285" v="427" actId="1076"/>
          <ac:spMkLst>
            <pc:docMk/>
            <pc:sldMk cId="893016116" sldId="370"/>
            <ac:spMk id="12" creationId="{F37E2B35-B5C9-4F87-8BEF-3223FBB6D115}"/>
          </ac:spMkLst>
        </pc:spChg>
        <pc:spChg chg="del">
          <ac:chgData name="SONIA BERTÈ" userId="87842a9b-0d47-45e4-9644-d67c74cb84cb" providerId="ADAL" clId="{089BD6C2-11A6-47F2-A87B-8678CD92DAF6}" dt="2020-12-12T20:10:28.440" v="397" actId="478"/>
          <ac:spMkLst>
            <pc:docMk/>
            <pc:sldMk cId="893016116" sldId="370"/>
            <ac:spMk id="14" creationId="{2C2B3153-DFA7-456A-B847-23211A3581BD}"/>
          </ac:spMkLst>
        </pc:spChg>
        <pc:spChg chg="del">
          <ac:chgData name="SONIA BERTÈ" userId="87842a9b-0d47-45e4-9644-d67c74cb84cb" providerId="ADAL" clId="{089BD6C2-11A6-47F2-A87B-8678CD92DAF6}" dt="2020-12-12T20:10:22.635" v="395" actId="478"/>
          <ac:spMkLst>
            <pc:docMk/>
            <pc:sldMk cId="893016116" sldId="370"/>
            <ac:spMk id="15" creationId="{E52D47A7-4717-41B5-BB64-153F5FA4A6EC}"/>
          </ac:spMkLst>
        </pc:spChg>
        <pc:spChg chg="mod">
          <ac:chgData name="SONIA BERTÈ" userId="87842a9b-0d47-45e4-9644-d67c74cb84cb" providerId="ADAL" clId="{089BD6C2-11A6-47F2-A87B-8678CD92DAF6}" dt="2020-12-12T22:57:20.366" v="5896" actId="1036"/>
          <ac:spMkLst>
            <pc:docMk/>
            <pc:sldMk cId="893016116" sldId="370"/>
            <ac:spMk id="16" creationId="{E60B16B4-2E38-4744-9578-F30F3144A623}"/>
          </ac:spMkLst>
        </pc:spChg>
      </pc:sldChg>
      <pc:sldChg chg="addSp modSp add del mod">
        <pc:chgData name="SONIA BERTÈ" userId="87842a9b-0d47-45e4-9644-d67c74cb84cb" providerId="ADAL" clId="{089BD6C2-11A6-47F2-A87B-8678CD92DAF6}" dt="2020-12-12T20:42:51.834" v="2288" actId="47"/>
        <pc:sldMkLst>
          <pc:docMk/>
          <pc:sldMk cId="2609433906" sldId="371"/>
        </pc:sldMkLst>
        <pc:spChg chg="mod">
          <ac:chgData name="SONIA BERTÈ" userId="87842a9b-0d47-45e4-9644-d67c74cb84cb" providerId="ADAL" clId="{089BD6C2-11A6-47F2-A87B-8678CD92DAF6}" dt="2020-12-12T20:40:50.179" v="2278" actId="1076"/>
          <ac:spMkLst>
            <pc:docMk/>
            <pc:sldMk cId="2609433906" sldId="371"/>
            <ac:spMk id="3" creationId="{1353F689-2E51-BF4F-AE47-7CEB7CC4C52A}"/>
          </ac:spMkLst>
        </pc:spChg>
        <pc:spChg chg="mod">
          <ac:chgData name="SONIA BERTÈ" userId="87842a9b-0d47-45e4-9644-d67c74cb84cb" providerId="ADAL" clId="{089BD6C2-11A6-47F2-A87B-8678CD92DAF6}" dt="2020-12-12T20:41:22.256" v="2281" actId="1076"/>
          <ac:spMkLst>
            <pc:docMk/>
            <pc:sldMk cId="2609433906" sldId="371"/>
            <ac:spMk id="4" creationId="{D6638971-A492-4FFE-8123-AAD32B1A6E57}"/>
          </ac:spMkLst>
        </pc:spChg>
        <pc:spChg chg="add mod">
          <ac:chgData name="SONIA BERTÈ" userId="87842a9b-0d47-45e4-9644-d67c74cb84cb" providerId="ADAL" clId="{089BD6C2-11A6-47F2-A87B-8678CD92DAF6}" dt="2020-12-12T20:40:56.190" v="2279" actId="1076"/>
          <ac:spMkLst>
            <pc:docMk/>
            <pc:sldMk cId="2609433906" sldId="371"/>
            <ac:spMk id="6" creationId="{0C8C3308-024B-455D-97AF-B8C71998F3A8}"/>
          </ac:spMkLst>
        </pc:spChg>
        <pc:spChg chg="mod">
          <ac:chgData name="SONIA BERTÈ" userId="87842a9b-0d47-45e4-9644-d67c74cb84cb" providerId="ADAL" clId="{089BD6C2-11A6-47F2-A87B-8678CD92DAF6}" dt="2020-12-12T20:41:22.256" v="2281" actId="1076"/>
          <ac:spMkLst>
            <pc:docMk/>
            <pc:sldMk cId="2609433906" sldId="371"/>
            <ac:spMk id="16" creationId="{E60B16B4-2E38-4744-9578-F30F3144A623}"/>
          </ac:spMkLst>
        </pc:spChg>
      </pc:sldChg>
      <pc:sldChg chg="addSp delSp modSp add mod">
        <pc:chgData name="SONIA BERTÈ" userId="87842a9b-0d47-45e4-9644-d67c74cb84cb" providerId="ADAL" clId="{089BD6C2-11A6-47F2-A87B-8678CD92DAF6}" dt="2020-12-16T22:34:34.037" v="6651" actId="123"/>
        <pc:sldMkLst>
          <pc:docMk/>
          <pc:sldMk cId="2323176906" sldId="372"/>
        </pc:sldMkLst>
        <pc:spChg chg="del mod">
          <ac:chgData name="SONIA BERTÈ" userId="87842a9b-0d47-45e4-9644-d67c74cb84cb" providerId="ADAL" clId="{089BD6C2-11A6-47F2-A87B-8678CD92DAF6}" dt="2020-12-12T20:42:34.663" v="2286" actId="478"/>
          <ac:spMkLst>
            <pc:docMk/>
            <pc:sldMk cId="2323176906" sldId="372"/>
            <ac:spMk id="4" creationId="{D6638971-A492-4FFE-8123-AAD32B1A6E57}"/>
          </ac:spMkLst>
        </pc:spChg>
        <pc:spChg chg="add mod">
          <ac:chgData name="SONIA BERTÈ" userId="87842a9b-0d47-45e4-9644-d67c74cb84cb" providerId="ADAL" clId="{089BD6C2-11A6-47F2-A87B-8678CD92DAF6}" dt="2020-12-12T21:16:27.636" v="3577" actId="14100"/>
          <ac:spMkLst>
            <pc:docMk/>
            <pc:sldMk cId="2323176906" sldId="372"/>
            <ac:spMk id="6" creationId="{E1BE9459-42AF-4BBD-A63D-E559EA85F0AE}"/>
          </ac:spMkLst>
        </pc:spChg>
        <pc:spChg chg="add mod">
          <ac:chgData name="SONIA BERTÈ" userId="87842a9b-0d47-45e4-9644-d67c74cb84cb" providerId="ADAL" clId="{089BD6C2-11A6-47F2-A87B-8678CD92DAF6}" dt="2020-12-16T22:34:34.037" v="6651" actId="123"/>
          <ac:spMkLst>
            <pc:docMk/>
            <pc:sldMk cId="2323176906" sldId="372"/>
            <ac:spMk id="7" creationId="{B140B90C-A3EC-4098-B0CB-8C995E7B4F0B}"/>
          </ac:spMkLst>
        </pc:spChg>
        <pc:spChg chg="add mod">
          <ac:chgData name="SONIA BERTÈ" userId="87842a9b-0d47-45e4-9644-d67c74cb84cb" providerId="ADAL" clId="{089BD6C2-11A6-47F2-A87B-8678CD92DAF6}" dt="2020-12-12T20:42:47.346" v="2287"/>
          <ac:spMkLst>
            <pc:docMk/>
            <pc:sldMk cId="2323176906" sldId="372"/>
            <ac:spMk id="8" creationId="{B1377A9E-A478-4826-A584-BC4E8540C5CF}"/>
          </ac:spMkLst>
        </pc:spChg>
        <pc:spChg chg="del">
          <ac:chgData name="SONIA BERTÈ" userId="87842a9b-0d47-45e4-9644-d67c74cb84cb" providerId="ADAL" clId="{089BD6C2-11A6-47F2-A87B-8678CD92DAF6}" dt="2020-12-12T20:42:33.014" v="2285" actId="478"/>
          <ac:spMkLst>
            <pc:docMk/>
            <pc:sldMk cId="2323176906" sldId="372"/>
            <ac:spMk id="16" creationId="{E60B16B4-2E38-4744-9578-F30F3144A623}"/>
          </ac:spMkLst>
        </pc:spChg>
      </pc:sldChg>
      <pc:sldChg chg="modSp add mod">
        <pc:chgData name="SONIA BERTÈ" userId="87842a9b-0d47-45e4-9644-d67c74cb84cb" providerId="ADAL" clId="{089BD6C2-11A6-47F2-A87B-8678CD92DAF6}" dt="2020-12-12T20:50:28.345" v="2444" actId="20577"/>
        <pc:sldMkLst>
          <pc:docMk/>
          <pc:sldMk cId="3625412420" sldId="373"/>
        </pc:sldMkLst>
        <pc:spChg chg="mod">
          <ac:chgData name="SONIA BERTÈ" userId="87842a9b-0d47-45e4-9644-d67c74cb84cb" providerId="ADAL" clId="{089BD6C2-11A6-47F2-A87B-8678CD92DAF6}" dt="2020-12-12T20:50:28.345" v="2444" actId="20577"/>
          <ac:spMkLst>
            <pc:docMk/>
            <pc:sldMk cId="3625412420" sldId="373"/>
            <ac:spMk id="3" creationId="{1353F689-2E51-BF4F-AE47-7CEB7CC4C52A}"/>
          </ac:spMkLst>
        </pc:spChg>
      </pc:sldChg>
      <pc:sldChg chg="addSp modSp add mod">
        <pc:chgData name="SONIA BERTÈ" userId="87842a9b-0d47-45e4-9644-d67c74cb84cb" providerId="ADAL" clId="{089BD6C2-11A6-47F2-A87B-8678CD92DAF6}" dt="2020-12-15T20:55:47.066" v="6209" actId="1076"/>
        <pc:sldMkLst>
          <pc:docMk/>
          <pc:sldMk cId="3452544332" sldId="374"/>
        </pc:sldMkLst>
        <pc:spChg chg="mod">
          <ac:chgData name="SONIA BERTÈ" userId="87842a9b-0d47-45e4-9644-d67c74cb84cb" providerId="ADAL" clId="{089BD6C2-11A6-47F2-A87B-8678CD92DAF6}" dt="2020-12-12T21:11:35.356" v="3276" actId="20577"/>
          <ac:spMkLst>
            <pc:docMk/>
            <pc:sldMk cId="3452544332" sldId="374"/>
            <ac:spMk id="3" creationId="{1353F689-2E51-BF4F-AE47-7CEB7CC4C52A}"/>
          </ac:spMkLst>
        </pc:spChg>
        <pc:spChg chg="mod">
          <ac:chgData name="SONIA BERTÈ" userId="87842a9b-0d47-45e4-9644-d67c74cb84cb" providerId="ADAL" clId="{089BD6C2-11A6-47F2-A87B-8678CD92DAF6}" dt="2020-12-15T20:55:47.066" v="6209" actId="1076"/>
          <ac:spMkLst>
            <pc:docMk/>
            <pc:sldMk cId="3452544332" sldId="374"/>
            <ac:spMk id="4" creationId="{D6638971-A492-4FFE-8123-AAD32B1A6E57}"/>
          </ac:spMkLst>
        </pc:spChg>
        <pc:spChg chg="add mod">
          <ac:chgData name="SONIA BERTÈ" userId="87842a9b-0d47-45e4-9644-d67c74cb84cb" providerId="ADAL" clId="{089BD6C2-11A6-47F2-A87B-8678CD92DAF6}" dt="2020-12-12T22:56:57.798" v="5874" actId="1035"/>
          <ac:spMkLst>
            <pc:docMk/>
            <pc:sldMk cId="3452544332" sldId="374"/>
            <ac:spMk id="6" creationId="{80C26EE4-DFD1-450A-B8E9-3221800E766F}"/>
          </ac:spMkLst>
        </pc:spChg>
        <pc:spChg chg="mod">
          <ac:chgData name="SONIA BERTÈ" userId="87842a9b-0d47-45e4-9644-d67c74cb84cb" providerId="ADAL" clId="{089BD6C2-11A6-47F2-A87B-8678CD92DAF6}" dt="2020-12-12T22:56:47.114" v="5870" actId="1035"/>
          <ac:spMkLst>
            <pc:docMk/>
            <pc:sldMk cId="3452544332" sldId="374"/>
            <ac:spMk id="16" creationId="{E60B16B4-2E38-4744-9578-F30F3144A623}"/>
          </ac:spMkLst>
        </pc:spChg>
      </pc:sldChg>
      <pc:sldChg chg="modSp add mod ord">
        <pc:chgData name="SONIA BERTÈ" userId="87842a9b-0d47-45e4-9644-d67c74cb84cb" providerId="ADAL" clId="{089BD6C2-11A6-47F2-A87B-8678CD92DAF6}" dt="2020-12-12T23:02:38.061" v="5920" actId="1076"/>
        <pc:sldMkLst>
          <pc:docMk/>
          <pc:sldMk cId="2101850778" sldId="375"/>
        </pc:sldMkLst>
        <pc:spChg chg="mod">
          <ac:chgData name="SONIA BERTÈ" userId="87842a9b-0d47-45e4-9644-d67c74cb84cb" providerId="ADAL" clId="{089BD6C2-11A6-47F2-A87B-8678CD92DAF6}" dt="2020-12-12T23:02:38.061" v="5920" actId="1076"/>
          <ac:spMkLst>
            <pc:docMk/>
            <pc:sldMk cId="2101850778" sldId="375"/>
            <ac:spMk id="3" creationId="{1353F689-2E51-BF4F-AE47-7CEB7CC4C52A}"/>
          </ac:spMkLst>
        </pc:spChg>
        <pc:spChg chg="mod">
          <ac:chgData name="SONIA BERTÈ" userId="87842a9b-0d47-45e4-9644-d67c74cb84cb" providerId="ADAL" clId="{089BD6C2-11A6-47F2-A87B-8678CD92DAF6}" dt="2020-12-12T23:01:03.138" v="5916" actId="1076"/>
          <ac:spMkLst>
            <pc:docMk/>
            <pc:sldMk cId="2101850778" sldId="375"/>
            <ac:spMk id="6" creationId="{E1BE9459-42AF-4BBD-A63D-E559EA85F0AE}"/>
          </ac:spMkLst>
        </pc:spChg>
        <pc:spChg chg="mod">
          <ac:chgData name="SONIA BERTÈ" userId="87842a9b-0d47-45e4-9644-d67c74cb84cb" providerId="ADAL" clId="{089BD6C2-11A6-47F2-A87B-8678CD92DAF6}" dt="2020-12-12T23:00:24.776" v="5912" actId="1076"/>
          <ac:spMkLst>
            <pc:docMk/>
            <pc:sldMk cId="2101850778" sldId="375"/>
            <ac:spMk id="7" creationId="{B140B90C-A3EC-4098-B0CB-8C995E7B4F0B}"/>
          </ac:spMkLst>
        </pc:spChg>
        <pc:spChg chg="mod">
          <ac:chgData name="SONIA BERTÈ" userId="87842a9b-0d47-45e4-9644-d67c74cb84cb" providerId="ADAL" clId="{089BD6C2-11A6-47F2-A87B-8678CD92DAF6}" dt="2020-12-12T23:02:38.061" v="5920" actId="1076"/>
          <ac:spMkLst>
            <pc:docMk/>
            <pc:sldMk cId="2101850778" sldId="375"/>
            <ac:spMk id="8" creationId="{B1377A9E-A478-4826-A584-BC4E8540C5CF}"/>
          </ac:spMkLst>
        </pc:spChg>
      </pc:sldChg>
      <pc:sldChg chg="modNotesTx">
        <pc:chgData name="SONIA BERTÈ" userId="87842a9b-0d47-45e4-9644-d67c74cb84cb" providerId="ADAL" clId="{089BD6C2-11A6-47F2-A87B-8678CD92DAF6}" dt="2020-12-17T21:23:37.800" v="7872" actId="20577"/>
        <pc:sldMkLst>
          <pc:docMk/>
          <pc:sldMk cId="1385511192" sldId="377"/>
        </pc:sldMkLst>
      </pc:sldChg>
      <pc:sldChg chg="addSp delSp modSp mod modNotesTx">
        <pc:chgData name="SONIA BERTÈ" userId="87842a9b-0d47-45e4-9644-d67c74cb84cb" providerId="ADAL" clId="{089BD6C2-11A6-47F2-A87B-8678CD92DAF6}" dt="2020-12-16T22:46:28.768" v="7567" actId="1076"/>
        <pc:sldMkLst>
          <pc:docMk/>
          <pc:sldMk cId="3066513140" sldId="382"/>
        </pc:sldMkLst>
        <pc:spChg chg="add del mod">
          <ac:chgData name="SONIA BERTÈ" userId="87842a9b-0d47-45e4-9644-d67c74cb84cb" providerId="ADAL" clId="{089BD6C2-11A6-47F2-A87B-8678CD92DAF6}" dt="2020-12-16T22:30:09.191" v="6544" actId="478"/>
          <ac:spMkLst>
            <pc:docMk/>
            <pc:sldMk cId="3066513140" sldId="382"/>
            <ac:spMk id="2" creationId="{26442CED-416A-4782-9724-A79865FE69CE}"/>
          </ac:spMkLst>
        </pc:spChg>
        <pc:spChg chg="mod">
          <ac:chgData name="SONIA BERTÈ" userId="87842a9b-0d47-45e4-9644-d67c74cb84cb" providerId="ADAL" clId="{089BD6C2-11A6-47F2-A87B-8678CD92DAF6}" dt="2020-12-16T22:46:28.768" v="7567" actId="1076"/>
          <ac:spMkLst>
            <pc:docMk/>
            <pc:sldMk cId="3066513140" sldId="382"/>
            <ac:spMk id="4" creationId="{D6638971-A492-4FFE-8123-AAD32B1A6E57}"/>
          </ac:spMkLst>
        </pc:spChg>
        <pc:spChg chg="mod">
          <ac:chgData name="SONIA BERTÈ" userId="87842a9b-0d47-45e4-9644-d67c74cb84cb" providerId="ADAL" clId="{089BD6C2-11A6-47F2-A87B-8678CD92DAF6}" dt="2020-12-16T22:46:21.502" v="7566" actId="1076"/>
          <ac:spMkLst>
            <pc:docMk/>
            <pc:sldMk cId="3066513140" sldId="382"/>
            <ac:spMk id="16" creationId="{E60B16B4-2E38-4744-9578-F30F3144A623}"/>
          </ac:spMkLst>
        </pc:spChg>
      </pc:sldChg>
      <pc:sldChg chg="modSp mod">
        <pc:chgData name="SONIA BERTÈ" userId="87842a9b-0d47-45e4-9644-d67c74cb84cb" providerId="ADAL" clId="{089BD6C2-11A6-47F2-A87B-8678CD92DAF6}" dt="2020-12-15T20:36:55.217" v="6205" actId="16037"/>
        <pc:sldMkLst>
          <pc:docMk/>
          <pc:sldMk cId="1588953753" sldId="384"/>
        </pc:sldMkLst>
        <pc:graphicFrameChg chg="mod modGraphic">
          <ac:chgData name="SONIA BERTÈ" userId="87842a9b-0d47-45e4-9644-d67c74cb84cb" providerId="ADAL" clId="{089BD6C2-11A6-47F2-A87B-8678CD92DAF6}" dt="2020-12-15T20:36:55.217" v="6205" actId="16037"/>
          <ac:graphicFrameMkLst>
            <pc:docMk/>
            <pc:sldMk cId="1588953753" sldId="384"/>
            <ac:graphicFrameMk id="8" creationId="{50E4BE50-C1BF-4015-B3B3-A924E40EB7FA}"/>
          </ac:graphicFrameMkLst>
        </pc:graphicFrameChg>
      </pc:sldChg>
      <pc:sldChg chg="modSp add mod">
        <pc:chgData name="SONIA BERTÈ" userId="87842a9b-0d47-45e4-9644-d67c74cb84cb" providerId="ADAL" clId="{089BD6C2-11A6-47F2-A87B-8678CD92DAF6}" dt="2020-12-15T21:19:07.762" v="6403" actId="2062"/>
        <pc:sldMkLst>
          <pc:docMk/>
          <pc:sldMk cId="3600376664" sldId="385"/>
        </pc:sldMkLst>
        <pc:spChg chg="mod">
          <ac:chgData name="SONIA BERTÈ" userId="87842a9b-0d47-45e4-9644-d67c74cb84cb" providerId="ADAL" clId="{089BD6C2-11A6-47F2-A87B-8678CD92DAF6}" dt="2020-12-15T20:56:08.976" v="6214" actId="20577"/>
          <ac:spMkLst>
            <pc:docMk/>
            <pc:sldMk cId="3600376664" sldId="385"/>
            <ac:spMk id="5" creationId="{17421D1F-569A-4C01-8AB1-09FC58A63CC0}"/>
          </ac:spMkLst>
        </pc:spChg>
        <pc:graphicFrameChg chg="mod modGraphic">
          <ac:chgData name="SONIA BERTÈ" userId="87842a9b-0d47-45e4-9644-d67c74cb84cb" providerId="ADAL" clId="{089BD6C2-11A6-47F2-A87B-8678CD92DAF6}" dt="2020-12-15T21:19:07.762" v="6403" actId="2062"/>
          <ac:graphicFrameMkLst>
            <pc:docMk/>
            <pc:sldMk cId="3600376664" sldId="385"/>
            <ac:graphicFrameMk id="20" creationId="{42DDDC41-74AD-470E-B7D5-71CFCC645FA0}"/>
          </ac:graphicFrameMkLst>
        </pc:graphicFrameChg>
      </pc:sldChg>
      <pc:sldChg chg="addSp delSp modSp new mod modClrScheme chgLayout">
        <pc:chgData name="SONIA BERTÈ" userId="87842a9b-0d47-45e4-9644-d67c74cb84cb" providerId="ADAL" clId="{089BD6C2-11A6-47F2-A87B-8678CD92DAF6}" dt="2020-12-15T21:23:31.626" v="6405" actId="700"/>
        <pc:sldMkLst>
          <pc:docMk/>
          <pc:sldMk cId="921057280" sldId="386"/>
        </pc:sldMkLst>
        <pc:spChg chg="del mod ord">
          <ac:chgData name="SONIA BERTÈ" userId="87842a9b-0d47-45e4-9644-d67c74cb84cb" providerId="ADAL" clId="{089BD6C2-11A6-47F2-A87B-8678CD92DAF6}" dt="2020-12-15T21:23:31.626" v="6405" actId="700"/>
          <ac:spMkLst>
            <pc:docMk/>
            <pc:sldMk cId="921057280" sldId="386"/>
            <ac:spMk id="2" creationId="{F023175D-5008-4F0F-9947-FCDDFDDEC05B}"/>
          </ac:spMkLst>
        </pc:spChg>
        <pc:spChg chg="del mod ord">
          <ac:chgData name="SONIA BERTÈ" userId="87842a9b-0d47-45e4-9644-d67c74cb84cb" providerId="ADAL" clId="{089BD6C2-11A6-47F2-A87B-8678CD92DAF6}" dt="2020-12-15T21:23:31.626" v="6405" actId="700"/>
          <ac:spMkLst>
            <pc:docMk/>
            <pc:sldMk cId="921057280" sldId="386"/>
            <ac:spMk id="3" creationId="{84C7CE8E-49CA-4809-98A7-4C1397FA36CF}"/>
          </ac:spMkLst>
        </pc:spChg>
        <pc:spChg chg="mod ord">
          <ac:chgData name="SONIA BERTÈ" userId="87842a9b-0d47-45e4-9644-d67c74cb84cb" providerId="ADAL" clId="{089BD6C2-11A6-47F2-A87B-8678CD92DAF6}" dt="2020-12-15T21:23:31.626" v="6405" actId="700"/>
          <ac:spMkLst>
            <pc:docMk/>
            <pc:sldMk cId="921057280" sldId="386"/>
            <ac:spMk id="4" creationId="{398DDE9A-7951-49A6-A044-5F593B34188A}"/>
          </ac:spMkLst>
        </pc:spChg>
        <pc:spChg chg="mod ord">
          <ac:chgData name="SONIA BERTÈ" userId="87842a9b-0d47-45e4-9644-d67c74cb84cb" providerId="ADAL" clId="{089BD6C2-11A6-47F2-A87B-8678CD92DAF6}" dt="2020-12-15T21:23:31.626" v="6405" actId="700"/>
          <ac:spMkLst>
            <pc:docMk/>
            <pc:sldMk cId="921057280" sldId="386"/>
            <ac:spMk id="5" creationId="{46CD5841-446E-4679-8F73-DEAE93E4A42E}"/>
          </ac:spMkLst>
        </pc:spChg>
        <pc:spChg chg="mod ord">
          <ac:chgData name="SONIA BERTÈ" userId="87842a9b-0d47-45e4-9644-d67c74cb84cb" providerId="ADAL" clId="{089BD6C2-11A6-47F2-A87B-8678CD92DAF6}" dt="2020-12-15T21:23:31.626" v="6405" actId="700"/>
          <ac:spMkLst>
            <pc:docMk/>
            <pc:sldMk cId="921057280" sldId="386"/>
            <ac:spMk id="6" creationId="{E964D447-C31D-4718-9B19-7A2B0DC8105B}"/>
          </ac:spMkLst>
        </pc:spChg>
        <pc:spChg chg="add mod ord">
          <ac:chgData name="SONIA BERTÈ" userId="87842a9b-0d47-45e4-9644-d67c74cb84cb" providerId="ADAL" clId="{089BD6C2-11A6-47F2-A87B-8678CD92DAF6}" dt="2020-12-15T21:23:31.626" v="6405" actId="700"/>
          <ac:spMkLst>
            <pc:docMk/>
            <pc:sldMk cId="921057280" sldId="386"/>
            <ac:spMk id="7" creationId="{FC4F4198-3FFE-449D-B7D6-AF9E981D1193}"/>
          </ac:spMkLst>
        </pc:spChg>
        <pc:spChg chg="add mod ord">
          <ac:chgData name="SONIA BERTÈ" userId="87842a9b-0d47-45e4-9644-d67c74cb84cb" providerId="ADAL" clId="{089BD6C2-11A6-47F2-A87B-8678CD92DAF6}" dt="2020-12-15T21:23:31.626" v="6405" actId="700"/>
          <ac:spMkLst>
            <pc:docMk/>
            <pc:sldMk cId="921057280" sldId="386"/>
            <ac:spMk id="8" creationId="{7479B1EF-EBAD-4ED0-BDF4-CC532DD3A15D}"/>
          </ac:spMkLst>
        </pc:spChg>
      </pc:sldChg>
      <pc:sldChg chg="modSp mod">
        <pc:chgData name="SONIA BERTÈ" userId="87842a9b-0d47-45e4-9644-d67c74cb84cb" providerId="ADAL" clId="{089BD6C2-11A6-47F2-A87B-8678CD92DAF6}" dt="2020-12-17T08:38:56.792" v="7692" actId="20577"/>
        <pc:sldMkLst>
          <pc:docMk/>
          <pc:sldMk cId="3414410545" sldId="387"/>
        </pc:sldMkLst>
        <pc:spChg chg="mod">
          <ac:chgData name="SONIA BERTÈ" userId="87842a9b-0d47-45e4-9644-d67c74cb84cb" providerId="ADAL" clId="{089BD6C2-11A6-47F2-A87B-8678CD92DAF6}" dt="2020-12-17T08:38:56.792" v="7692" actId="20577"/>
          <ac:spMkLst>
            <pc:docMk/>
            <pc:sldMk cId="3414410545" sldId="387"/>
            <ac:spMk id="13" creationId="{5DA213A0-CC31-4230-B4E9-162E527054DF}"/>
          </ac:spMkLst>
        </pc:spChg>
      </pc:sldChg>
      <pc:sldChg chg="ord">
        <pc:chgData name="SONIA BERTÈ" userId="87842a9b-0d47-45e4-9644-d67c74cb84cb" providerId="ADAL" clId="{089BD6C2-11A6-47F2-A87B-8678CD92DAF6}" dt="2020-12-17T21:23:46.777" v="7874"/>
        <pc:sldMkLst>
          <pc:docMk/>
          <pc:sldMk cId="2817499308" sldId="389"/>
        </pc:sldMkLst>
      </pc:sldChg>
      <pc:sldChg chg="modSp mod">
        <pc:chgData name="SONIA BERTÈ" userId="87842a9b-0d47-45e4-9644-d67c74cb84cb" providerId="ADAL" clId="{089BD6C2-11A6-47F2-A87B-8678CD92DAF6}" dt="2020-12-17T21:21:34.899" v="7852" actId="14100"/>
        <pc:sldMkLst>
          <pc:docMk/>
          <pc:sldMk cId="4095575029" sldId="390"/>
        </pc:sldMkLst>
        <pc:spChg chg="mod">
          <ac:chgData name="SONIA BERTÈ" userId="87842a9b-0d47-45e4-9644-d67c74cb84cb" providerId="ADAL" clId="{089BD6C2-11A6-47F2-A87B-8678CD92DAF6}" dt="2020-12-17T21:21:34.899" v="7852" actId="14100"/>
          <ac:spMkLst>
            <pc:docMk/>
            <pc:sldMk cId="4095575029" sldId="390"/>
            <ac:spMk id="7" creationId="{1D152B1E-D848-498C-BBCB-24E7D61B0098}"/>
          </ac:spMkLst>
        </pc:spChg>
        <pc:spChg chg="mod">
          <ac:chgData name="SONIA BERTÈ" userId="87842a9b-0d47-45e4-9644-d67c74cb84cb" providerId="ADAL" clId="{089BD6C2-11A6-47F2-A87B-8678CD92DAF6}" dt="2020-12-17T21:20:50.727" v="7847" actId="14100"/>
          <ac:spMkLst>
            <pc:docMk/>
            <pc:sldMk cId="4095575029" sldId="390"/>
            <ac:spMk id="16" creationId="{E60B16B4-2E38-4744-9578-F30F3144A623}"/>
          </ac:spMkLst>
        </pc:spChg>
      </pc:sldChg>
      <pc:sldChg chg="modSp mod">
        <pc:chgData name="SONIA BERTÈ" userId="87842a9b-0d47-45e4-9644-d67c74cb84cb" providerId="ADAL" clId="{089BD6C2-11A6-47F2-A87B-8678CD92DAF6}" dt="2020-12-17T08:37:21.569" v="7648" actId="20577"/>
        <pc:sldMkLst>
          <pc:docMk/>
          <pc:sldMk cId="1002446635" sldId="392"/>
        </pc:sldMkLst>
        <pc:spChg chg="mod">
          <ac:chgData name="SONIA BERTÈ" userId="87842a9b-0d47-45e4-9644-d67c74cb84cb" providerId="ADAL" clId="{089BD6C2-11A6-47F2-A87B-8678CD92DAF6}" dt="2020-12-17T08:37:21.569" v="7648" actId="20577"/>
          <ac:spMkLst>
            <pc:docMk/>
            <pc:sldMk cId="1002446635" sldId="392"/>
            <ac:spMk id="7" creationId="{FC4F4198-3FFE-449D-B7D6-AF9E981D1193}"/>
          </ac:spMkLst>
        </pc:spChg>
      </pc:sldChg>
      <pc:sldChg chg="modSp mod">
        <pc:chgData name="SONIA BERTÈ" userId="87842a9b-0d47-45e4-9644-d67c74cb84cb" providerId="ADAL" clId="{089BD6C2-11A6-47F2-A87B-8678CD92DAF6}" dt="2020-12-17T08:37:26.503" v="7650" actId="20577"/>
        <pc:sldMkLst>
          <pc:docMk/>
          <pc:sldMk cId="723232" sldId="393"/>
        </pc:sldMkLst>
        <pc:spChg chg="mod">
          <ac:chgData name="SONIA BERTÈ" userId="87842a9b-0d47-45e4-9644-d67c74cb84cb" providerId="ADAL" clId="{089BD6C2-11A6-47F2-A87B-8678CD92DAF6}" dt="2020-12-17T08:37:26.503" v="7650" actId="20577"/>
          <ac:spMkLst>
            <pc:docMk/>
            <pc:sldMk cId="723232" sldId="393"/>
            <ac:spMk id="7" creationId="{FC4F4198-3FFE-449D-B7D6-AF9E981D1193}"/>
          </ac:spMkLst>
        </pc:spChg>
      </pc:sldChg>
      <pc:sldChg chg="modSp mod">
        <pc:chgData name="SONIA BERTÈ" userId="87842a9b-0d47-45e4-9644-d67c74cb84cb" providerId="ADAL" clId="{089BD6C2-11A6-47F2-A87B-8678CD92DAF6}" dt="2020-12-17T08:37:31.383" v="7652" actId="20577"/>
        <pc:sldMkLst>
          <pc:docMk/>
          <pc:sldMk cId="1695161853" sldId="394"/>
        </pc:sldMkLst>
        <pc:spChg chg="mod">
          <ac:chgData name="SONIA BERTÈ" userId="87842a9b-0d47-45e4-9644-d67c74cb84cb" providerId="ADAL" clId="{089BD6C2-11A6-47F2-A87B-8678CD92DAF6}" dt="2020-12-17T08:37:31.383" v="7652" actId="20577"/>
          <ac:spMkLst>
            <pc:docMk/>
            <pc:sldMk cId="1695161853" sldId="394"/>
            <ac:spMk id="7" creationId="{FC4F4198-3FFE-449D-B7D6-AF9E981D1193}"/>
          </ac:spMkLst>
        </pc:spChg>
      </pc:sldChg>
      <pc:sldChg chg="modSp mod">
        <pc:chgData name="SONIA BERTÈ" userId="87842a9b-0d47-45e4-9644-d67c74cb84cb" providerId="ADAL" clId="{089BD6C2-11A6-47F2-A87B-8678CD92DAF6}" dt="2020-12-17T08:37:35.748" v="7654" actId="20577"/>
        <pc:sldMkLst>
          <pc:docMk/>
          <pc:sldMk cId="2913529260" sldId="395"/>
        </pc:sldMkLst>
        <pc:spChg chg="mod">
          <ac:chgData name="SONIA BERTÈ" userId="87842a9b-0d47-45e4-9644-d67c74cb84cb" providerId="ADAL" clId="{089BD6C2-11A6-47F2-A87B-8678CD92DAF6}" dt="2020-12-17T08:37:35.748" v="7654" actId="20577"/>
          <ac:spMkLst>
            <pc:docMk/>
            <pc:sldMk cId="2913529260" sldId="395"/>
            <ac:spMk id="7" creationId="{FC4F4198-3FFE-449D-B7D6-AF9E981D1193}"/>
          </ac:spMkLst>
        </pc:spChg>
      </pc:sldChg>
      <pc:sldChg chg="addSp delSp modSp new mod modClrScheme chgLayout">
        <pc:chgData name="SONIA BERTÈ" userId="87842a9b-0d47-45e4-9644-d67c74cb84cb" providerId="ADAL" clId="{089BD6C2-11A6-47F2-A87B-8678CD92DAF6}" dt="2020-12-16T22:50:05.238" v="7644" actId="478"/>
        <pc:sldMkLst>
          <pc:docMk/>
          <pc:sldMk cId="796343645" sldId="396"/>
        </pc:sldMkLst>
        <pc:spChg chg="add del mod ord">
          <ac:chgData name="SONIA BERTÈ" userId="87842a9b-0d47-45e4-9644-d67c74cb84cb" providerId="ADAL" clId="{089BD6C2-11A6-47F2-A87B-8678CD92DAF6}" dt="2020-12-16T22:47:41.828" v="7573" actId="700"/>
          <ac:spMkLst>
            <pc:docMk/>
            <pc:sldMk cId="796343645" sldId="396"/>
            <ac:spMk id="2" creationId="{0D2EEA14-EE48-45D6-9D6D-0618F8DE3960}"/>
          </ac:spMkLst>
        </pc:spChg>
        <pc:spChg chg="add del mod ord">
          <ac:chgData name="SONIA BERTÈ" userId="87842a9b-0d47-45e4-9644-d67c74cb84cb" providerId="ADAL" clId="{089BD6C2-11A6-47F2-A87B-8678CD92DAF6}" dt="2020-12-16T22:47:41.828" v="7573" actId="700"/>
          <ac:spMkLst>
            <pc:docMk/>
            <pc:sldMk cId="796343645" sldId="396"/>
            <ac:spMk id="3" creationId="{72BCC169-E029-4F61-807A-ACA87974FC5E}"/>
          </ac:spMkLst>
        </pc:spChg>
        <pc:spChg chg="add del mod ord">
          <ac:chgData name="SONIA BERTÈ" userId="87842a9b-0d47-45e4-9644-d67c74cb84cb" providerId="ADAL" clId="{089BD6C2-11A6-47F2-A87B-8678CD92DAF6}" dt="2020-12-16T22:47:41.828" v="7573" actId="700"/>
          <ac:spMkLst>
            <pc:docMk/>
            <pc:sldMk cId="796343645" sldId="396"/>
            <ac:spMk id="4" creationId="{B45339B3-39E9-4DD6-A525-334D655FA84A}"/>
          </ac:spMkLst>
        </pc:spChg>
        <pc:spChg chg="del mod ord">
          <ac:chgData name="SONIA BERTÈ" userId="87842a9b-0d47-45e4-9644-d67c74cb84cb" providerId="ADAL" clId="{089BD6C2-11A6-47F2-A87B-8678CD92DAF6}" dt="2020-12-16T22:47:52.832" v="7577" actId="478"/>
          <ac:spMkLst>
            <pc:docMk/>
            <pc:sldMk cId="796343645" sldId="396"/>
            <ac:spMk id="5" creationId="{1FD3FC40-3B6B-4A52-B903-4FFC2C156599}"/>
          </ac:spMkLst>
        </pc:spChg>
        <pc:spChg chg="del mod ord">
          <ac:chgData name="SONIA BERTÈ" userId="87842a9b-0d47-45e4-9644-d67c74cb84cb" providerId="ADAL" clId="{089BD6C2-11A6-47F2-A87B-8678CD92DAF6}" dt="2020-12-16T22:47:48.543" v="7575" actId="478"/>
          <ac:spMkLst>
            <pc:docMk/>
            <pc:sldMk cId="796343645" sldId="396"/>
            <ac:spMk id="6" creationId="{B1BD848A-06AD-4F97-BC21-171FCA39E2AB}"/>
          </ac:spMkLst>
        </pc:spChg>
        <pc:spChg chg="del mod ord">
          <ac:chgData name="SONIA BERTÈ" userId="87842a9b-0d47-45e4-9644-d67c74cb84cb" providerId="ADAL" clId="{089BD6C2-11A6-47F2-A87B-8678CD92DAF6}" dt="2020-12-16T22:47:50.585" v="7576" actId="478"/>
          <ac:spMkLst>
            <pc:docMk/>
            <pc:sldMk cId="796343645" sldId="396"/>
            <ac:spMk id="7" creationId="{3D70B574-5BC6-4A19-A025-8C67E92B1EE2}"/>
          </ac:spMkLst>
        </pc:spChg>
        <pc:spChg chg="add del mod ord">
          <ac:chgData name="SONIA BERTÈ" userId="87842a9b-0d47-45e4-9644-d67c74cb84cb" providerId="ADAL" clId="{089BD6C2-11A6-47F2-A87B-8678CD92DAF6}" dt="2020-12-16T22:47:34.097" v="7572" actId="700"/>
          <ac:spMkLst>
            <pc:docMk/>
            <pc:sldMk cId="796343645" sldId="396"/>
            <ac:spMk id="8" creationId="{C6690D26-DB0D-446F-91D1-0B9768802890}"/>
          </ac:spMkLst>
        </pc:spChg>
        <pc:spChg chg="add del mod ord">
          <ac:chgData name="SONIA BERTÈ" userId="87842a9b-0d47-45e4-9644-d67c74cb84cb" providerId="ADAL" clId="{089BD6C2-11A6-47F2-A87B-8678CD92DAF6}" dt="2020-12-16T22:47:34.097" v="7572" actId="700"/>
          <ac:spMkLst>
            <pc:docMk/>
            <pc:sldMk cId="796343645" sldId="396"/>
            <ac:spMk id="9" creationId="{9410E94F-EB75-4B47-8C80-F6E9CE46B1B0}"/>
          </ac:spMkLst>
        </pc:spChg>
        <pc:spChg chg="add del mod ord">
          <ac:chgData name="SONIA BERTÈ" userId="87842a9b-0d47-45e4-9644-d67c74cb84cb" providerId="ADAL" clId="{089BD6C2-11A6-47F2-A87B-8678CD92DAF6}" dt="2020-12-16T22:47:34.097" v="7572" actId="700"/>
          <ac:spMkLst>
            <pc:docMk/>
            <pc:sldMk cId="796343645" sldId="396"/>
            <ac:spMk id="10" creationId="{4CD3261C-ACC1-41B0-9EDE-438B877E8BE5}"/>
          </ac:spMkLst>
        </pc:spChg>
        <pc:spChg chg="add del mod ord">
          <ac:chgData name="SONIA BERTÈ" userId="87842a9b-0d47-45e4-9644-d67c74cb84cb" providerId="ADAL" clId="{089BD6C2-11A6-47F2-A87B-8678CD92DAF6}" dt="2020-12-16T22:47:34.097" v="7572" actId="700"/>
          <ac:spMkLst>
            <pc:docMk/>
            <pc:sldMk cId="796343645" sldId="396"/>
            <ac:spMk id="11" creationId="{ABEC9338-6EA6-497A-94AC-75B2D9ED1C74}"/>
          </ac:spMkLst>
        </pc:spChg>
        <pc:spChg chg="add del mod ord">
          <ac:chgData name="SONIA BERTÈ" userId="87842a9b-0d47-45e4-9644-d67c74cb84cb" providerId="ADAL" clId="{089BD6C2-11A6-47F2-A87B-8678CD92DAF6}" dt="2020-12-16T22:47:45.198" v="7574" actId="478"/>
          <ac:spMkLst>
            <pc:docMk/>
            <pc:sldMk cId="796343645" sldId="396"/>
            <ac:spMk id="12" creationId="{11E024C9-28E7-4ADB-B8CD-F4E9D5B4CB88}"/>
          </ac:spMkLst>
        </pc:spChg>
        <pc:spChg chg="add mod">
          <ac:chgData name="SONIA BERTÈ" userId="87842a9b-0d47-45e4-9644-d67c74cb84cb" providerId="ADAL" clId="{089BD6C2-11A6-47F2-A87B-8678CD92DAF6}" dt="2020-12-16T22:49:28.717" v="7641" actId="1076"/>
          <ac:spMkLst>
            <pc:docMk/>
            <pc:sldMk cId="796343645" sldId="396"/>
            <ac:spMk id="16" creationId="{9B45AEE5-B4BF-4AFD-947D-A3194402DFB8}"/>
          </ac:spMkLst>
        </pc:spChg>
        <pc:picChg chg="add del mod">
          <ac:chgData name="SONIA BERTÈ" userId="87842a9b-0d47-45e4-9644-d67c74cb84cb" providerId="ADAL" clId="{089BD6C2-11A6-47F2-A87B-8678CD92DAF6}" dt="2020-12-16T22:48:23.061" v="7585" actId="478"/>
          <ac:picMkLst>
            <pc:docMk/>
            <pc:sldMk cId="796343645" sldId="396"/>
            <ac:picMk id="13" creationId="{C568B08B-1140-49A3-AD1F-D9483C6ACF2B}"/>
          </ac:picMkLst>
        </pc:picChg>
        <pc:picChg chg="add mod">
          <ac:chgData name="SONIA BERTÈ" userId="87842a9b-0d47-45e4-9644-d67c74cb84cb" providerId="ADAL" clId="{089BD6C2-11A6-47F2-A87B-8678CD92DAF6}" dt="2020-12-16T22:48:32.444" v="7587" actId="1076"/>
          <ac:picMkLst>
            <pc:docMk/>
            <pc:sldMk cId="796343645" sldId="396"/>
            <ac:picMk id="15" creationId="{9B510C5F-02F8-46B9-9587-4A794FF3313E}"/>
          </ac:picMkLst>
        </pc:picChg>
        <pc:picChg chg="add del mod">
          <ac:chgData name="SONIA BERTÈ" userId="87842a9b-0d47-45e4-9644-d67c74cb84cb" providerId="ADAL" clId="{089BD6C2-11A6-47F2-A87B-8678CD92DAF6}" dt="2020-12-16T22:50:05.238" v="7644" actId="478"/>
          <ac:picMkLst>
            <pc:docMk/>
            <pc:sldMk cId="796343645" sldId="396"/>
            <ac:picMk id="18" creationId="{3E2E3323-81EF-4034-A1A4-D175069455B0}"/>
          </ac:picMkLst>
        </pc:picChg>
      </pc:sldChg>
    </pc:docChg>
  </pc:docChgLst>
  <pc:docChgLst>
    <pc:chgData name="SONIA BERTÈ" userId="S::226583@unimore.it::87842a9b-0d47-45e4-9644-d67c74cb84cb" providerId="AD" clId="Web-{A0A7729F-96F5-461A-94A5-FD63C6E992AC}"/>
    <pc:docChg chg="addSld delSld modSld sldOrd">
      <pc:chgData name="SONIA BERTÈ" userId="S::226583@unimore.it::87842a9b-0d47-45e4-9644-d67c74cb84cb" providerId="AD" clId="Web-{A0A7729F-96F5-461A-94A5-FD63C6E992AC}" dt="2020-12-15T20:32:43.116" v="681"/>
      <pc:docMkLst>
        <pc:docMk/>
      </pc:docMkLst>
      <pc:sldChg chg="modSp">
        <pc:chgData name="SONIA BERTÈ" userId="S::226583@unimore.it::87842a9b-0d47-45e4-9644-d67c74cb84cb" providerId="AD" clId="Web-{A0A7729F-96F5-461A-94A5-FD63C6E992AC}" dt="2020-12-15T20:24:27.177" v="484" actId="14100"/>
        <pc:sldMkLst>
          <pc:docMk/>
          <pc:sldMk cId="391246093" sldId="361"/>
        </pc:sldMkLst>
        <pc:spChg chg="mod">
          <ac:chgData name="SONIA BERTÈ" userId="S::226583@unimore.it::87842a9b-0d47-45e4-9644-d67c74cb84cb" providerId="AD" clId="Web-{A0A7729F-96F5-461A-94A5-FD63C6E992AC}" dt="2020-12-15T20:24:27.177" v="484" actId="14100"/>
          <ac:spMkLst>
            <pc:docMk/>
            <pc:sldMk cId="391246093" sldId="361"/>
            <ac:spMk id="3" creationId="{1353F689-2E51-BF4F-AE47-7CEB7CC4C52A}"/>
          </ac:spMkLst>
        </pc:spChg>
      </pc:sldChg>
      <pc:sldChg chg="addSp delSp modSp add ord">
        <pc:chgData name="SONIA BERTÈ" userId="S::226583@unimore.it::87842a9b-0d47-45e4-9644-d67c74cb84cb" providerId="AD" clId="Web-{A0A7729F-96F5-461A-94A5-FD63C6E992AC}" dt="2020-12-15T20:32:43.116" v="681"/>
        <pc:sldMkLst>
          <pc:docMk/>
          <pc:sldMk cId="1588953753" sldId="384"/>
        </pc:sldMkLst>
        <pc:spChg chg="mod">
          <ac:chgData name="SONIA BERTÈ" userId="S::226583@unimore.it::87842a9b-0d47-45e4-9644-d67c74cb84cb" providerId="AD" clId="Web-{A0A7729F-96F5-461A-94A5-FD63C6E992AC}" dt="2020-12-15T20:15:41.443" v="24" actId="20577"/>
          <ac:spMkLst>
            <pc:docMk/>
            <pc:sldMk cId="1588953753" sldId="384"/>
            <ac:spMk id="3" creationId="{1353F689-2E51-BF4F-AE47-7CEB7CC4C52A}"/>
          </ac:spMkLst>
        </pc:spChg>
        <pc:spChg chg="add del mod">
          <ac:chgData name="SONIA BERTÈ" userId="S::226583@unimore.it::87842a9b-0d47-45e4-9644-d67c74cb84cb" providerId="AD" clId="Web-{A0A7729F-96F5-461A-94A5-FD63C6E992AC}" dt="2020-12-15T20:16:12.459" v="31"/>
          <ac:spMkLst>
            <pc:docMk/>
            <pc:sldMk cId="1588953753" sldId="384"/>
            <ac:spMk id="4" creationId="{A17F80A9-6337-524E-AC61-32C5AFEE8E6D}"/>
          </ac:spMkLst>
        </pc:spChg>
        <pc:spChg chg="add del mod">
          <ac:chgData name="SONIA BERTÈ" userId="S::226583@unimore.it::87842a9b-0d47-45e4-9644-d67c74cb84cb" providerId="AD" clId="Web-{A0A7729F-96F5-461A-94A5-FD63C6E992AC}" dt="2020-12-15T20:15:51.318" v="29"/>
          <ac:spMkLst>
            <pc:docMk/>
            <pc:sldMk cId="1588953753" sldId="384"/>
            <ac:spMk id="5" creationId="{214994E2-D6E2-4632-9181-F02792A2D29D}"/>
          </ac:spMkLst>
        </pc:spChg>
        <pc:spChg chg="add del mod">
          <ac:chgData name="SONIA BERTÈ" userId="S::226583@unimore.it::87842a9b-0d47-45e4-9644-d67c74cb84cb" providerId="AD" clId="Web-{A0A7729F-96F5-461A-94A5-FD63C6E992AC}" dt="2020-12-15T20:27:52.432" v="629"/>
          <ac:spMkLst>
            <pc:docMk/>
            <pc:sldMk cId="1588953753" sldId="384"/>
            <ac:spMk id="7" creationId="{548B5C4C-BAED-47B1-A3DA-762F1EF97C7D}"/>
          </ac:spMkLst>
        </pc:spChg>
        <pc:spChg chg="del mod">
          <ac:chgData name="SONIA BERTÈ" userId="S::226583@unimore.it::87842a9b-0d47-45e4-9644-d67c74cb84cb" providerId="AD" clId="Web-{A0A7729F-96F5-461A-94A5-FD63C6E992AC}" dt="2020-12-15T20:27:49.948" v="628"/>
          <ac:spMkLst>
            <pc:docMk/>
            <pc:sldMk cId="1588953753" sldId="384"/>
            <ac:spMk id="10" creationId="{6B96ABEC-372D-4AC2-9716-8FE30C1DB1F7}"/>
          </ac:spMkLst>
        </pc:spChg>
        <pc:spChg chg="del">
          <ac:chgData name="SONIA BERTÈ" userId="S::226583@unimore.it::87842a9b-0d47-45e4-9644-d67c74cb84cb" providerId="AD" clId="Web-{A0A7729F-96F5-461A-94A5-FD63C6E992AC}" dt="2020-12-15T20:20:06.841" v="414"/>
          <ac:spMkLst>
            <pc:docMk/>
            <pc:sldMk cId="1588953753" sldId="384"/>
            <ac:spMk id="11" creationId="{078F3EB4-D9E4-4E95-9D42-FBC646F90D1B}"/>
          </ac:spMkLst>
        </pc:spChg>
        <pc:spChg chg="del">
          <ac:chgData name="SONIA BERTÈ" userId="S::226583@unimore.it::87842a9b-0d47-45e4-9644-d67c74cb84cb" providerId="AD" clId="Web-{A0A7729F-96F5-461A-94A5-FD63C6E992AC}" dt="2020-12-15T20:20:08.732" v="415"/>
          <ac:spMkLst>
            <pc:docMk/>
            <pc:sldMk cId="1588953753" sldId="384"/>
            <ac:spMk id="13" creationId="{DB9F2FE0-83AD-42B3-881F-52A7A263B8E5}"/>
          </ac:spMkLst>
        </pc:spChg>
        <pc:spChg chg="add del mod">
          <ac:chgData name="SONIA BERTÈ" userId="S::226583@unimore.it::87842a9b-0d47-45e4-9644-d67c74cb84cb" providerId="AD" clId="Web-{A0A7729F-96F5-461A-94A5-FD63C6E992AC}" dt="2020-12-15T20:28:00.948" v="631"/>
          <ac:spMkLst>
            <pc:docMk/>
            <pc:sldMk cId="1588953753" sldId="384"/>
            <ac:spMk id="528" creationId="{D7F2F6A5-FD5F-4A3C-A6FF-75BE8457C20B}"/>
          </ac:spMkLst>
        </pc:spChg>
        <pc:graphicFrameChg chg="add mod modGraphic">
          <ac:chgData name="SONIA BERTÈ" userId="S::226583@unimore.it::87842a9b-0d47-45e4-9644-d67c74cb84cb" providerId="AD" clId="Web-{A0A7729F-96F5-461A-94A5-FD63C6E992AC}" dt="2020-12-15T20:32:43.116" v="681"/>
          <ac:graphicFrameMkLst>
            <pc:docMk/>
            <pc:sldMk cId="1588953753" sldId="384"/>
            <ac:graphicFrameMk id="8" creationId="{50E4BE50-C1BF-4015-B3B3-A924E40EB7FA}"/>
          </ac:graphicFrameMkLst>
        </pc:graphicFrameChg>
      </pc:sldChg>
      <pc:sldChg chg="del">
        <pc:chgData name="SONIA BERTÈ" userId="S::226583@unimore.it::87842a9b-0d47-45e4-9644-d67c74cb84cb" providerId="AD" clId="Web-{A0A7729F-96F5-461A-94A5-FD63C6E992AC}" dt="2020-12-15T20:15:17.067" v="0"/>
        <pc:sldMkLst>
          <pc:docMk/>
          <pc:sldMk cId="3900748024" sldId="38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47E229-16DE-4DAF-BC61-C30774EFEBE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</dgm:pt>
    <dgm:pt modelId="{8978247E-2D5F-425A-838C-78DA9B9C9A93}">
      <dgm:prSet phldrT="[Testo]" phldr="0"/>
      <dgm:spPr/>
      <dgm:t>
        <a:bodyPr/>
        <a:lstStyle/>
        <a:p>
          <a:pPr rtl="0"/>
          <a:r>
            <a:rPr lang="it-IT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rPr>
            <a:t>Modello time-indexed di Sousa e Wolsey</a:t>
          </a:r>
        </a:p>
      </dgm:t>
    </dgm:pt>
    <dgm:pt modelId="{85C4C583-F90D-4AAC-B6C5-0AB2A3E02DAB}" type="parTrans" cxnId="{9D4A7F05-B703-4EA2-AB95-BF3C46526FA0}">
      <dgm:prSet/>
      <dgm:spPr/>
      <dgm:t>
        <a:bodyPr/>
        <a:lstStyle/>
        <a:p>
          <a:endParaRPr lang="it-IT"/>
        </a:p>
      </dgm:t>
    </dgm:pt>
    <dgm:pt modelId="{CCA86A43-44BD-493F-A69C-B0FA1D29E250}" type="sibTrans" cxnId="{9D4A7F05-B703-4EA2-AB95-BF3C46526FA0}">
      <dgm:prSet/>
      <dgm:spPr/>
      <dgm:t>
        <a:bodyPr/>
        <a:lstStyle/>
        <a:p>
          <a:endParaRPr lang="it-IT" dirty="0"/>
        </a:p>
      </dgm:t>
    </dgm:pt>
    <dgm:pt modelId="{44585743-A430-48B5-B324-0E3C38EE7E2F}">
      <dgm:prSet phldrT="[Testo]" phldr="0"/>
      <dgm:spPr/>
      <dgm:t>
        <a:bodyPr/>
        <a:lstStyle/>
        <a:p>
          <a:pPr rtl="0"/>
          <a:r>
            <a:rPr lang="it-IT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rPr>
            <a:t>Euristico Greedy WSPT</a:t>
          </a:r>
        </a:p>
      </dgm:t>
    </dgm:pt>
    <dgm:pt modelId="{241BD55E-9892-4F8E-A375-FBC6FB203DCA}" type="parTrans" cxnId="{1397E0E3-1628-4B9D-AAA4-0770D524D2A0}">
      <dgm:prSet/>
      <dgm:spPr/>
      <dgm:t>
        <a:bodyPr/>
        <a:lstStyle/>
        <a:p>
          <a:endParaRPr lang="it-IT"/>
        </a:p>
      </dgm:t>
    </dgm:pt>
    <dgm:pt modelId="{B9242962-CCC5-4716-8BCC-546B2BA892E7}" type="sibTrans" cxnId="{1397E0E3-1628-4B9D-AAA4-0770D524D2A0}">
      <dgm:prSet/>
      <dgm:spPr/>
      <dgm:t>
        <a:bodyPr/>
        <a:lstStyle/>
        <a:p>
          <a:endParaRPr lang="it-IT" dirty="0"/>
        </a:p>
      </dgm:t>
    </dgm:pt>
    <dgm:pt modelId="{8313BE60-09C8-4E4C-8666-4385DDA1EFE9}">
      <dgm:prSet phldrT="[Testo]" phldr="0"/>
      <dgm:spPr/>
      <dgm:t>
        <a:bodyPr/>
        <a:lstStyle/>
        <a:p>
          <a:pPr rtl="0"/>
          <a:r>
            <a:rPr lang="it-IT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rPr>
            <a:t>Ricerca locale SWAP</a:t>
          </a:r>
        </a:p>
      </dgm:t>
    </dgm:pt>
    <dgm:pt modelId="{4B23F709-8063-4742-8803-75F2EBEE1784}" type="parTrans" cxnId="{A89CF559-6758-4BDF-A796-39A26B0B4003}">
      <dgm:prSet/>
      <dgm:spPr/>
      <dgm:t>
        <a:bodyPr/>
        <a:lstStyle/>
        <a:p>
          <a:endParaRPr lang="it-IT"/>
        </a:p>
      </dgm:t>
    </dgm:pt>
    <dgm:pt modelId="{63F9A17F-0FDD-4920-BEDF-16E29468A9D7}" type="sibTrans" cxnId="{A89CF559-6758-4BDF-A796-39A26B0B4003}">
      <dgm:prSet/>
      <dgm:spPr/>
      <dgm:t>
        <a:bodyPr/>
        <a:lstStyle/>
        <a:p>
          <a:endParaRPr lang="it-IT" dirty="0"/>
        </a:p>
      </dgm:t>
    </dgm:pt>
    <dgm:pt modelId="{2D68D8AA-845B-4108-8D39-DBB981E0C8B2}">
      <dgm:prSet phldr="0"/>
      <dgm:spPr/>
      <dgm:t>
        <a:bodyPr/>
        <a:lstStyle/>
        <a:p>
          <a:pPr rtl="0"/>
          <a:r>
            <a:rPr lang="it-IT" b="0" dirty="0">
              <a:solidFill>
                <a:schemeClr val="bg1"/>
              </a:solidFill>
              <a:latin typeface="Cambria"/>
              <a:ea typeface="Cambria"/>
            </a:rPr>
            <a:t>Metaeuristico Simulated Annealing</a:t>
          </a:r>
        </a:p>
      </dgm:t>
    </dgm:pt>
    <dgm:pt modelId="{02A44CFB-D4A4-4448-A27F-E6EFCC7A5CF2}" type="parTrans" cxnId="{3800E1BE-1786-4742-9A68-2770587A525D}">
      <dgm:prSet/>
      <dgm:spPr/>
      <dgm:t>
        <a:bodyPr/>
        <a:lstStyle/>
        <a:p>
          <a:endParaRPr lang="it-IT"/>
        </a:p>
      </dgm:t>
    </dgm:pt>
    <dgm:pt modelId="{E6CC6AA3-30F5-49FD-B703-8F79E5C564FD}" type="sibTrans" cxnId="{3800E1BE-1786-4742-9A68-2770587A525D}">
      <dgm:prSet/>
      <dgm:spPr/>
      <dgm:t>
        <a:bodyPr/>
        <a:lstStyle/>
        <a:p>
          <a:endParaRPr lang="it-IT"/>
        </a:p>
      </dgm:t>
    </dgm:pt>
    <dgm:pt modelId="{8E9A6B47-89D8-4725-97AA-2117F5967517}">
      <dgm:prSet phldr="0"/>
      <dgm:spPr/>
      <dgm:t>
        <a:bodyPr/>
        <a:lstStyle/>
        <a:p>
          <a:pPr rtl="0"/>
          <a:r>
            <a:rPr lang="it-IT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rPr>
            <a:t>Multi-start + SWAP</a:t>
          </a:r>
        </a:p>
      </dgm:t>
    </dgm:pt>
    <dgm:pt modelId="{B2446C07-865D-4D87-BD52-1F5CF5355BEC}" type="parTrans" cxnId="{30B74F58-41A6-42D8-89DF-8B6949EA1E08}">
      <dgm:prSet/>
      <dgm:spPr/>
      <dgm:t>
        <a:bodyPr/>
        <a:lstStyle/>
        <a:p>
          <a:endParaRPr lang="it-IT"/>
        </a:p>
      </dgm:t>
    </dgm:pt>
    <dgm:pt modelId="{3B3DA5FA-F9A7-430C-9AC3-2CC4AA4E0D41}" type="sibTrans" cxnId="{30B74F58-41A6-42D8-89DF-8B6949EA1E08}">
      <dgm:prSet/>
      <dgm:spPr/>
      <dgm:t>
        <a:bodyPr/>
        <a:lstStyle/>
        <a:p>
          <a:endParaRPr lang="it-IT" dirty="0"/>
        </a:p>
      </dgm:t>
    </dgm:pt>
    <dgm:pt modelId="{4E6C8FBE-1FEE-48C2-9DB1-027DCC7E7746}" type="pres">
      <dgm:prSet presAssocID="{7247E229-16DE-4DAF-BC61-C30774EFEBE2}" presName="outerComposite" presStyleCnt="0">
        <dgm:presLayoutVars>
          <dgm:chMax val="5"/>
          <dgm:dir/>
          <dgm:resizeHandles val="exact"/>
        </dgm:presLayoutVars>
      </dgm:prSet>
      <dgm:spPr/>
    </dgm:pt>
    <dgm:pt modelId="{A7EEABF2-0200-41B5-929E-87D55D416AA8}" type="pres">
      <dgm:prSet presAssocID="{7247E229-16DE-4DAF-BC61-C30774EFEBE2}" presName="dummyMaxCanvas" presStyleCnt="0">
        <dgm:presLayoutVars/>
      </dgm:prSet>
      <dgm:spPr/>
    </dgm:pt>
    <dgm:pt modelId="{7155A4EC-092D-4B12-AEA2-0A5D10E7E686}" type="pres">
      <dgm:prSet presAssocID="{7247E229-16DE-4DAF-BC61-C30774EFEBE2}" presName="FiveNodes_1" presStyleLbl="node1" presStyleIdx="0" presStyleCnt="5">
        <dgm:presLayoutVars>
          <dgm:bulletEnabled val="1"/>
        </dgm:presLayoutVars>
      </dgm:prSet>
      <dgm:spPr/>
    </dgm:pt>
    <dgm:pt modelId="{8C6D915E-742E-4DFA-948D-5A62A07B5F09}" type="pres">
      <dgm:prSet presAssocID="{7247E229-16DE-4DAF-BC61-C30774EFEBE2}" presName="FiveNodes_2" presStyleLbl="node1" presStyleIdx="1" presStyleCnt="5">
        <dgm:presLayoutVars>
          <dgm:bulletEnabled val="1"/>
        </dgm:presLayoutVars>
      </dgm:prSet>
      <dgm:spPr/>
    </dgm:pt>
    <dgm:pt modelId="{A78F7067-EA62-4F92-A652-720D085B3CF3}" type="pres">
      <dgm:prSet presAssocID="{7247E229-16DE-4DAF-BC61-C30774EFEBE2}" presName="FiveNodes_3" presStyleLbl="node1" presStyleIdx="2" presStyleCnt="5">
        <dgm:presLayoutVars>
          <dgm:bulletEnabled val="1"/>
        </dgm:presLayoutVars>
      </dgm:prSet>
      <dgm:spPr/>
    </dgm:pt>
    <dgm:pt modelId="{97D4A2F4-873F-49AA-8531-F5A448BCE467}" type="pres">
      <dgm:prSet presAssocID="{7247E229-16DE-4DAF-BC61-C30774EFEBE2}" presName="FiveNodes_4" presStyleLbl="node1" presStyleIdx="3" presStyleCnt="5">
        <dgm:presLayoutVars>
          <dgm:bulletEnabled val="1"/>
        </dgm:presLayoutVars>
      </dgm:prSet>
      <dgm:spPr/>
    </dgm:pt>
    <dgm:pt modelId="{D9E79BD7-B046-425A-ADEE-A951787718D9}" type="pres">
      <dgm:prSet presAssocID="{7247E229-16DE-4DAF-BC61-C30774EFEBE2}" presName="FiveNodes_5" presStyleLbl="node1" presStyleIdx="4" presStyleCnt="5">
        <dgm:presLayoutVars>
          <dgm:bulletEnabled val="1"/>
        </dgm:presLayoutVars>
      </dgm:prSet>
      <dgm:spPr/>
    </dgm:pt>
    <dgm:pt modelId="{C0E45FF7-F66A-4CFF-8026-4C8BDCF7C493}" type="pres">
      <dgm:prSet presAssocID="{7247E229-16DE-4DAF-BC61-C30774EFEBE2}" presName="FiveConn_1-2" presStyleLbl="fgAccFollowNode1" presStyleIdx="0" presStyleCnt="4">
        <dgm:presLayoutVars>
          <dgm:bulletEnabled val="1"/>
        </dgm:presLayoutVars>
      </dgm:prSet>
      <dgm:spPr/>
    </dgm:pt>
    <dgm:pt modelId="{B1D36B9C-324D-4A71-96D0-7078D7642B82}" type="pres">
      <dgm:prSet presAssocID="{7247E229-16DE-4DAF-BC61-C30774EFEBE2}" presName="FiveConn_2-3" presStyleLbl="fgAccFollowNode1" presStyleIdx="1" presStyleCnt="4">
        <dgm:presLayoutVars>
          <dgm:bulletEnabled val="1"/>
        </dgm:presLayoutVars>
      </dgm:prSet>
      <dgm:spPr/>
    </dgm:pt>
    <dgm:pt modelId="{04FA7B60-B5F1-4C4E-A38D-83C99BF10709}" type="pres">
      <dgm:prSet presAssocID="{7247E229-16DE-4DAF-BC61-C30774EFEBE2}" presName="FiveConn_3-4" presStyleLbl="fgAccFollowNode1" presStyleIdx="2" presStyleCnt="4">
        <dgm:presLayoutVars>
          <dgm:bulletEnabled val="1"/>
        </dgm:presLayoutVars>
      </dgm:prSet>
      <dgm:spPr/>
    </dgm:pt>
    <dgm:pt modelId="{7BD5FB3B-9696-4373-A38C-24069E6B0469}" type="pres">
      <dgm:prSet presAssocID="{7247E229-16DE-4DAF-BC61-C30774EFEBE2}" presName="FiveConn_4-5" presStyleLbl="fgAccFollowNode1" presStyleIdx="3" presStyleCnt="4">
        <dgm:presLayoutVars>
          <dgm:bulletEnabled val="1"/>
        </dgm:presLayoutVars>
      </dgm:prSet>
      <dgm:spPr/>
    </dgm:pt>
    <dgm:pt modelId="{1D95B5A4-E72B-4028-BE1C-0E95F67D6F2E}" type="pres">
      <dgm:prSet presAssocID="{7247E229-16DE-4DAF-BC61-C30774EFEBE2}" presName="FiveNodes_1_text" presStyleLbl="node1" presStyleIdx="4" presStyleCnt="5">
        <dgm:presLayoutVars>
          <dgm:bulletEnabled val="1"/>
        </dgm:presLayoutVars>
      </dgm:prSet>
      <dgm:spPr/>
    </dgm:pt>
    <dgm:pt modelId="{9A793871-3201-49D7-A9A6-ED74D2E93D84}" type="pres">
      <dgm:prSet presAssocID="{7247E229-16DE-4DAF-BC61-C30774EFEBE2}" presName="FiveNodes_2_text" presStyleLbl="node1" presStyleIdx="4" presStyleCnt="5">
        <dgm:presLayoutVars>
          <dgm:bulletEnabled val="1"/>
        </dgm:presLayoutVars>
      </dgm:prSet>
      <dgm:spPr/>
    </dgm:pt>
    <dgm:pt modelId="{926AA042-CDA7-42E5-991E-D4E28B63DAF8}" type="pres">
      <dgm:prSet presAssocID="{7247E229-16DE-4DAF-BC61-C30774EFEBE2}" presName="FiveNodes_3_text" presStyleLbl="node1" presStyleIdx="4" presStyleCnt="5">
        <dgm:presLayoutVars>
          <dgm:bulletEnabled val="1"/>
        </dgm:presLayoutVars>
      </dgm:prSet>
      <dgm:spPr/>
    </dgm:pt>
    <dgm:pt modelId="{B18D904A-C7D2-4D21-8DBA-B008FB8B71BC}" type="pres">
      <dgm:prSet presAssocID="{7247E229-16DE-4DAF-BC61-C30774EFEBE2}" presName="FiveNodes_4_text" presStyleLbl="node1" presStyleIdx="4" presStyleCnt="5">
        <dgm:presLayoutVars>
          <dgm:bulletEnabled val="1"/>
        </dgm:presLayoutVars>
      </dgm:prSet>
      <dgm:spPr/>
    </dgm:pt>
    <dgm:pt modelId="{505C7075-C8F0-45EE-A3A0-9FF321732B90}" type="pres">
      <dgm:prSet presAssocID="{7247E229-16DE-4DAF-BC61-C30774EFEBE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D4A7F05-B703-4EA2-AB95-BF3C46526FA0}" srcId="{7247E229-16DE-4DAF-BC61-C30774EFEBE2}" destId="{8978247E-2D5F-425A-838C-78DA9B9C9A93}" srcOrd="0" destOrd="0" parTransId="{85C4C583-F90D-4AAC-B6C5-0AB2A3E02DAB}" sibTransId="{CCA86A43-44BD-493F-A69C-B0FA1D29E250}"/>
    <dgm:cxn modelId="{CCF6EF06-3008-48AA-B128-91584845CCC7}" type="presOf" srcId="{44585743-A430-48B5-B324-0E3C38EE7E2F}" destId="{8C6D915E-742E-4DFA-948D-5A62A07B5F09}" srcOrd="0" destOrd="0" presId="urn:microsoft.com/office/officeart/2005/8/layout/vProcess5"/>
    <dgm:cxn modelId="{EB74FA0F-720C-49B4-97E9-D5C91DAA8FFF}" type="presOf" srcId="{8313BE60-09C8-4E4C-8666-4385DDA1EFE9}" destId="{A78F7067-EA62-4F92-A652-720D085B3CF3}" srcOrd="0" destOrd="0" presId="urn:microsoft.com/office/officeart/2005/8/layout/vProcess5"/>
    <dgm:cxn modelId="{E8101F17-AEAE-4E72-8468-D8C0F0F03E03}" type="presOf" srcId="{8E9A6B47-89D8-4725-97AA-2117F5967517}" destId="{B18D904A-C7D2-4D21-8DBA-B008FB8B71BC}" srcOrd="1" destOrd="0" presId="urn:microsoft.com/office/officeart/2005/8/layout/vProcess5"/>
    <dgm:cxn modelId="{473F925D-AB59-47B9-AB14-BF5D0639DF11}" type="presOf" srcId="{8E9A6B47-89D8-4725-97AA-2117F5967517}" destId="{97D4A2F4-873F-49AA-8531-F5A448BCE467}" srcOrd="0" destOrd="0" presId="urn:microsoft.com/office/officeart/2005/8/layout/vProcess5"/>
    <dgm:cxn modelId="{43A86F67-70EF-4D60-874D-64A2C6605154}" type="presOf" srcId="{7247E229-16DE-4DAF-BC61-C30774EFEBE2}" destId="{4E6C8FBE-1FEE-48C2-9DB1-027DCC7E7746}" srcOrd="0" destOrd="0" presId="urn:microsoft.com/office/officeart/2005/8/layout/vProcess5"/>
    <dgm:cxn modelId="{6F8D8868-2020-468E-9200-5B57F1065269}" type="presOf" srcId="{8978247E-2D5F-425A-838C-78DA9B9C9A93}" destId="{7155A4EC-092D-4B12-AEA2-0A5D10E7E686}" srcOrd="0" destOrd="0" presId="urn:microsoft.com/office/officeart/2005/8/layout/vProcess5"/>
    <dgm:cxn modelId="{C2C50A50-F807-4870-A122-1F55ABB2239F}" type="presOf" srcId="{3B3DA5FA-F9A7-430C-9AC3-2CC4AA4E0D41}" destId="{7BD5FB3B-9696-4373-A38C-24069E6B0469}" srcOrd="0" destOrd="0" presId="urn:microsoft.com/office/officeart/2005/8/layout/vProcess5"/>
    <dgm:cxn modelId="{789C3B55-80BE-4638-89FD-8C4AAE6F23D8}" type="presOf" srcId="{2D68D8AA-845B-4108-8D39-DBB981E0C8B2}" destId="{505C7075-C8F0-45EE-A3A0-9FF321732B90}" srcOrd="1" destOrd="0" presId="urn:microsoft.com/office/officeart/2005/8/layout/vProcess5"/>
    <dgm:cxn modelId="{30B74F58-41A6-42D8-89DF-8B6949EA1E08}" srcId="{7247E229-16DE-4DAF-BC61-C30774EFEBE2}" destId="{8E9A6B47-89D8-4725-97AA-2117F5967517}" srcOrd="3" destOrd="0" parTransId="{B2446C07-865D-4D87-BD52-1F5CF5355BEC}" sibTransId="{3B3DA5FA-F9A7-430C-9AC3-2CC4AA4E0D41}"/>
    <dgm:cxn modelId="{A89CF559-6758-4BDF-A796-39A26B0B4003}" srcId="{7247E229-16DE-4DAF-BC61-C30774EFEBE2}" destId="{8313BE60-09C8-4E4C-8666-4385DDA1EFE9}" srcOrd="2" destOrd="0" parTransId="{4B23F709-8063-4742-8803-75F2EBEE1784}" sibTransId="{63F9A17F-0FDD-4920-BEDF-16E29468A9D7}"/>
    <dgm:cxn modelId="{463AA981-90B2-484A-84F7-3B7C2B241961}" type="presOf" srcId="{2D68D8AA-845B-4108-8D39-DBB981E0C8B2}" destId="{D9E79BD7-B046-425A-ADEE-A951787718D9}" srcOrd="0" destOrd="0" presId="urn:microsoft.com/office/officeart/2005/8/layout/vProcess5"/>
    <dgm:cxn modelId="{AB4D8B93-887F-498A-95CA-7AEE586BBAF9}" type="presOf" srcId="{CCA86A43-44BD-493F-A69C-B0FA1D29E250}" destId="{C0E45FF7-F66A-4CFF-8026-4C8BDCF7C493}" srcOrd="0" destOrd="0" presId="urn:microsoft.com/office/officeart/2005/8/layout/vProcess5"/>
    <dgm:cxn modelId="{23B6EF9A-2791-4046-93BE-A22142AA8AA5}" type="presOf" srcId="{B9242962-CCC5-4716-8BCC-546B2BA892E7}" destId="{B1D36B9C-324D-4A71-96D0-7078D7642B82}" srcOrd="0" destOrd="0" presId="urn:microsoft.com/office/officeart/2005/8/layout/vProcess5"/>
    <dgm:cxn modelId="{BA1BA4A2-3377-423B-8C6A-37AE7AB421B9}" type="presOf" srcId="{44585743-A430-48B5-B324-0E3C38EE7E2F}" destId="{9A793871-3201-49D7-A9A6-ED74D2E93D84}" srcOrd="1" destOrd="0" presId="urn:microsoft.com/office/officeart/2005/8/layout/vProcess5"/>
    <dgm:cxn modelId="{585CAFAD-D79F-4BF2-900A-B6BB6FC6AF92}" type="presOf" srcId="{8978247E-2D5F-425A-838C-78DA9B9C9A93}" destId="{1D95B5A4-E72B-4028-BE1C-0E95F67D6F2E}" srcOrd="1" destOrd="0" presId="urn:microsoft.com/office/officeart/2005/8/layout/vProcess5"/>
    <dgm:cxn modelId="{E624B7B1-33B6-482E-B4F9-66125A38B912}" type="presOf" srcId="{8313BE60-09C8-4E4C-8666-4385DDA1EFE9}" destId="{926AA042-CDA7-42E5-991E-D4E28B63DAF8}" srcOrd="1" destOrd="0" presId="urn:microsoft.com/office/officeart/2005/8/layout/vProcess5"/>
    <dgm:cxn modelId="{3800E1BE-1786-4742-9A68-2770587A525D}" srcId="{7247E229-16DE-4DAF-BC61-C30774EFEBE2}" destId="{2D68D8AA-845B-4108-8D39-DBB981E0C8B2}" srcOrd="4" destOrd="0" parTransId="{02A44CFB-D4A4-4448-A27F-E6EFCC7A5CF2}" sibTransId="{E6CC6AA3-30F5-49FD-B703-8F79E5C564FD}"/>
    <dgm:cxn modelId="{8E915ED9-28BF-41AE-9775-502546C01CC1}" type="presOf" srcId="{63F9A17F-0FDD-4920-BEDF-16E29468A9D7}" destId="{04FA7B60-B5F1-4C4E-A38D-83C99BF10709}" srcOrd="0" destOrd="0" presId="urn:microsoft.com/office/officeart/2005/8/layout/vProcess5"/>
    <dgm:cxn modelId="{1397E0E3-1628-4B9D-AAA4-0770D524D2A0}" srcId="{7247E229-16DE-4DAF-BC61-C30774EFEBE2}" destId="{44585743-A430-48B5-B324-0E3C38EE7E2F}" srcOrd="1" destOrd="0" parTransId="{241BD55E-9892-4F8E-A375-FBC6FB203DCA}" sibTransId="{B9242962-CCC5-4716-8BCC-546B2BA892E7}"/>
    <dgm:cxn modelId="{B2BAB737-956A-4400-A9AE-4DA52FD16C6C}" type="presParOf" srcId="{4E6C8FBE-1FEE-48C2-9DB1-027DCC7E7746}" destId="{A7EEABF2-0200-41B5-929E-87D55D416AA8}" srcOrd="0" destOrd="0" presId="urn:microsoft.com/office/officeart/2005/8/layout/vProcess5"/>
    <dgm:cxn modelId="{FA494F14-03CD-4AC3-8AC0-9F3FF34FFAE9}" type="presParOf" srcId="{4E6C8FBE-1FEE-48C2-9DB1-027DCC7E7746}" destId="{7155A4EC-092D-4B12-AEA2-0A5D10E7E686}" srcOrd="1" destOrd="0" presId="urn:microsoft.com/office/officeart/2005/8/layout/vProcess5"/>
    <dgm:cxn modelId="{E5C1469B-9859-4529-AB26-19C75D466682}" type="presParOf" srcId="{4E6C8FBE-1FEE-48C2-9DB1-027DCC7E7746}" destId="{8C6D915E-742E-4DFA-948D-5A62A07B5F09}" srcOrd="2" destOrd="0" presId="urn:microsoft.com/office/officeart/2005/8/layout/vProcess5"/>
    <dgm:cxn modelId="{AFE6CF1E-A9A8-4F5C-BFEA-302FA2BB5324}" type="presParOf" srcId="{4E6C8FBE-1FEE-48C2-9DB1-027DCC7E7746}" destId="{A78F7067-EA62-4F92-A652-720D085B3CF3}" srcOrd="3" destOrd="0" presId="urn:microsoft.com/office/officeart/2005/8/layout/vProcess5"/>
    <dgm:cxn modelId="{61043BD4-D2B4-4291-BE90-E665C1639FBB}" type="presParOf" srcId="{4E6C8FBE-1FEE-48C2-9DB1-027DCC7E7746}" destId="{97D4A2F4-873F-49AA-8531-F5A448BCE467}" srcOrd="4" destOrd="0" presId="urn:microsoft.com/office/officeart/2005/8/layout/vProcess5"/>
    <dgm:cxn modelId="{9E449998-0566-4502-B290-863C2E5B39F0}" type="presParOf" srcId="{4E6C8FBE-1FEE-48C2-9DB1-027DCC7E7746}" destId="{D9E79BD7-B046-425A-ADEE-A951787718D9}" srcOrd="5" destOrd="0" presId="urn:microsoft.com/office/officeart/2005/8/layout/vProcess5"/>
    <dgm:cxn modelId="{D3232EFF-F002-4AEC-94EA-4F0E49D7DA97}" type="presParOf" srcId="{4E6C8FBE-1FEE-48C2-9DB1-027DCC7E7746}" destId="{C0E45FF7-F66A-4CFF-8026-4C8BDCF7C493}" srcOrd="6" destOrd="0" presId="urn:microsoft.com/office/officeart/2005/8/layout/vProcess5"/>
    <dgm:cxn modelId="{07DA8095-00C4-4249-917D-38A3D87BF8A5}" type="presParOf" srcId="{4E6C8FBE-1FEE-48C2-9DB1-027DCC7E7746}" destId="{B1D36B9C-324D-4A71-96D0-7078D7642B82}" srcOrd="7" destOrd="0" presId="urn:microsoft.com/office/officeart/2005/8/layout/vProcess5"/>
    <dgm:cxn modelId="{C2807F93-E58C-4765-9D1C-7EF9D948AF31}" type="presParOf" srcId="{4E6C8FBE-1FEE-48C2-9DB1-027DCC7E7746}" destId="{04FA7B60-B5F1-4C4E-A38D-83C99BF10709}" srcOrd="8" destOrd="0" presId="urn:microsoft.com/office/officeart/2005/8/layout/vProcess5"/>
    <dgm:cxn modelId="{B6FA3850-7F4C-45FD-9968-CA4A435F994A}" type="presParOf" srcId="{4E6C8FBE-1FEE-48C2-9DB1-027DCC7E7746}" destId="{7BD5FB3B-9696-4373-A38C-24069E6B0469}" srcOrd="9" destOrd="0" presId="urn:microsoft.com/office/officeart/2005/8/layout/vProcess5"/>
    <dgm:cxn modelId="{C08A4C61-728E-470B-8CB4-A7B61B30FB40}" type="presParOf" srcId="{4E6C8FBE-1FEE-48C2-9DB1-027DCC7E7746}" destId="{1D95B5A4-E72B-4028-BE1C-0E95F67D6F2E}" srcOrd="10" destOrd="0" presId="urn:microsoft.com/office/officeart/2005/8/layout/vProcess5"/>
    <dgm:cxn modelId="{231B4155-F6A8-4978-A582-628B15D72CBC}" type="presParOf" srcId="{4E6C8FBE-1FEE-48C2-9DB1-027DCC7E7746}" destId="{9A793871-3201-49D7-A9A6-ED74D2E93D84}" srcOrd="11" destOrd="0" presId="urn:microsoft.com/office/officeart/2005/8/layout/vProcess5"/>
    <dgm:cxn modelId="{8A7E6018-97A9-4D13-BC9A-9CAEDFF7A5C6}" type="presParOf" srcId="{4E6C8FBE-1FEE-48C2-9DB1-027DCC7E7746}" destId="{926AA042-CDA7-42E5-991E-D4E28B63DAF8}" srcOrd="12" destOrd="0" presId="urn:microsoft.com/office/officeart/2005/8/layout/vProcess5"/>
    <dgm:cxn modelId="{DD68D038-C004-4E7B-80D7-9B08C5BEFF0E}" type="presParOf" srcId="{4E6C8FBE-1FEE-48C2-9DB1-027DCC7E7746}" destId="{B18D904A-C7D2-4D21-8DBA-B008FB8B71BC}" srcOrd="13" destOrd="0" presId="urn:microsoft.com/office/officeart/2005/8/layout/vProcess5"/>
    <dgm:cxn modelId="{C314F516-3FCA-436E-8990-56D2D5B96F2D}" type="presParOf" srcId="{4E6C8FBE-1FEE-48C2-9DB1-027DCC7E7746}" destId="{505C7075-C8F0-45EE-A3A0-9FF321732B9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5A4EC-092D-4B12-AEA2-0A5D10E7E686}">
      <dsp:nvSpPr>
        <dsp:cNvPr id="0" name=""/>
        <dsp:cNvSpPr/>
      </dsp:nvSpPr>
      <dsp:spPr>
        <a:xfrm>
          <a:off x="0" y="0"/>
          <a:ext cx="5831927" cy="7057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rPr>
            <a:t>Modello time-indexed di Sousa e Wolsey</a:t>
          </a:r>
        </a:p>
      </dsp:txBody>
      <dsp:txXfrm>
        <a:off x="20670" y="20670"/>
        <a:ext cx="4987833" cy="664378"/>
      </dsp:txXfrm>
    </dsp:sp>
    <dsp:sp modelId="{8C6D915E-742E-4DFA-948D-5A62A07B5F09}">
      <dsp:nvSpPr>
        <dsp:cNvPr id="0" name=""/>
        <dsp:cNvSpPr/>
      </dsp:nvSpPr>
      <dsp:spPr>
        <a:xfrm>
          <a:off x="435501" y="803734"/>
          <a:ext cx="5831927" cy="705718"/>
        </a:xfrm>
        <a:prstGeom prst="roundRect">
          <a:avLst>
            <a:gd name="adj" fmla="val 10000"/>
          </a:avLst>
        </a:prstGeom>
        <a:solidFill>
          <a:schemeClr val="accent2">
            <a:hueOff val="2113568"/>
            <a:satOff val="-13208"/>
            <a:lumOff val="-75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rPr>
            <a:t>Euristico Greedy WSPT</a:t>
          </a:r>
        </a:p>
      </dsp:txBody>
      <dsp:txXfrm>
        <a:off x="456171" y="824404"/>
        <a:ext cx="4896369" cy="664378"/>
      </dsp:txXfrm>
    </dsp:sp>
    <dsp:sp modelId="{A78F7067-EA62-4F92-A652-720D085B3CF3}">
      <dsp:nvSpPr>
        <dsp:cNvPr id="0" name=""/>
        <dsp:cNvSpPr/>
      </dsp:nvSpPr>
      <dsp:spPr>
        <a:xfrm>
          <a:off x="871002" y="1607469"/>
          <a:ext cx="5831927" cy="705718"/>
        </a:xfrm>
        <a:prstGeom prst="roundRect">
          <a:avLst>
            <a:gd name="adj" fmla="val 10000"/>
          </a:avLst>
        </a:prstGeom>
        <a:solidFill>
          <a:schemeClr val="accent2">
            <a:hueOff val="4227136"/>
            <a:satOff val="-26416"/>
            <a:lumOff val="-1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rPr>
            <a:t>Ricerca locale SWAP</a:t>
          </a:r>
        </a:p>
      </dsp:txBody>
      <dsp:txXfrm>
        <a:off x="891672" y="1628139"/>
        <a:ext cx="4896369" cy="664378"/>
      </dsp:txXfrm>
    </dsp:sp>
    <dsp:sp modelId="{97D4A2F4-873F-49AA-8531-F5A448BCE467}">
      <dsp:nvSpPr>
        <dsp:cNvPr id="0" name=""/>
        <dsp:cNvSpPr/>
      </dsp:nvSpPr>
      <dsp:spPr>
        <a:xfrm>
          <a:off x="1306503" y="2411204"/>
          <a:ext cx="5831927" cy="705718"/>
        </a:xfrm>
        <a:prstGeom prst="roundRect">
          <a:avLst>
            <a:gd name="adj" fmla="val 10000"/>
          </a:avLst>
        </a:prstGeom>
        <a:solidFill>
          <a:schemeClr val="accent2">
            <a:hueOff val="6340703"/>
            <a:satOff val="-39625"/>
            <a:lumOff val="-224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rPr>
            <a:t>Multi-start + SWAP</a:t>
          </a:r>
        </a:p>
      </dsp:txBody>
      <dsp:txXfrm>
        <a:off x="1327173" y="2431874"/>
        <a:ext cx="4896369" cy="664378"/>
      </dsp:txXfrm>
    </dsp:sp>
    <dsp:sp modelId="{D9E79BD7-B046-425A-ADEE-A951787718D9}">
      <dsp:nvSpPr>
        <dsp:cNvPr id="0" name=""/>
        <dsp:cNvSpPr/>
      </dsp:nvSpPr>
      <dsp:spPr>
        <a:xfrm>
          <a:off x="1742004" y="3214938"/>
          <a:ext cx="5831927" cy="705718"/>
        </a:xfrm>
        <a:prstGeom prst="roundRect">
          <a:avLst>
            <a:gd name="adj" fmla="val 10000"/>
          </a:avLst>
        </a:prstGeom>
        <a:solidFill>
          <a:schemeClr val="accent2">
            <a:hueOff val="8454272"/>
            <a:satOff val="-52833"/>
            <a:lumOff val="-299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kern="1200" dirty="0">
              <a:solidFill>
                <a:schemeClr val="bg1"/>
              </a:solidFill>
              <a:latin typeface="Cambria"/>
              <a:ea typeface="Cambria"/>
            </a:rPr>
            <a:t>Metaeuristico Simulated Annealing</a:t>
          </a:r>
        </a:p>
      </dsp:txBody>
      <dsp:txXfrm>
        <a:off x="1762674" y="3235608"/>
        <a:ext cx="4896369" cy="664378"/>
      </dsp:txXfrm>
    </dsp:sp>
    <dsp:sp modelId="{C0E45FF7-F66A-4CFF-8026-4C8BDCF7C493}">
      <dsp:nvSpPr>
        <dsp:cNvPr id="0" name=""/>
        <dsp:cNvSpPr/>
      </dsp:nvSpPr>
      <dsp:spPr>
        <a:xfrm>
          <a:off x="5373210" y="515566"/>
          <a:ext cx="458716" cy="45871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100" kern="1200" dirty="0"/>
        </a:p>
      </dsp:txBody>
      <dsp:txXfrm>
        <a:off x="5476421" y="515566"/>
        <a:ext cx="252294" cy="345184"/>
      </dsp:txXfrm>
    </dsp:sp>
    <dsp:sp modelId="{B1D36B9C-324D-4A71-96D0-7078D7642B82}">
      <dsp:nvSpPr>
        <dsp:cNvPr id="0" name=""/>
        <dsp:cNvSpPr/>
      </dsp:nvSpPr>
      <dsp:spPr>
        <a:xfrm>
          <a:off x="5808711" y="1319301"/>
          <a:ext cx="458716" cy="45871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940566"/>
            <a:satOff val="-23518"/>
            <a:lumOff val="-257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940566"/>
              <a:satOff val="-23518"/>
              <a:lumOff val="-25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100" kern="1200" dirty="0"/>
        </a:p>
      </dsp:txBody>
      <dsp:txXfrm>
        <a:off x="5911922" y="1319301"/>
        <a:ext cx="252294" cy="345184"/>
      </dsp:txXfrm>
    </dsp:sp>
    <dsp:sp modelId="{04FA7B60-B5F1-4C4E-A38D-83C99BF10709}">
      <dsp:nvSpPr>
        <dsp:cNvPr id="0" name=""/>
        <dsp:cNvSpPr/>
      </dsp:nvSpPr>
      <dsp:spPr>
        <a:xfrm>
          <a:off x="6244212" y="2111273"/>
          <a:ext cx="458716" cy="45871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881132"/>
            <a:satOff val="-47036"/>
            <a:lumOff val="-51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881132"/>
              <a:satOff val="-47036"/>
              <a:lumOff val="-51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100" kern="1200" dirty="0"/>
        </a:p>
      </dsp:txBody>
      <dsp:txXfrm>
        <a:off x="6347423" y="2111273"/>
        <a:ext cx="252294" cy="345184"/>
      </dsp:txXfrm>
    </dsp:sp>
    <dsp:sp modelId="{7BD5FB3B-9696-4373-A38C-24069E6B0469}">
      <dsp:nvSpPr>
        <dsp:cNvPr id="0" name=""/>
        <dsp:cNvSpPr/>
      </dsp:nvSpPr>
      <dsp:spPr>
        <a:xfrm>
          <a:off x="6679714" y="2922849"/>
          <a:ext cx="458716" cy="45871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8821697"/>
            <a:satOff val="-70554"/>
            <a:lumOff val="-773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8821697"/>
              <a:satOff val="-70554"/>
              <a:lumOff val="-77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100" kern="1200" dirty="0"/>
        </a:p>
      </dsp:txBody>
      <dsp:txXfrm>
        <a:off x="6782925" y="2922849"/>
        <a:ext cx="252294" cy="345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5349E3-2257-46A2-87AA-98208788B886}" type="datetime1">
              <a:rPr lang="it-IT" noProof="0" smtClean="0"/>
              <a:t>20/12/2020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2159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3620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9129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3474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791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8572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2019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6877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2666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5343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7545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7361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6498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974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chemeClr val="bg1"/>
                </a:solidFill>
                <a:latin typeface="Cambria"/>
                <a:ea typeface="Cambria" panose="02040503050406030204" pitchFamily="18" charset="0"/>
              </a:rPr>
              <a:t>i nostri strumenti riescono ad avvicinarsi molto alla soluzione ottima o comunque la miglior soluzione trovata per quella determinata istanza.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chemeClr val="bg1"/>
                </a:solidFill>
              </a:rPr>
              <a:t>nonostante ciò gli altri algoritmi implementati (Simulated e Multi start + Swap) trovano valori molto vicini all'ottimo.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schemeClr val="bg1"/>
              </a:solidFill>
              <a:latin typeface="Cambria"/>
              <a:ea typeface="Cambria" panose="02040503050406030204" pitchFamily="18" charset="0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8348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822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7361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520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7504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0446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4387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36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contenut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502031D7-8779-41C9-8C49-1B0BC95C516E}" type="datetime4">
              <a:rPr lang="it-IT" noProof="0" smtClean="0">
                <a:latin typeface="+mn-lt"/>
              </a:rPr>
              <a:t>20 dicembre 2020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igura a mano libera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9" name="Figura a mano libera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40" name="Figura a mano libera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D825BC-9803-467D-A049-B47340459F55}" type="datetime4">
              <a:rPr lang="it-IT" noProof="0" smtClean="0">
                <a:latin typeface="+mn-lt"/>
              </a:rPr>
              <a:t>20 dicembre 2020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tes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tes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9C67B196-5FCD-421F-B5BA-95F06726A1A9}" type="datetime4">
              <a:rPr lang="it-IT" noProof="0" smtClean="0">
                <a:latin typeface="+mn-lt"/>
              </a:rPr>
              <a:t>20 dicembre 2020</a:t>
            </a:fld>
            <a:endParaRPr lang="it-IT" noProof="0" dirty="0">
              <a:latin typeface="+mn-lt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tes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it-IT" noProof="0" dirty="0"/>
              <a:t>Fare clic sull'icona per inserire un'immagine</a:t>
            </a:r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3" name="Figura a mano libera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ine del gio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egnaposto tes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egnaposto tes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egnaposto tes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egnaposto tes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3AE24FE1-1FB1-4CCE-8AE0-20974EE52244}" type="datetime4">
              <a:rPr lang="it-IT" noProof="0" smtClean="0">
                <a:latin typeface="+mn-lt"/>
              </a:rPr>
              <a:t>20 dicembre 2020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9" name="Figura a mano libera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4" name="Segnaposto immagin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4FC45D6-6DD7-454C-8347-13F10006374F}" type="datetime4">
              <a:rPr lang="it-IT" noProof="0" smtClean="0">
                <a:latin typeface="+mn-lt"/>
              </a:rPr>
              <a:t>20 dicembre 2020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immagin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4" name="Figura a mano libera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gra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 grafico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3BF239B-6208-4E27-A10A-A644314EEF97}" type="datetime4">
              <a:rPr lang="it-IT" noProof="0" smtClean="0">
                <a:latin typeface="+mn-lt"/>
              </a:rPr>
              <a:t>20 dicembre 2020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it-IT" noProof="0" dirty="0"/>
              <a:t>Fare clic sull'icona per inserire una tabella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8A5CF684-8E61-4B5D-8931-93FED32AA3F6}" type="datetime4">
              <a:rPr lang="it-IT" noProof="0" smtClean="0">
                <a:latin typeface="+mn-lt"/>
              </a:rPr>
              <a:t>20 dicembre 2020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Casella di tes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it-IT" sz="20000" b="1" noProof="0" dirty="0">
                <a:solidFill>
                  <a:schemeClr val="bg1"/>
                </a:solidFill>
              </a:rPr>
              <a:t>"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6" name="Figura a mano libera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8" name="Segnaposto immagin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61" name="Tito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Segnaposto immagin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72" name="Segnaposto tes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3" name="Segnaposto tes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4" name="Segnaposto tes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5" name="Segnaposto tes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6" name="Segnaposto tes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7" name="Segnaposto tes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8" name="Segnaposto tes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9" name="Segnaposto tes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66" name="Segnaposto immagin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69" name="Segnaposto immagin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3666C989-0F81-40B8-B42B-1B7E4467F468}" type="datetime4">
              <a:rPr lang="it-IT" noProof="0" smtClean="0">
                <a:latin typeface="+mn-lt"/>
              </a:rPr>
              <a:t>20 dicembre 2020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o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6" name="Segnaposto tes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7" name="Segnaposto tes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2" name="Segnaposto tes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3" name="Segnaposto tes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6" name="Segnaposto tes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7" name="Segnaposto tes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8" name="Segnaposto tes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9" name="Segnaposto tes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52BA2D4C-972A-4C69-91F7-61BA2355BE49}" type="datetime4">
              <a:rPr lang="it-IT" noProof="0" smtClean="0">
                <a:latin typeface="+mn-lt"/>
              </a:rPr>
              <a:t>20 dicembre 2020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8057A85-AB1C-4034-8542-1913E4094AA8}" type="datetime4">
              <a:rPr lang="it-IT" noProof="0" smtClean="0">
                <a:latin typeface="+mn-lt"/>
              </a:rPr>
              <a:t>20 dicembre 2020</a:t>
            </a:fld>
            <a:endParaRPr lang="it-IT" noProof="0" dirty="0">
              <a:latin typeface="+mn-lt"/>
            </a:endParaRPr>
          </a:p>
        </p:txBody>
      </p:sp>
      <p:sp>
        <p:nvSpPr>
          <p:cNvPr id="31" name="Segnaposto piè di pa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5" y="1426128"/>
            <a:ext cx="5578869" cy="2572207"/>
          </a:xfrm>
        </p:spPr>
        <p:txBody>
          <a:bodyPr rtlCol="0"/>
          <a:lstStyle/>
          <a:p>
            <a:pPr rtl="0"/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Parallel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 machine scheduling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457274"/>
            <a:ext cx="2111927" cy="1612600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it-IT" b="1" dirty="0">
                <a:latin typeface="Cambria" panose="02040503050406030204" pitchFamily="18" charset="0"/>
                <a:ea typeface="Cambria" panose="02040503050406030204" pitchFamily="18" charset="0"/>
              </a:rPr>
              <a:t>Gruppo 18</a:t>
            </a:r>
          </a:p>
          <a:p>
            <a:pPr rtl="0">
              <a:lnSpc>
                <a:spcPct val="50000"/>
              </a:lnSpc>
            </a:pP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Bertè Sonia</a:t>
            </a:r>
          </a:p>
          <a:p>
            <a:pPr rtl="0">
              <a:lnSpc>
                <a:spcPct val="50000"/>
              </a:lnSpc>
            </a:pP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Lochi Lorenza Maria</a:t>
            </a:r>
          </a:p>
          <a:p>
            <a:pPr rtl="0">
              <a:lnSpc>
                <a:spcPct val="50000"/>
              </a:lnSpc>
            </a:pP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Sawan Omar</a:t>
            </a:r>
          </a:p>
          <a:p>
            <a:pPr rtl="0">
              <a:lnSpc>
                <a:spcPct val="50000"/>
              </a:lnSpc>
            </a:pP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Verdi Federico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F37E2B35-B5C9-4F87-8BEF-3223FBB6D115}"/>
              </a:ext>
            </a:extLst>
          </p:cNvPr>
          <p:cNvSpPr/>
          <p:nvPr/>
        </p:nvSpPr>
        <p:spPr>
          <a:xfrm>
            <a:off x="792480" y="1718426"/>
            <a:ext cx="2438400" cy="5017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06" y="301663"/>
            <a:ext cx="3134617" cy="101755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Esempio</a:t>
            </a:r>
            <a:b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euristico WSPT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3045CD8-6F3A-4D44-91D3-C66BF3973409}"/>
                  </a:ext>
                </a:extLst>
              </p:cNvPr>
              <p:cNvSpPr txBox="1"/>
              <p:nvPr/>
            </p:nvSpPr>
            <p:spPr>
              <a:xfrm>
                <a:off x="351461" y="1449845"/>
                <a:ext cx="4885511" cy="1498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2563" indent="-1825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=8</m:t>
                    </m:r>
                  </m:oMath>
                </a14:m>
                <a:r>
                  <a:rPr lang="it-IT" b="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=4</m:t>
                    </m:r>
                  </m:oMath>
                </a14:m>
                <a:endParaRPr lang="it-IT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182563" indent="-1825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5, 9, 1, 7, 10, 7, 10, 9</m:t>
                        </m:r>
                      </m:e>
                    </m:d>
                  </m:oMath>
                </a14:m>
                <a:endParaRPr lang="it-IT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182563" indent="-1825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15, 4, 39, 39, 2, 30, 28, 29</m:t>
                        </m:r>
                      </m:e>
                    </m:d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endParaRPr lang="it-IT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182563" indent="-1825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𝑜𝑟𝑑𝑖𝑛𝑒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3, 4, 6, 8, 1, 7, 2, 5</m:t>
                        </m:r>
                      </m:e>
                    </m:d>
                  </m:oMath>
                </a14:m>
                <a:endParaRPr lang="it-IT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3045CD8-6F3A-4D44-91D3-C66BF3973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61" y="1449845"/>
                <a:ext cx="4885511" cy="1498102"/>
              </a:xfrm>
              <a:prstGeom prst="rect">
                <a:avLst/>
              </a:prstGeom>
              <a:blipFill>
                <a:blip r:embed="rId3"/>
                <a:stretch>
                  <a:fillRect l="-874" t="-2846" b="-2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66364AC4-8E1A-4F67-9C11-503CF9EAD7CF}"/>
              </a:ext>
            </a:extLst>
          </p:cNvPr>
          <p:cNvCxnSpPr>
            <a:cxnSpLocks/>
          </p:cNvCxnSpPr>
          <p:nvPr/>
        </p:nvCxnSpPr>
        <p:spPr>
          <a:xfrm>
            <a:off x="2586444" y="3047392"/>
            <a:ext cx="1" cy="28866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F9BB752F-4EED-4419-AEF9-1CD51B42E2D8}"/>
              </a:ext>
            </a:extLst>
          </p:cNvPr>
          <p:cNvSpPr/>
          <p:nvPr/>
        </p:nvSpPr>
        <p:spPr>
          <a:xfrm>
            <a:off x="4315568" y="404343"/>
            <a:ext cx="1842808" cy="522514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28919808-F231-436D-B3F3-1F448CB3505C}"/>
              </a:ext>
            </a:extLst>
          </p:cNvPr>
          <p:cNvSpPr/>
          <p:nvPr/>
        </p:nvSpPr>
        <p:spPr>
          <a:xfrm>
            <a:off x="6296547" y="402880"/>
            <a:ext cx="3300072" cy="522514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CEE2BCE-B6B1-482A-ABE1-C3FF0A8FB04F}"/>
              </a:ext>
            </a:extLst>
          </p:cNvPr>
          <p:cNvSpPr/>
          <p:nvPr/>
        </p:nvSpPr>
        <p:spPr>
          <a:xfrm>
            <a:off x="7038927" y="1059130"/>
            <a:ext cx="3612350" cy="5225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E00E8584-57CD-4C35-BC69-9A12F0D23DF3}"/>
              </a:ext>
            </a:extLst>
          </p:cNvPr>
          <p:cNvSpPr/>
          <p:nvPr/>
        </p:nvSpPr>
        <p:spPr>
          <a:xfrm>
            <a:off x="9734790" y="397202"/>
            <a:ext cx="376644" cy="522514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29BEA1F-2A5F-48DC-9860-BF652719727B}"/>
              </a:ext>
            </a:extLst>
          </p:cNvPr>
          <p:cNvSpPr/>
          <p:nvPr/>
        </p:nvSpPr>
        <p:spPr>
          <a:xfrm>
            <a:off x="4315767" y="1063844"/>
            <a:ext cx="2581332" cy="522514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E0CE86E1-B4E9-4F4C-95D4-610576689842}"/>
              </a:ext>
            </a:extLst>
          </p:cNvPr>
          <p:cNvSpPr/>
          <p:nvPr/>
        </p:nvSpPr>
        <p:spPr>
          <a:xfrm>
            <a:off x="4315767" y="1724347"/>
            <a:ext cx="2581332" cy="522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4FA6DBA3-ABAF-4FC3-9CB9-606562EFF9CE}"/>
              </a:ext>
            </a:extLst>
          </p:cNvPr>
          <p:cNvSpPr/>
          <p:nvPr/>
        </p:nvSpPr>
        <p:spPr>
          <a:xfrm>
            <a:off x="7038927" y="1727353"/>
            <a:ext cx="3612350" cy="5225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7E680D38-3088-4E46-9A61-8FB234FF03B4}"/>
              </a:ext>
            </a:extLst>
          </p:cNvPr>
          <p:cNvSpPr/>
          <p:nvPr/>
        </p:nvSpPr>
        <p:spPr>
          <a:xfrm>
            <a:off x="4315568" y="2399346"/>
            <a:ext cx="3300072" cy="522514"/>
          </a:xfrm>
          <a:prstGeom prst="rect">
            <a:avLst/>
          </a:prstGeom>
          <a:solidFill>
            <a:schemeClr val="tx1">
              <a:lumMod val="6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8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810BBF89-4D12-412E-9EC7-ABE430BABBC3}"/>
              </a:ext>
            </a:extLst>
          </p:cNvPr>
          <p:cNvCxnSpPr>
            <a:cxnSpLocks/>
          </p:cNvCxnSpPr>
          <p:nvPr/>
        </p:nvCxnSpPr>
        <p:spPr>
          <a:xfrm>
            <a:off x="4437019" y="3641483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36751756-271B-41A6-A5D5-C722E88ACE04}"/>
              </a:ext>
            </a:extLst>
          </p:cNvPr>
          <p:cNvCxnSpPr>
            <a:cxnSpLocks/>
          </p:cNvCxnSpPr>
          <p:nvPr/>
        </p:nvCxnSpPr>
        <p:spPr>
          <a:xfrm>
            <a:off x="6213568" y="3641482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942711C8-BE25-46E6-B7AC-57ED81DB933E}"/>
              </a:ext>
            </a:extLst>
          </p:cNvPr>
          <p:cNvCxnSpPr>
            <a:cxnSpLocks/>
          </p:cNvCxnSpPr>
          <p:nvPr/>
        </p:nvCxnSpPr>
        <p:spPr>
          <a:xfrm>
            <a:off x="7985762" y="3632773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1F9D54A5-985D-49D3-B514-C4551C52A003}"/>
              </a:ext>
            </a:extLst>
          </p:cNvPr>
          <p:cNvCxnSpPr>
            <a:cxnSpLocks/>
          </p:cNvCxnSpPr>
          <p:nvPr/>
        </p:nvCxnSpPr>
        <p:spPr>
          <a:xfrm>
            <a:off x="9809441" y="3648014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7FE9EFAA-7FBC-40A4-9038-749059F84DFD}"/>
              </a:ext>
            </a:extLst>
          </p:cNvPr>
          <p:cNvCxnSpPr>
            <a:cxnSpLocks/>
          </p:cNvCxnSpPr>
          <p:nvPr/>
        </p:nvCxnSpPr>
        <p:spPr>
          <a:xfrm>
            <a:off x="4437019" y="4405798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1E8AC868-E304-4077-AA6C-529B4729A029}"/>
              </a:ext>
            </a:extLst>
          </p:cNvPr>
          <p:cNvCxnSpPr>
            <a:cxnSpLocks/>
          </p:cNvCxnSpPr>
          <p:nvPr/>
        </p:nvCxnSpPr>
        <p:spPr>
          <a:xfrm>
            <a:off x="6213568" y="4405797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F94FA8B8-9287-457F-8AF2-90FE69B72133}"/>
              </a:ext>
            </a:extLst>
          </p:cNvPr>
          <p:cNvCxnSpPr>
            <a:cxnSpLocks/>
          </p:cNvCxnSpPr>
          <p:nvPr/>
        </p:nvCxnSpPr>
        <p:spPr>
          <a:xfrm>
            <a:off x="7985762" y="4397088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5B1E142E-C541-44D6-8D00-33FA18717422}"/>
              </a:ext>
            </a:extLst>
          </p:cNvPr>
          <p:cNvCxnSpPr>
            <a:cxnSpLocks/>
          </p:cNvCxnSpPr>
          <p:nvPr/>
        </p:nvCxnSpPr>
        <p:spPr>
          <a:xfrm>
            <a:off x="9809441" y="4412329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C0BA8E96-1014-4049-BDB5-53A2E4EA9A62}"/>
              </a:ext>
            </a:extLst>
          </p:cNvPr>
          <p:cNvCxnSpPr>
            <a:cxnSpLocks/>
          </p:cNvCxnSpPr>
          <p:nvPr/>
        </p:nvCxnSpPr>
        <p:spPr>
          <a:xfrm>
            <a:off x="4437018" y="5095814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3DE32667-D043-4C71-B210-C88C188AE656}"/>
              </a:ext>
            </a:extLst>
          </p:cNvPr>
          <p:cNvCxnSpPr>
            <a:cxnSpLocks/>
          </p:cNvCxnSpPr>
          <p:nvPr/>
        </p:nvCxnSpPr>
        <p:spPr>
          <a:xfrm>
            <a:off x="6213567" y="5095813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37EC5009-F94F-4FB3-9F2B-1D72E097722A}"/>
              </a:ext>
            </a:extLst>
          </p:cNvPr>
          <p:cNvCxnSpPr>
            <a:cxnSpLocks/>
          </p:cNvCxnSpPr>
          <p:nvPr/>
        </p:nvCxnSpPr>
        <p:spPr>
          <a:xfrm>
            <a:off x="7985761" y="5087104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F6606E1A-860C-413A-8A2E-1294DFA8E680}"/>
              </a:ext>
            </a:extLst>
          </p:cNvPr>
          <p:cNvCxnSpPr>
            <a:cxnSpLocks/>
          </p:cNvCxnSpPr>
          <p:nvPr/>
        </p:nvCxnSpPr>
        <p:spPr>
          <a:xfrm>
            <a:off x="9809440" y="5102345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E2BE10B0-9879-410A-9373-6FAFAFD5D35B}"/>
              </a:ext>
            </a:extLst>
          </p:cNvPr>
          <p:cNvCxnSpPr>
            <a:cxnSpLocks/>
          </p:cNvCxnSpPr>
          <p:nvPr/>
        </p:nvCxnSpPr>
        <p:spPr>
          <a:xfrm>
            <a:off x="4433136" y="5849109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51674956-A4BB-4CBD-87B1-23ED70CC1446}"/>
              </a:ext>
            </a:extLst>
          </p:cNvPr>
          <p:cNvCxnSpPr>
            <a:cxnSpLocks/>
          </p:cNvCxnSpPr>
          <p:nvPr/>
        </p:nvCxnSpPr>
        <p:spPr>
          <a:xfrm>
            <a:off x="6209685" y="5849108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DA24349B-9EA5-4396-9A8F-4F3F59604899}"/>
              </a:ext>
            </a:extLst>
          </p:cNvPr>
          <p:cNvCxnSpPr>
            <a:cxnSpLocks/>
          </p:cNvCxnSpPr>
          <p:nvPr/>
        </p:nvCxnSpPr>
        <p:spPr>
          <a:xfrm>
            <a:off x="7981879" y="5840399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0EE2FF98-8A5C-48C5-B487-4CF90A2723E5}"/>
              </a:ext>
            </a:extLst>
          </p:cNvPr>
          <p:cNvCxnSpPr>
            <a:cxnSpLocks/>
          </p:cNvCxnSpPr>
          <p:nvPr/>
        </p:nvCxnSpPr>
        <p:spPr>
          <a:xfrm>
            <a:off x="9805558" y="5855640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B730291-BDCE-4E13-938A-4751373BF045}"/>
              </a:ext>
            </a:extLst>
          </p:cNvPr>
          <p:cNvCxnSpPr>
            <a:cxnSpLocks/>
          </p:cNvCxnSpPr>
          <p:nvPr/>
        </p:nvCxnSpPr>
        <p:spPr>
          <a:xfrm>
            <a:off x="2586444" y="3726388"/>
            <a:ext cx="82687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DE50CF5D-F9F2-4E70-A3AF-8907939C3E2A}"/>
              </a:ext>
            </a:extLst>
          </p:cNvPr>
          <p:cNvCxnSpPr>
            <a:cxnSpLocks/>
          </p:cNvCxnSpPr>
          <p:nvPr/>
        </p:nvCxnSpPr>
        <p:spPr>
          <a:xfrm>
            <a:off x="2582561" y="4508120"/>
            <a:ext cx="82687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7B3713D0-6779-4539-AF7E-7B155DE417E3}"/>
              </a:ext>
            </a:extLst>
          </p:cNvPr>
          <p:cNvCxnSpPr>
            <a:cxnSpLocks/>
          </p:cNvCxnSpPr>
          <p:nvPr/>
        </p:nvCxnSpPr>
        <p:spPr>
          <a:xfrm>
            <a:off x="2586443" y="5180719"/>
            <a:ext cx="82687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05002360-F677-4C1E-A4AD-C6378F42240C}"/>
              </a:ext>
            </a:extLst>
          </p:cNvPr>
          <p:cNvCxnSpPr>
            <a:cxnSpLocks/>
          </p:cNvCxnSpPr>
          <p:nvPr/>
        </p:nvCxnSpPr>
        <p:spPr>
          <a:xfrm>
            <a:off x="2582561" y="5934014"/>
            <a:ext cx="82687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48B4B7E-7652-4003-80E4-2658D56FAA7D}"/>
              </a:ext>
            </a:extLst>
          </p:cNvPr>
          <p:cNvSpPr txBox="1"/>
          <p:nvPr/>
        </p:nvSpPr>
        <p:spPr>
          <a:xfrm>
            <a:off x="4265735" y="6044170"/>
            <a:ext cx="339159" cy="3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832D46D-4F86-42A7-9556-4035DD806ACA}"/>
              </a:ext>
            </a:extLst>
          </p:cNvPr>
          <p:cNvSpPr txBox="1"/>
          <p:nvPr/>
        </p:nvSpPr>
        <p:spPr>
          <a:xfrm>
            <a:off x="5990090" y="6040239"/>
            <a:ext cx="43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72646FB-AC86-4410-BE82-D27B148E97C5}"/>
              </a:ext>
            </a:extLst>
          </p:cNvPr>
          <p:cNvSpPr txBox="1"/>
          <p:nvPr/>
        </p:nvSpPr>
        <p:spPr>
          <a:xfrm>
            <a:off x="7752110" y="6041915"/>
            <a:ext cx="43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7BAB379-BF66-4EB1-B88E-F5D49A7F9B2B}"/>
              </a:ext>
            </a:extLst>
          </p:cNvPr>
          <p:cNvSpPr txBox="1"/>
          <p:nvPr/>
        </p:nvSpPr>
        <p:spPr>
          <a:xfrm>
            <a:off x="9575788" y="6021413"/>
            <a:ext cx="43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F6A4354C-1766-4CCD-B658-826415453F30}"/>
                  </a:ext>
                </a:extLst>
              </p:cNvPr>
              <p:cNvSpPr txBox="1"/>
              <p:nvPr/>
            </p:nvSpPr>
            <p:spPr>
              <a:xfrm>
                <a:off x="5478529" y="1149965"/>
                <a:ext cx="2954758" cy="1210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𝒛</m:t>
                      </m:r>
                      <m:r>
                        <a:rPr lang="it-IT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it-IT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it-IT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𝟏𝟒𝟏𝟗</m:t>
                      </m:r>
                    </m:oMath>
                  </m:oMathPara>
                </a14:m>
                <a:endParaRPr lang="it-IT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F6A4354C-1766-4CCD-B658-826415453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529" y="1149965"/>
                <a:ext cx="2954758" cy="1210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8E3942BB-02EC-4B82-B5CF-8EDB8A92FDB6}"/>
              </a:ext>
            </a:extLst>
          </p:cNvPr>
          <p:cNvSpPr/>
          <p:nvPr/>
        </p:nvSpPr>
        <p:spPr>
          <a:xfrm>
            <a:off x="5459384" y="1120677"/>
            <a:ext cx="2991291" cy="1210396"/>
          </a:xfrm>
          <a:prstGeom prst="roundRect">
            <a:avLst/>
          </a:prstGeom>
          <a:noFill/>
          <a:ln>
            <a:solidFill>
              <a:srgbClr val="449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889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9 0.00023 L -0.58672 0.4083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35" y="2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14258 0.4266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2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-0.14193 0.4273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2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-0.14205 0.4377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9" y="2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-0.11146 0.4071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3" y="2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-0.18411 0.2152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6" y="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7.40741E-7 L -0.09336 0.52222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4" y="2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-0.15404 0.52315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8" y="2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6" grpId="0" animBg="1"/>
      <p:bldP spid="27" grpId="0" animBg="1"/>
      <p:bldP spid="81" grpId="0" animBg="1"/>
      <p:bldP spid="82" grpId="0" animBg="1"/>
      <p:bldP spid="83" grpId="0" animBg="1"/>
      <p:bldP spid="43" grpId="0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F37E2B35-B5C9-4F87-8BEF-3223FBB6D115}"/>
              </a:ext>
            </a:extLst>
          </p:cNvPr>
          <p:cNvSpPr/>
          <p:nvPr/>
        </p:nvSpPr>
        <p:spPr>
          <a:xfrm>
            <a:off x="875491" y="1718426"/>
            <a:ext cx="2438400" cy="5017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03" y="666837"/>
            <a:ext cx="10414983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Ricerca locale SWAP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E60B16B4-2E38-4744-9578-F30F3144A623}"/>
              </a:ext>
            </a:extLst>
          </p:cNvPr>
          <p:cNvSpPr/>
          <p:nvPr/>
        </p:nvSpPr>
        <p:spPr>
          <a:xfrm>
            <a:off x="1313239" y="2045004"/>
            <a:ext cx="9578538" cy="2523768"/>
          </a:xfrm>
          <a:prstGeom prst="roundRect">
            <a:avLst/>
          </a:prstGeom>
          <a:noFill/>
          <a:ln>
            <a:solidFill>
              <a:srgbClr val="449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638971-A492-4FFE-8123-AAD32B1A6E57}"/>
              </a:ext>
            </a:extLst>
          </p:cNvPr>
          <p:cNvSpPr txBox="1"/>
          <p:nvPr/>
        </p:nvSpPr>
        <p:spPr>
          <a:xfrm>
            <a:off x="1581873" y="2237392"/>
            <a:ext cx="902825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 è implementata una ricerca locale di tipo SWAP, in ottica best-</a:t>
            </a: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improvement</a:t>
            </a:r>
            <a:r>
              <a:rPr lang="it-IT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per migliorare: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 soluzione ottenuta dall’algoritmo euristico con l’ordinamento WSPT </a:t>
            </a:r>
          </a:p>
          <a:p>
            <a:pPr marL="800100" lvl="1" indent="-342900" algn="just">
              <a:buFont typeface="+mj-lt"/>
              <a:buAutoNum type="arabicPeriod"/>
            </a:pPr>
            <a:endParaRPr lang="it-IT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 soluzioni ottenute attraverso un approccio Multi-Start (come si vedrà in seguito)</a:t>
            </a:r>
          </a:p>
          <a:p>
            <a:endParaRPr lang="it-IT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it-IT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itolo 2">
            <a:extLst>
              <a:ext uri="{FF2B5EF4-FFF2-40B4-BE49-F238E27FC236}">
                <a16:creationId xmlns:a16="http://schemas.microsoft.com/office/drawing/2014/main" id="{80C26EE4-DFD1-450A-B8E9-3221800E766F}"/>
              </a:ext>
            </a:extLst>
          </p:cNvPr>
          <p:cNvSpPr txBox="1">
            <a:spLocks/>
          </p:cNvSpPr>
          <p:nvPr/>
        </p:nvSpPr>
        <p:spPr>
          <a:xfrm>
            <a:off x="949703" y="1185803"/>
            <a:ext cx="2883022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200" b="0" dirty="0">
                <a:latin typeface="Cambria" panose="02040503050406030204" pitchFamily="18" charset="0"/>
                <a:ea typeface="Cambria" panose="02040503050406030204" pitchFamily="18" charset="0"/>
              </a:rPr>
              <a:t>Descrizione</a:t>
            </a:r>
          </a:p>
        </p:txBody>
      </p:sp>
    </p:spTree>
    <p:extLst>
      <p:ext uri="{BB962C8B-B14F-4D97-AF65-F5344CB8AC3E}">
        <p14:creationId xmlns:p14="http://schemas.microsoft.com/office/powerpoint/2010/main" val="345254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F37E2B35-B5C9-4F87-8BEF-3223FBB6D115}"/>
              </a:ext>
            </a:extLst>
          </p:cNvPr>
          <p:cNvSpPr/>
          <p:nvPr/>
        </p:nvSpPr>
        <p:spPr>
          <a:xfrm>
            <a:off x="875491" y="1718426"/>
            <a:ext cx="2438400" cy="5017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97" y="735202"/>
            <a:ext cx="2736980" cy="1817158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Ricerca locale SWAP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E1BE9459-42AF-4BBD-A63D-E559EA85F0AE}"/>
              </a:ext>
            </a:extLst>
          </p:cNvPr>
          <p:cNvSpPr/>
          <p:nvPr/>
        </p:nvSpPr>
        <p:spPr>
          <a:xfrm>
            <a:off x="3097762" y="322792"/>
            <a:ext cx="8597849" cy="6212415"/>
          </a:xfrm>
          <a:prstGeom prst="roundRect">
            <a:avLst>
              <a:gd name="adj" fmla="val 10960"/>
            </a:avLst>
          </a:prstGeom>
          <a:noFill/>
          <a:ln>
            <a:solidFill>
              <a:srgbClr val="7CA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140B90C-A3EC-4098-B0CB-8C995E7B4F0B}"/>
              </a:ext>
            </a:extLst>
          </p:cNvPr>
          <p:cNvSpPr txBox="1"/>
          <p:nvPr/>
        </p:nvSpPr>
        <p:spPr>
          <a:xfrm>
            <a:off x="3257776" y="531845"/>
            <a:ext cx="843783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200"/>
              </a:spcAft>
            </a:pPr>
            <a:r>
              <a:rPr lang="it-IT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Generare una soluzione euristica </a:t>
            </a:r>
            <a:r>
              <a:rPr lang="it-IT" i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</a:t>
            </a:r>
          </a:p>
          <a:p>
            <a:pPr lvl="0">
              <a:spcAft>
                <a:spcPts val="200"/>
              </a:spcAft>
            </a:pPr>
            <a:r>
              <a:rPr lang="it-IT" i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x’</a:t>
            </a:r>
            <a:r>
              <a:rPr lang="it-IT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:= </a:t>
            </a:r>
            <a:r>
              <a:rPr lang="it-IT" i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it-IT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it-IT" i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x’</a:t>
            </a:r>
            <a:r>
              <a:rPr lang="it-IT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:= soluzione incumbent); </a:t>
            </a:r>
            <a:r>
              <a:rPr lang="it-IT" i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x*</a:t>
            </a:r>
            <a:r>
              <a:rPr lang="it-IT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:= </a:t>
            </a:r>
            <a:r>
              <a:rPr lang="it-IT" i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x’</a:t>
            </a:r>
            <a:r>
              <a:rPr lang="it-IT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it-IT" i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x*</a:t>
            </a:r>
            <a:r>
              <a:rPr lang="it-IT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:= miglior soluzione trovata);</a:t>
            </a:r>
          </a:p>
          <a:p>
            <a:pPr lvl="0">
              <a:spcAft>
                <a:spcPts val="200"/>
              </a:spcAft>
              <a:tabLst>
                <a:tab pos="93663" algn="l"/>
                <a:tab pos="354013" algn="l"/>
              </a:tabLst>
            </a:pPr>
            <a:r>
              <a:rPr lang="it-IT" i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improved</a:t>
            </a:r>
            <a:r>
              <a:rPr lang="it-IT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:= true</a:t>
            </a:r>
          </a:p>
          <a:p>
            <a:pPr lvl="0">
              <a:spcAft>
                <a:spcPts val="200"/>
              </a:spcAft>
              <a:tabLst>
                <a:tab pos="93663" algn="l"/>
                <a:tab pos="354013" algn="l"/>
              </a:tabLst>
            </a:pPr>
            <a:r>
              <a:rPr lang="it-IT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while</a:t>
            </a:r>
            <a:r>
              <a:rPr lang="it-IT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it-IT" i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improved</a:t>
            </a:r>
            <a:r>
              <a:rPr lang="it-IT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it-IT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</a:t>
            </a:r>
          </a:p>
          <a:p>
            <a:pPr lvl="1">
              <a:spcAft>
                <a:spcPts val="200"/>
              </a:spcAft>
              <a:tabLst>
                <a:tab pos="93663" algn="l"/>
                <a:tab pos="354013" algn="l"/>
              </a:tabLst>
            </a:pPr>
            <a:r>
              <a:rPr lang="it-IT" i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improved</a:t>
            </a:r>
            <a:r>
              <a:rPr lang="it-IT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:= false </a:t>
            </a:r>
          </a:p>
          <a:p>
            <a:pPr lvl="1">
              <a:spcAft>
                <a:spcPts val="200"/>
              </a:spcAft>
              <a:tabLst>
                <a:tab pos="93663" algn="l"/>
                <a:tab pos="539750" algn="l"/>
                <a:tab pos="714375" algn="l"/>
              </a:tabLst>
            </a:pPr>
            <a:r>
              <a:rPr lang="it-IT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Forall</a:t>
            </a:r>
            <a:r>
              <a:rPr lang="it-IT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(tutti i lavori) </a:t>
            </a:r>
            <a:r>
              <a:rPr lang="it-IT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</a:t>
            </a:r>
          </a:p>
          <a:p>
            <a:pPr lvl="2">
              <a:spcAft>
                <a:spcPts val="200"/>
              </a:spcAft>
              <a:tabLst>
                <a:tab pos="93663" algn="l"/>
                <a:tab pos="354013" algn="l"/>
              </a:tabLst>
            </a:pPr>
            <a:r>
              <a:rPr lang="it-IT" i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c(x_swap)</a:t>
            </a:r>
            <a:r>
              <a:rPr lang="it-IT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:= 0</a:t>
            </a:r>
          </a:p>
          <a:p>
            <a:pPr lvl="2">
              <a:spcAft>
                <a:spcPts val="200"/>
              </a:spcAft>
              <a:tabLst>
                <a:tab pos="93663" algn="l"/>
                <a:tab pos="354013" algn="l"/>
              </a:tabLst>
            </a:pPr>
            <a:r>
              <a:rPr lang="it-IT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Selezionare due job diversi tra loro ed effettuare lo SWAP</a:t>
            </a:r>
          </a:p>
          <a:p>
            <a:pPr lvl="2">
              <a:spcAft>
                <a:spcPts val="200"/>
              </a:spcAft>
              <a:tabLst>
                <a:tab pos="93663" algn="l"/>
                <a:tab pos="354013" algn="l"/>
              </a:tabLst>
            </a:pPr>
            <a:r>
              <a:rPr lang="it-IT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Aggiornare gli istanti di completamento di ciascun job su ogni macchina</a:t>
            </a:r>
          </a:p>
          <a:p>
            <a:pPr lvl="2">
              <a:spcAft>
                <a:spcPts val="200"/>
              </a:spcAft>
              <a:tabLst>
                <a:tab pos="93663" algn="l"/>
                <a:tab pos="354013" algn="l"/>
              </a:tabLst>
            </a:pPr>
            <a:r>
              <a:rPr lang="it-IT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Verificare che i job non abbiano sforato </a:t>
            </a:r>
            <a:r>
              <a:rPr lang="it-IT" i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it-IT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it-IT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it-IT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 sì, </a:t>
            </a:r>
            <a:r>
              <a:rPr lang="it-IT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break</a:t>
            </a:r>
            <a:r>
              <a:rPr lang="it-IT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it-IT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(ritornare all’inizio del </a:t>
            </a:r>
            <a:r>
              <a:rPr lang="it-IT" sz="11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while</a:t>
            </a:r>
            <a:r>
              <a:rPr lang="it-IT" sz="1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spcAft>
                <a:spcPts val="200"/>
              </a:spcAft>
              <a:tabLst>
                <a:tab pos="93663" algn="l"/>
                <a:tab pos="354013" algn="l"/>
              </a:tabLst>
            </a:pPr>
            <a:r>
              <a:rPr lang="it-IT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Aggiornare il valore della soluzione obiettivo </a:t>
            </a:r>
            <a:r>
              <a:rPr lang="it-IT" i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x_swap </a:t>
            </a:r>
          </a:p>
          <a:p>
            <a:pPr lvl="2">
              <a:spcAft>
                <a:spcPts val="200"/>
              </a:spcAft>
              <a:tabLst>
                <a:tab pos="93663" algn="l"/>
                <a:tab pos="354013" algn="l"/>
              </a:tabLst>
            </a:pPr>
            <a:r>
              <a:rPr lang="it-IT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 </a:t>
            </a:r>
            <a:r>
              <a:rPr lang="it-IT" i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c(x_swap) </a:t>
            </a:r>
            <a:r>
              <a:rPr lang="it-IT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 </a:t>
            </a:r>
            <a:r>
              <a:rPr lang="it-IT" i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c(x’) </a:t>
            </a:r>
            <a:r>
              <a:rPr lang="it-IT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it-IT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then</a:t>
            </a:r>
            <a:r>
              <a:rPr lang="it-IT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it-IT" i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x’</a:t>
            </a:r>
            <a:r>
              <a:rPr lang="it-IT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:= </a:t>
            </a:r>
            <a:r>
              <a:rPr lang="it-IT" i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x_swap</a:t>
            </a:r>
            <a:endParaRPr lang="it-IT" i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39750" lvl="2">
              <a:spcAft>
                <a:spcPts val="200"/>
              </a:spcAft>
              <a:tabLst>
                <a:tab pos="354013" algn="l"/>
                <a:tab pos="539750" algn="l"/>
              </a:tabLst>
            </a:pPr>
            <a:r>
              <a:rPr lang="it-IT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end-for</a:t>
            </a:r>
            <a:endParaRPr lang="it-IT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39750" lvl="2">
              <a:spcAft>
                <a:spcPts val="200"/>
              </a:spcAft>
              <a:tabLst>
                <a:tab pos="354013" algn="l"/>
                <a:tab pos="539750" algn="l"/>
              </a:tabLst>
            </a:pPr>
            <a:r>
              <a:rPr lang="it-IT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 </a:t>
            </a:r>
            <a:r>
              <a:rPr lang="it-IT" i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c(x’) </a:t>
            </a:r>
            <a:r>
              <a:rPr lang="it-IT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&lt; </a:t>
            </a:r>
            <a:r>
              <a:rPr lang="it-IT" i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c(x*) </a:t>
            </a:r>
            <a:r>
              <a:rPr lang="it-IT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896938" lvl="2">
              <a:spcAft>
                <a:spcPts val="200"/>
              </a:spcAft>
              <a:tabLst>
                <a:tab pos="354013" algn="l"/>
                <a:tab pos="539750" algn="l"/>
              </a:tabLst>
            </a:pPr>
            <a:r>
              <a:rPr lang="it-IT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it-IT" i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x*</a:t>
            </a:r>
            <a:r>
              <a:rPr lang="it-IT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:= </a:t>
            </a:r>
            <a:r>
              <a:rPr lang="it-IT" i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x’</a:t>
            </a:r>
          </a:p>
          <a:p>
            <a:pPr marL="896938" lvl="2">
              <a:spcAft>
                <a:spcPts val="200"/>
              </a:spcAft>
              <a:tabLst>
                <a:tab pos="354013" algn="l"/>
                <a:tab pos="539750" algn="l"/>
              </a:tabLst>
            </a:pPr>
            <a:r>
              <a:rPr lang="it-IT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it-IT" i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improved</a:t>
            </a:r>
            <a:r>
              <a:rPr lang="it-IT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:= true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896938" lvl="2">
              <a:spcAft>
                <a:spcPts val="200"/>
              </a:spcAft>
              <a:tabLst>
                <a:tab pos="354013" algn="l"/>
                <a:tab pos="539750" algn="l"/>
              </a:tabLst>
            </a:pPr>
            <a:r>
              <a:rPr lang="it-IT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Effettuare nuovamente lo SWAP a partire dalla soluzione ottima trovata</a:t>
            </a:r>
          </a:p>
          <a:p>
            <a:pPr marL="539750" lvl="2">
              <a:spcAft>
                <a:spcPts val="200"/>
              </a:spcAft>
              <a:tabLst>
                <a:tab pos="354013" algn="l"/>
                <a:tab pos="539750" algn="l"/>
              </a:tabLst>
            </a:pPr>
            <a:r>
              <a:rPr lang="it-IT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end-if</a:t>
            </a:r>
            <a:endParaRPr lang="it-IT" b="1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200"/>
              </a:spcAft>
              <a:tabLst>
                <a:tab pos="93663" algn="l"/>
                <a:tab pos="354013" algn="l"/>
              </a:tabLst>
            </a:pPr>
            <a:r>
              <a:rPr lang="it-IT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end-</a:t>
            </a:r>
            <a:r>
              <a:rPr lang="it-IT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while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sym typeface="Wingdings" panose="05000000000000000000" pitchFamily="2" charset="2"/>
            </a:endParaRPr>
          </a:p>
        </p:txBody>
      </p:sp>
      <p:sp>
        <p:nvSpPr>
          <p:cNvPr id="8" name="Titolo 2">
            <a:extLst>
              <a:ext uri="{FF2B5EF4-FFF2-40B4-BE49-F238E27FC236}">
                <a16:creationId xmlns:a16="http://schemas.microsoft.com/office/drawing/2014/main" id="{B1377A9E-A478-4826-A584-BC4E8540C5CF}"/>
              </a:ext>
            </a:extLst>
          </p:cNvPr>
          <p:cNvSpPr txBox="1">
            <a:spLocks/>
          </p:cNvSpPr>
          <p:nvPr/>
        </p:nvSpPr>
        <p:spPr>
          <a:xfrm>
            <a:off x="294997" y="2495838"/>
            <a:ext cx="2883022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200" b="0" dirty="0">
                <a:latin typeface="Cambria" panose="02040503050406030204" pitchFamily="18" charset="0"/>
                <a:ea typeface="Cambria" panose="02040503050406030204" pitchFamily="18" charset="0"/>
              </a:rPr>
              <a:t>Pseudocodice</a:t>
            </a:r>
          </a:p>
        </p:txBody>
      </p:sp>
    </p:spTree>
    <p:extLst>
      <p:ext uri="{BB962C8B-B14F-4D97-AF65-F5344CB8AC3E}">
        <p14:creationId xmlns:p14="http://schemas.microsoft.com/office/powerpoint/2010/main" val="210185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F37E2B35-B5C9-4F87-8BEF-3223FBB6D115}"/>
              </a:ext>
            </a:extLst>
          </p:cNvPr>
          <p:cNvSpPr/>
          <p:nvPr/>
        </p:nvSpPr>
        <p:spPr>
          <a:xfrm>
            <a:off x="792480" y="1718426"/>
            <a:ext cx="2438400" cy="5017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06" y="301663"/>
            <a:ext cx="2244806" cy="101755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Esempio 1</a:t>
            </a:r>
            <a:b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SWAP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3045CD8-6F3A-4D44-91D3-C66BF3973409}"/>
                  </a:ext>
                </a:extLst>
              </p:cNvPr>
              <p:cNvSpPr txBox="1"/>
              <p:nvPr/>
            </p:nvSpPr>
            <p:spPr>
              <a:xfrm>
                <a:off x="276040" y="1385113"/>
                <a:ext cx="4885511" cy="1121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2563" indent="-1825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=8</m:t>
                    </m:r>
                  </m:oMath>
                </a14:m>
                <a:r>
                  <a:rPr lang="it-IT" b="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=4</m:t>
                    </m:r>
                  </m:oMath>
                </a14:m>
                <a:endParaRPr lang="it-IT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182563" indent="-1825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5, 9, 1, 7, 10, 7, 10, 9</m:t>
                        </m:r>
                      </m:e>
                    </m:d>
                  </m:oMath>
                </a14:m>
                <a:endParaRPr lang="it-IT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182563" indent="-1825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15, 4, 39, 39, 2, 30, 28, 29</m:t>
                        </m:r>
                      </m:e>
                    </m:d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endParaRPr lang="it-IT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3045CD8-6F3A-4D44-91D3-C66BF3973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40" y="1385113"/>
                <a:ext cx="4885511" cy="1121846"/>
              </a:xfrm>
              <a:prstGeom prst="rect">
                <a:avLst/>
              </a:prstGeom>
              <a:blipFill>
                <a:blip r:embed="rId3"/>
                <a:stretch>
                  <a:fillRect l="-748" t="-3261" b="-3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66364AC4-8E1A-4F67-9C11-503CF9EAD7CF}"/>
              </a:ext>
            </a:extLst>
          </p:cNvPr>
          <p:cNvCxnSpPr>
            <a:cxnSpLocks/>
          </p:cNvCxnSpPr>
          <p:nvPr/>
        </p:nvCxnSpPr>
        <p:spPr>
          <a:xfrm>
            <a:off x="2586444" y="3047392"/>
            <a:ext cx="1" cy="28866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F9BB752F-4EED-4419-AEF9-1CD51B42E2D8}"/>
              </a:ext>
            </a:extLst>
          </p:cNvPr>
          <p:cNvSpPr/>
          <p:nvPr/>
        </p:nvSpPr>
        <p:spPr>
          <a:xfrm>
            <a:off x="2967972" y="3197163"/>
            <a:ext cx="1842808" cy="522514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28919808-F231-436D-B3F3-1F448CB3505C}"/>
              </a:ext>
            </a:extLst>
          </p:cNvPr>
          <p:cNvSpPr/>
          <p:nvPr/>
        </p:nvSpPr>
        <p:spPr>
          <a:xfrm>
            <a:off x="5161551" y="3985028"/>
            <a:ext cx="3300072" cy="522514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CEE2BCE-B6B1-482A-ABE1-C3FF0A8FB04F}"/>
              </a:ext>
            </a:extLst>
          </p:cNvPr>
          <p:cNvSpPr/>
          <p:nvPr/>
        </p:nvSpPr>
        <p:spPr>
          <a:xfrm>
            <a:off x="5161551" y="4642964"/>
            <a:ext cx="3612350" cy="5225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E0CE86E1-B4E9-4F4C-95D4-610576689842}"/>
              </a:ext>
            </a:extLst>
          </p:cNvPr>
          <p:cNvSpPr/>
          <p:nvPr/>
        </p:nvSpPr>
        <p:spPr>
          <a:xfrm>
            <a:off x="2590328" y="4639770"/>
            <a:ext cx="2581332" cy="522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4FA6DBA3-ABAF-4FC3-9CB9-606562EFF9CE}"/>
              </a:ext>
            </a:extLst>
          </p:cNvPr>
          <p:cNvSpPr/>
          <p:nvPr/>
        </p:nvSpPr>
        <p:spPr>
          <a:xfrm>
            <a:off x="4810780" y="3194657"/>
            <a:ext cx="3612350" cy="5225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7E680D38-3088-4E46-9A61-8FB234FF03B4}"/>
              </a:ext>
            </a:extLst>
          </p:cNvPr>
          <p:cNvSpPr/>
          <p:nvPr/>
        </p:nvSpPr>
        <p:spPr>
          <a:xfrm>
            <a:off x="2590328" y="5409964"/>
            <a:ext cx="3300072" cy="522514"/>
          </a:xfrm>
          <a:prstGeom prst="rect">
            <a:avLst/>
          </a:prstGeom>
          <a:solidFill>
            <a:schemeClr val="tx1">
              <a:lumMod val="6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8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810BBF89-4D12-412E-9EC7-ABE430BABBC3}"/>
              </a:ext>
            </a:extLst>
          </p:cNvPr>
          <p:cNvCxnSpPr>
            <a:cxnSpLocks/>
          </p:cNvCxnSpPr>
          <p:nvPr/>
        </p:nvCxnSpPr>
        <p:spPr>
          <a:xfrm>
            <a:off x="4437019" y="3641483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36751756-271B-41A6-A5D5-C722E88ACE04}"/>
              </a:ext>
            </a:extLst>
          </p:cNvPr>
          <p:cNvCxnSpPr>
            <a:cxnSpLocks/>
          </p:cNvCxnSpPr>
          <p:nvPr/>
        </p:nvCxnSpPr>
        <p:spPr>
          <a:xfrm>
            <a:off x="6213568" y="3641482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942711C8-BE25-46E6-B7AC-57ED81DB933E}"/>
              </a:ext>
            </a:extLst>
          </p:cNvPr>
          <p:cNvCxnSpPr>
            <a:cxnSpLocks/>
          </p:cNvCxnSpPr>
          <p:nvPr/>
        </p:nvCxnSpPr>
        <p:spPr>
          <a:xfrm>
            <a:off x="7985762" y="3632773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1F9D54A5-985D-49D3-B514-C4551C52A003}"/>
              </a:ext>
            </a:extLst>
          </p:cNvPr>
          <p:cNvCxnSpPr>
            <a:cxnSpLocks/>
          </p:cNvCxnSpPr>
          <p:nvPr/>
        </p:nvCxnSpPr>
        <p:spPr>
          <a:xfrm>
            <a:off x="9809441" y="3648014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7FE9EFAA-7FBC-40A4-9038-749059F84DFD}"/>
              </a:ext>
            </a:extLst>
          </p:cNvPr>
          <p:cNvCxnSpPr>
            <a:cxnSpLocks/>
          </p:cNvCxnSpPr>
          <p:nvPr/>
        </p:nvCxnSpPr>
        <p:spPr>
          <a:xfrm>
            <a:off x="4437019" y="4405798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1E8AC868-E304-4077-AA6C-529B4729A029}"/>
              </a:ext>
            </a:extLst>
          </p:cNvPr>
          <p:cNvCxnSpPr>
            <a:cxnSpLocks/>
          </p:cNvCxnSpPr>
          <p:nvPr/>
        </p:nvCxnSpPr>
        <p:spPr>
          <a:xfrm>
            <a:off x="6213568" y="4405797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F94FA8B8-9287-457F-8AF2-90FE69B72133}"/>
              </a:ext>
            </a:extLst>
          </p:cNvPr>
          <p:cNvCxnSpPr>
            <a:cxnSpLocks/>
          </p:cNvCxnSpPr>
          <p:nvPr/>
        </p:nvCxnSpPr>
        <p:spPr>
          <a:xfrm>
            <a:off x="7985762" y="4397088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5B1E142E-C541-44D6-8D00-33FA18717422}"/>
              </a:ext>
            </a:extLst>
          </p:cNvPr>
          <p:cNvCxnSpPr>
            <a:cxnSpLocks/>
          </p:cNvCxnSpPr>
          <p:nvPr/>
        </p:nvCxnSpPr>
        <p:spPr>
          <a:xfrm>
            <a:off x="9809441" y="4412329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C0BA8E96-1014-4049-BDB5-53A2E4EA9A62}"/>
              </a:ext>
            </a:extLst>
          </p:cNvPr>
          <p:cNvCxnSpPr>
            <a:cxnSpLocks/>
          </p:cNvCxnSpPr>
          <p:nvPr/>
        </p:nvCxnSpPr>
        <p:spPr>
          <a:xfrm>
            <a:off x="4437018" y="5095814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3DE32667-D043-4C71-B210-C88C188AE656}"/>
              </a:ext>
            </a:extLst>
          </p:cNvPr>
          <p:cNvCxnSpPr>
            <a:cxnSpLocks/>
          </p:cNvCxnSpPr>
          <p:nvPr/>
        </p:nvCxnSpPr>
        <p:spPr>
          <a:xfrm>
            <a:off x="6213567" y="5095813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37EC5009-F94F-4FB3-9F2B-1D72E097722A}"/>
              </a:ext>
            </a:extLst>
          </p:cNvPr>
          <p:cNvCxnSpPr>
            <a:cxnSpLocks/>
          </p:cNvCxnSpPr>
          <p:nvPr/>
        </p:nvCxnSpPr>
        <p:spPr>
          <a:xfrm>
            <a:off x="7985761" y="5087104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F6606E1A-860C-413A-8A2E-1294DFA8E680}"/>
              </a:ext>
            </a:extLst>
          </p:cNvPr>
          <p:cNvCxnSpPr>
            <a:cxnSpLocks/>
          </p:cNvCxnSpPr>
          <p:nvPr/>
        </p:nvCxnSpPr>
        <p:spPr>
          <a:xfrm>
            <a:off x="9809440" y="5102345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E2BE10B0-9879-410A-9373-6FAFAFD5D35B}"/>
              </a:ext>
            </a:extLst>
          </p:cNvPr>
          <p:cNvCxnSpPr>
            <a:cxnSpLocks/>
          </p:cNvCxnSpPr>
          <p:nvPr/>
        </p:nvCxnSpPr>
        <p:spPr>
          <a:xfrm>
            <a:off x="4433136" y="5849109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51674956-A4BB-4CBD-87B1-23ED70CC1446}"/>
              </a:ext>
            </a:extLst>
          </p:cNvPr>
          <p:cNvCxnSpPr>
            <a:cxnSpLocks/>
          </p:cNvCxnSpPr>
          <p:nvPr/>
        </p:nvCxnSpPr>
        <p:spPr>
          <a:xfrm>
            <a:off x="6209685" y="5849108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DA24349B-9EA5-4396-9A8F-4F3F59604899}"/>
              </a:ext>
            </a:extLst>
          </p:cNvPr>
          <p:cNvCxnSpPr>
            <a:cxnSpLocks/>
          </p:cNvCxnSpPr>
          <p:nvPr/>
        </p:nvCxnSpPr>
        <p:spPr>
          <a:xfrm>
            <a:off x="7981879" y="5840399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0EE2FF98-8A5C-48C5-B487-4CF90A2723E5}"/>
              </a:ext>
            </a:extLst>
          </p:cNvPr>
          <p:cNvCxnSpPr>
            <a:cxnSpLocks/>
          </p:cNvCxnSpPr>
          <p:nvPr/>
        </p:nvCxnSpPr>
        <p:spPr>
          <a:xfrm>
            <a:off x="9805558" y="5855640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B730291-BDCE-4E13-938A-4751373BF045}"/>
              </a:ext>
            </a:extLst>
          </p:cNvPr>
          <p:cNvCxnSpPr>
            <a:cxnSpLocks/>
          </p:cNvCxnSpPr>
          <p:nvPr/>
        </p:nvCxnSpPr>
        <p:spPr>
          <a:xfrm>
            <a:off x="2586444" y="3726388"/>
            <a:ext cx="92778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DE50CF5D-F9F2-4E70-A3AF-8907939C3E2A}"/>
              </a:ext>
            </a:extLst>
          </p:cNvPr>
          <p:cNvCxnSpPr>
            <a:cxnSpLocks/>
          </p:cNvCxnSpPr>
          <p:nvPr/>
        </p:nvCxnSpPr>
        <p:spPr>
          <a:xfrm flipV="1">
            <a:off x="2582561" y="4500430"/>
            <a:ext cx="9281778" cy="76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7B3713D0-6779-4539-AF7E-7B155DE417E3}"/>
              </a:ext>
            </a:extLst>
          </p:cNvPr>
          <p:cNvCxnSpPr>
            <a:cxnSpLocks/>
          </p:cNvCxnSpPr>
          <p:nvPr/>
        </p:nvCxnSpPr>
        <p:spPr>
          <a:xfrm>
            <a:off x="2586443" y="5180719"/>
            <a:ext cx="92778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05002360-F677-4C1E-A4AD-C6378F42240C}"/>
              </a:ext>
            </a:extLst>
          </p:cNvPr>
          <p:cNvCxnSpPr>
            <a:cxnSpLocks/>
          </p:cNvCxnSpPr>
          <p:nvPr/>
        </p:nvCxnSpPr>
        <p:spPr>
          <a:xfrm flipV="1">
            <a:off x="2582561" y="5932478"/>
            <a:ext cx="9281779" cy="15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26C90E7A-E0F1-4053-B5AD-D9CC0D3C520D}"/>
              </a:ext>
            </a:extLst>
          </p:cNvPr>
          <p:cNvSpPr/>
          <p:nvPr/>
        </p:nvSpPr>
        <p:spPr>
          <a:xfrm>
            <a:off x="2590328" y="3197877"/>
            <a:ext cx="376644" cy="522514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7E3C18F-D103-49BE-AD13-6AF2BFA790C6}"/>
              </a:ext>
            </a:extLst>
          </p:cNvPr>
          <p:cNvSpPr/>
          <p:nvPr/>
        </p:nvSpPr>
        <p:spPr>
          <a:xfrm>
            <a:off x="2580219" y="3971351"/>
            <a:ext cx="2581332" cy="522514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06CFEDA-E772-4245-BDA3-EA3249469617}"/>
              </a:ext>
            </a:extLst>
          </p:cNvPr>
          <p:cNvSpPr txBox="1"/>
          <p:nvPr/>
        </p:nvSpPr>
        <p:spPr>
          <a:xfrm>
            <a:off x="4265735" y="6044170"/>
            <a:ext cx="339159" cy="3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FF777360-4462-4D0E-BA4B-DCB7EADC4858}"/>
              </a:ext>
            </a:extLst>
          </p:cNvPr>
          <p:cNvSpPr txBox="1"/>
          <p:nvPr/>
        </p:nvSpPr>
        <p:spPr>
          <a:xfrm>
            <a:off x="5990090" y="6040239"/>
            <a:ext cx="43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57A36B6-5FB6-4041-ABC3-90107DF0855F}"/>
              </a:ext>
            </a:extLst>
          </p:cNvPr>
          <p:cNvSpPr txBox="1"/>
          <p:nvPr/>
        </p:nvSpPr>
        <p:spPr>
          <a:xfrm>
            <a:off x="7752110" y="6041915"/>
            <a:ext cx="43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69B356D-9543-494E-96E8-6FF29296CDC3}"/>
              </a:ext>
            </a:extLst>
          </p:cNvPr>
          <p:cNvSpPr txBox="1"/>
          <p:nvPr/>
        </p:nvSpPr>
        <p:spPr>
          <a:xfrm>
            <a:off x="9575788" y="6021413"/>
            <a:ext cx="43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44FDF1E9-E8A3-42CC-9DB8-F85CF870C2C7}"/>
                  </a:ext>
                </a:extLst>
              </p:cNvPr>
              <p:cNvSpPr txBox="1"/>
              <p:nvPr/>
            </p:nvSpPr>
            <p:spPr>
              <a:xfrm>
                <a:off x="5498186" y="380783"/>
                <a:ext cx="2954758" cy="1210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𝒛</m:t>
                      </m:r>
                      <m:r>
                        <a:rPr lang="it-IT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it-IT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it-IT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𝟏𝟒𝟏𝟗</m:t>
                      </m:r>
                    </m:oMath>
                  </m:oMathPara>
                </a14:m>
                <a:endParaRPr lang="it-IT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44FDF1E9-E8A3-42CC-9DB8-F85CF870C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186" y="380783"/>
                <a:ext cx="2954758" cy="1210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360FEA53-BE8D-4FB9-AF2A-19CFBDD25E2B}"/>
              </a:ext>
            </a:extLst>
          </p:cNvPr>
          <p:cNvSpPr/>
          <p:nvPr/>
        </p:nvSpPr>
        <p:spPr>
          <a:xfrm>
            <a:off x="5470332" y="351495"/>
            <a:ext cx="2991291" cy="1210396"/>
          </a:xfrm>
          <a:prstGeom prst="roundRect">
            <a:avLst/>
          </a:prstGeom>
          <a:noFill/>
          <a:ln>
            <a:solidFill>
              <a:srgbClr val="449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1C589EB0-D44B-486D-B681-756BB8E54E07}"/>
                  </a:ext>
                </a:extLst>
              </p:cNvPr>
              <p:cNvSpPr txBox="1"/>
              <p:nvPr/>
            </p:nvSpPr>
            <p:spPr>
              <a:xfrm>
                <a:off x="5455813" y="1645260"/>
                <a:ext cx="3149275" cy="446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𝑜𝑟𝑑𝑖𝑛𝑒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3, 4, 6, 8, 1, 7, 2, 5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1C589EB0-D44B-486D-B681-756BB8E54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813" y="1645260"/>
                <a:ext cx="3149275" cy="446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71F8DA65-4CEE-414B-90E6-025723CE258F}"/>
              </a:ext>
            </a:extLst>
          </p:cNvPr>
          <p:cNvSpPr/>
          <p:nvPr/>
        </p:nvSpPr>
        <p:spPr>
          <a:xfrm>
            <a:off x="7107733" y="768849"/>
            <a:ext cx="1373065" cy="4920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SWAP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7F59E2BF-C50F-441E-BD3D-51E96308258C}"/>
                  </a:ext>
                </a:extLst>
              </p:cNvPr>
              <p:cNvSpPr txBox="1"/>
              <p:nvPr/>
            </p:nvSpPr>
            <p:spPr>
              <a:xfrm>
                <a:off x="8770404" y="348724"/>
                <a:ext cx="2954758" cy="1210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𝒛</m:t>
                      </m:r>
                      <m:r>
                        <a:rPr lang="it-IT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it-IT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it-IT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𝟏𝟔𝟓𝟑</m:t>
                      </m:r>
                    </m:oMath>
                  </m:oMathPara>
                </a14:m>
                <a:endParaRPr lang="it-IT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7F59E2BF-C50F-441E-BD3D-51E963082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404" y="348724"/>
                <a:ext cx="2954758" cy="12103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C5EF7FD2-CA56-419B-B0BC-5E82A1FAE920}"/>
              </a:ext>
            </a:extLst>
          </p:cNvPr>
          <p:cNvSpPr/>
          <p:nvPr/>
        </p:nvSpPr>
        <p:spPr>
          <a:xfrm>
            <a:off x="8733871" y="334192"/>
            <a:ext cx="2991291" cy="1210396"/>
          </a:xfrm>
          <a:prstGeom prst="roundRect">
            <a:avLst/>
          </a:prstGeom>
          <a:noFill/>
          <a:ln>
            <a:solidFill>
              <a:srgbClr val="449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998C506B-486B-4544-B31E-EFA4FB82DF14}"/>
                  </a:ext>
                </a:extLst>
              </p:cNvPr>
              <p:cNvSpPr txBox="1"/>
              <p:nvPr/>
            </p:nvSpPr>
            <p:spPr>
              <a:xfrm>
                <a:off x="8654878" y="1624853"/>
                <a:ext cx="3149275" cy="446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𝑜𝑟𝑑𝑖𝑛𝑒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4, 3, 6, 8, 1, 7, 2, 5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998C506B-486B-4544-B31E-EFA4FB82D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878" y="1624853"/>
                <a:ext cx="3149275" cy="4462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99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85185E-6 L 0.20691 -0.1645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9" y="-8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0.38346 -0.2722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9 -0.16459 L -4.58333E-6 0.1131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86" y="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-0.18086 -0.0018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4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0.17877 4.81481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32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0.18099 3.33333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46 -0.27222 L 0.00156 -0.1129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-0.13464 -0.00139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32" y="-6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13619 0.0004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10" y="2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6 L -0.13763 -0.0027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88" y="-13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82" grpId="0" animBg="1"/>
      <p:bldP spid="36" grpId="0" animBg="1"/>
      <p:bldP spid="36" grpId="1" animBg="1"/>
      <p:bldP spid="37" grpId="0" animBg="1"/>
      <p:bldP spid="37" grpId="1" animBg="1"/>
      <p:bldP spid="45" grpId="0"/>
      <p:bldP spid="46" grpId="0" animBg="1"/>
      <p:bldP spid="47" grpId="0"/>
      <p:bldP spid="6" grpId="0" animBg="1"/>
      <p:bldP spid="48" grpId="0"/>
      <p:bldP spid="49" grpId="0" animBg="1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F37E2B35-B5C9-4F87-8BEF-3223FBB6D115}"/>
              </a:ext>
            </a:extLst>
          </p:cNvPr>
          <p:cNvSpPr/>
          <p:nvPr/>
        </p:nvSpPr>
        <p:spPr>
          <a:xfrm>
            <a:off x="792480" y="1718426"/>
            <a:ext cx="2438400" cy="5017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06" y="301663"/>
            <a:ext cx="2223290" cy="101755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Esempio 2</a:t>
            </a:r>
            <a:b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SWAP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3045CD8-6F3A-4D44-91D3-C66BF3973409}"/>
                  </a:ext>
                </a:extLst>
              </p:cNvPr>
              <p:cNvSpPr txBox="1"/>
              <p:nvPr/>
            </p:nvSpPr>
            <p:spPr>
              <a:xfrm>
                <a:off x="276040" y="1385113"/>
                <a:ext cx="4885511" cy="1121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2563" indent="-1825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=8</m:t>
                    </m:r>
                  </m:oMath>
                </a14:m>
                <a:r>
                  <a:rPr lang="it-IT" b="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=4</m:t>
                    </m:r>
                  </m:oMath>
                </a14:m>
                <a:endParaRPr lang="it-IT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182563" indent="-1825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5, 9, 1, 7, 10, 7, 10, 9</m:t>
                        </m:r>
                      </m:e>
                    </m:d>
                  </m:oMath>
                </a14:m>
                <a:endParaRPr lang="it-IT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182563" indent="-1825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15, 4, 39, 39, 2, 30, 28, 29</m:t>
                        </m:r>
                      </m:e>
                    </m:d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endParaRPr lang="it-IT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3045CD8-6F3A-4D44-91D3-C66BF3973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40" y="1385113"/>
                <a:ext cx="4885511" cy="1121846"/>
              </a:xfrm>
              <a:prstGeom prst="rect">
                <a:avLst/>
              </a:prstGeom>
              <a:blipFill>
                <a:blip r:embed="rId3"/>
                <a:stretch>
                  <a:fillRect l="-748" t="-3261" b="-3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66364AC4-8E1A-4F67-9C11-503CF9EAD7CF}"/>
              </a:ext>
            </a:extLst>
          </p:cNvPr>
          <p:cNvCxnSpPr>
            <a:cxnSpLocks/>
          </p:cNvCxnSpPr>
          <p:nvPr/>
        </p:nvCxnSpPr>
        <p:spPr>
          <a:xfrm>
            <a:off x="2586444" y="3047392"/>
            <a:ext cx="1" cy="28866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F9BB752F-4EED-4419-AEF9-1CD51B42E2D8}"/>
              </a:ext>
            </a:extLst>
          </p:cNvPr>
          <p:cNvSpPr/>
          <p:nvPr/>
        </p:nvSpPr>
        <p:spPr>
          <a:xfrm>
            <a:off x="2967972" y="3197163"/>
            <a:ext cx="1842808" cy="522514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28919808-F231-436D-B3F3-1F448CB3505C}"/>
              </a:ext>
            </a:extLst>
          </p:cNvPr>
          <p:cNvSpPr/>
          <p:nvPr/>
        </p:nvSpPr>
        <p:spPr>
          <a:xfrm>
            <a:off x="5161551" y="3985028"/>
            <a:ext cx="3300072" cy="522514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CEE2BCE-B6B1-482A-ABE1-C3FF0A8FB04F}"/>
              </a:ext>
            </a:extLst>
          </p:cNvPr>
          <p:cNvSpPr/>
          <p:nvPr/>
        </p:nvSpPr>
        <p:spPr>
          <a:xfrm>
            <a:off x="5161551" y="4642964"/>
            <a:ext cx="3612350" cy="5225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E0CE86E1-B4E9-4F4C-95D4-610576689842}"/>
              </a:ext>
            </a:extLst>
          </p:cNvPr>
          <p:cNvSpPr/>
          <p:nvPr/>
        </p:nvSpPr>
        <p:spPr>
          <a:xfrm>
            <a:off x="2590328" y="4639770"/>
            <a:ext cx="2581332" cy="522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4FA6DBA3-ABAF-4FC3-9CB9-606562EFF9CE}"/>
              </a:ext>
            </a:extLst>
          </p:cNvPr>
          <p:cNvSpPr/>
          <p:nvPr/>
        </p:nvSpPr>
        <p:spPr>
          <a:xfrm>
            <a:off x="4810780" y="3194657"/>
            <a:ext cx="3612350" cy="5225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7E680D38-3088-4E46-9A61-8FB234FF03B4}"/>
              </a:ext>
            </a:extLst>
          </p:cNvPr>
          <p:cNvSpPr/>
          <p:nvPr/>
        </p:nvSpPr>
        <p:spPr>
          <a:xfrm>
            <a:off x="2590328" y="5409964"/>
            <a:ext cx="3300072" cy="522514"/>
          </a:xfrm>
          <a:prstGeom prst="rect">
            <a:avLst/>
          </a:prstGeom>
          <a:solidFill>
            <a:schemeClr val="tx1">
              <a:lumMod val="6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8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810BBF89-4D12-412E-9EC7-ABE430BABBC3}"/>
              </a:ext>
            </a:extLst>
          </p:cNvPr>
          <p:cNvCxnSpPr>
            <a:cxnSpLocks/>
          </p:cNvCxnSpPr>
          <p:nvPr/>
        </p:nvCxnSpPr>
        <p:spPr>
          <a:xfrm>
            <a:off x="4437019" y="3641483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36751756-271B-41A6-A5D5-C722E88ACE04}"/>
              </a:ext>
            </a:extLst>
          </p:cNvPr>
          <p:cNvCxnSpPr>
            <a:cxnSpLocks/>
          </p:cNvCxnSpPr>
          <p:nvPr/>
        </p:nvCxnSpPr>
        <p:spPr>
          <a:xfrm>
            <a:off x="6213568" y="3641482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942711C8-BE25-46E6-B7AC-57ED81DB933E}"/>
              </a:ext>
            </a:extLst>
          </p:cNvPr>
          <p:cNvCxnSpPr>
            <a:cxnSpLocks/>
          </p:cNvCxnSpPr>
          <p:nvPr/>
        </p:nvCxnSpPr>
        <p:spPr>
          <a:xfrm>
            <a:off x="7985762" y="3632773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1F9D54A5-985D-49D3-B514-C4551C52A003}"/>
              </a:ext>
            </a:extLst>
          </p:cNvPr>
          <p:cNvCxnSpPr>
            <a:cxnSpLocks/>
          </p:cNvCxnSpPr>
          <p:nvPr/>
        </p:nvCxnSpPr>
        <p:spPr>
          <a:xfrm>
            <a:off x="9809441" y="3648014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7FE9EFAA-7FBC-40A4-9038-749059F84DFD}"/>
              </a:ext>
            </a:extLst>
          </p:cNvPr>
          <p:cNvCxnSpPr>
            <a:cxnSpLocks/>
          </p:cNvCxnSpPr>
          <p:nvPr/>
        </p:nvCxnSpPr>
        <p:spPr>
          <a:xfrm>
            <a:off x="4437019" y="4405798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1E8AC868-E304-4077-AA6C-529B4729A029}"/>
              </a:ext>
            </a:extLst>
          </p:cNvPr>
          <p:cNvCxnSpPr>
            <a:cxnSpLocks/>
          </p:cNvCxnSpPr>
          <p:nvPr/>
        </p:nvCxnSpPr>
        <p:spPr>
          <a:xfrm>
            <a:off x="6213568" y="4405797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F94FA8B8-9287-457F-8AF2-90FE69B72133}"/>
              </a:ext>
            </a:extLst>
          </p:cNvPr>
          <p:cNvCxnSpPr>
            <a:cxnSpLocks/>
          </p:cNvCxnSpPr>
          <p:nvPr/>
        </p:nvCxnSpPr>
        <p:spPr>
          <a:xfrm>
            <a:off x="7985762" y="4397088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5B1E142E-C541-44D6-8D00-33FA18717422}"/>
              </a:ext>
            </a:extLst>
          </p:cNvPr>
          <p:cNvCxnSpPr>
            <a:cxnSpLocks/>
          </p:cNvCxnSpPr>
          <p:nvPr/>
        </p:nvCxnSpPr>
        <p:spPr>
          <a:xfrm>
            <a:off x="9809441" y="4412329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C0BA8E96-1014-4049-BDB5-53A2E4EA9A62}"/>
              </a:ext>
            </a:extLst>
          </p:cNvPr>
          <p:cNvCxnSpPr>
            <a:cxnSpLocks/>
          </p:cNvCxnSpPr>
          <p:nvPr/>
        </p:nvCxnSpPr>
        <p:spPr>
          <a:xfrm>
            <a:off x="4437018" y="5095814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3DE32667-D043-4C71-B210-C88C188AE656}"/>
              </a:ext>
            </a:extLst>
          </p:cNvPr>
          <p:cNvCxnSpPr>
            <a:cxnSpLocks/>
          </p:cNvCxnSpPr>
          <p:nvPr/>
        </p:nvCxnSpPr>
        <p:spPr>
          <a:xfrm>
            <a:off x="6213567" y="5095813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37EC5009-F94F-4FB3-9F2B-1D72E097722A}"/>
              </a:ext>
            </a:extLst>
          </p:cNvPr>
          <p:cNvCxnSpPr>
            <a:cxnSpLocks/>
          </p:cNvCxnSpPr>
          <p:nvPr/>
        </p:nvCxnSpPr>
        <p:spPr>
          <a:xfrm>
            <a:off x="7985761" y="5087104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F6606E1A-860C-413A-8A2E-1294DFA8E680}"/>
              </a:ext>
            </a:extLst>
          </p:cNvPr>
          <p:cNvCxnSpPr>
            <a:cxnSpLocks/>
          </p:cNvCxnSpPr>
          <p:nvPr/>
        </p:nvCxnSpPr>
        <p:spPr>
          <a:xfrm>
            <a:off x="9809440" y="5102345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E2BE10B0-9879-410A-9373-6FAFAFD5D35B}"/>
              </a:ext>
            </a:extLst>
          </p:cNvPr>
          <p:cNvCxnSpPr>
            <a:cxnSpLocks/>
          </p:cNvCxnSpPr>
          <p:nvPr/>
        </p:nvCxnSpPr>
        <p:spPr>
          <a:xfrm>
            <a:off x="4433136" y="5849109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51674956-A4BB-4CBD-87B1-23ED70CC1446}"/>
              </a:ext>
            </a:extLst>
          </p:cNvPr>
          <p:cNvCxnSpPr>
            <a:cxnSpLocks/>
          </p:cNvCxnSpPr>
          <p:nvPr/>
        </p:nvCxnSpPr>
        <p:spPr>
          <a:xfrm>
            <a:off x="6209685" y="5849108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DA24349B-9EA5-4396-9A8F-4F3F59604899}"/>
              </a:ext>
            </a:extLst>
          </p:cNvPr>
          <p:cNvCxnSpPr>
            <a:cxnSpLocks/>
          </p:cNvCxnSpPr>
          <p:nvPr/>
        </p:nvCxnSpPr>
        <p:spPr>
          <a:xfrm>
            <a:off x="7981879" y="5840399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0EE2FF98-8A5C-48C5-B487-4CF90A2723E5}"/>
              </a:ext>
            </a:extLst>
          </p:cNvPr>
          <p:cNvCxnSpPr>
            <a:cxnSpLocks/>
          </p:cNvCxnSpPr>
          <p:nvPr/>
        </p:nvCxnSpPr>
        <p:spPr>
          <a:xfrm>
            <a:off x="9805558" y="5855640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B730291-BDCE-4E13-938A-4751373BF045}"/>
              </a:ext>
            </a:extLst>
          </p:cNvPr>
          <p:cNvCxnSpPr>
            <a:cxnSpLocks/>
          </p:cNvCxnSpPr>
          <p:nvPr/>
        </p:nvCxnSpPr>
        <p:spPr>
          <a:xfrm>
            <a:off x="2586444" y="3726388"/>
            <a:ext cx="92778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DE50CF5D-F9F2-4E70-A3AF-8907939C3E2A}"/>
              </a:ext>
            </a:extLst>
          </p:cNvPr>
          <p:cNvCxnSpPr>
            <a:cxnSpLocks/>
          </p:cNvCxnSpPr>
          <p:nvPr/>
        </p:nvCxnSpPr>
        <p:spPr>
          <a:xfrm flipV="1">
            <a:off x="2582561" y="4500430"/>
            <a:ext cx="9281778" cy="76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7B3713D0-6779-4539-AF7E-7B155DE417E3}"/>
              </a:ext>
            </a:extLst>
          </p:cNvPr>
          <p:cNvCxnSpPr>
            <a:cxnSpLocks/>
          </p:cNvCxnSpPr>
          <p:nvPr/>
        </p:nvCxnSpPr>
        <p:spPr>
          <a:xfrm>
            <a:off x="2586443" y="5180719"/>
            <a:ext cx="92778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05002360-F677-4C1E-A4AD-C6378F42240C}"/>
              </a:ext>
            </a:extLst>
          </p:cNvPr>
          <p:cNvCxnSpPr>
            <a:cxnSpLocks/>
          </p:cNvCxnSpPr>
          <p:nvPr/>
        </p:nvCxnSpPr>
        <p:spPr>
          <a:xfrm flipV="1">
            <a:off x="2582561" y="5932478"/>
            <a:ext cx="9281779" cy="15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26C90E7A-E0F1-4053-B5AD-D9CC0D3C520D}"/>
              </a:ext>
            </a:extLst>
          </p:cNvPr>
          <p:cNvSpPr/>
          <p:nvPr/>
        </p:nvSpPr>
        <p:spPr>
          <a:xfrm>
            <a:off x="2590328" y="3197877"/>
            <a:ext cx="376644" cy="522514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7E3C18F-D103-49BE-AD13-6AF2BFA790C6}"/>
              </a:ext>
            </a:extLst>
          </p:cNvPr>
          <p:cNvSpPr/>
          <p:nvPr/>
        </p:nvSpPr>
        <p:spPr>
          <a:xfrm>
            <a:off x="2580219" y="3971351"/>
            <a:ext cx="2581332" cy="522514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06CFEDA-E772-4245-BDA3-EA3249469617}"/>
              </a:ext>
            </a:extLst>
          </p:cNvPr>
          <p:cNvSpPr txBox="1"/>
          <p:nvPr/>
        </p:nvSpPr>
        <p:spPr>
          <a:xfrm>
            <a:off x="4265735" y="6044170"/>
            <a:ext cx="339159" cy="3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FF777360-4462-4D0E-BA4B-DCB7EADC4858}"/>
              </a:ext>
            </a:extLst>
          </p:cNvPr>
          <p:cNvSpPr txBox="1"/>
          <p:nvPr/>
        </p:nvSpPr>
        <p:spPr>
          <a:xfrm>
            <a:off x="5990090" y="6040239"/>
            <a:ext cx="43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57A36B6-5FB6-4041-ABC3-90107DF0855F}"/>
              </a:ext>
            </a:extLst>
          </p:cNvPr>
          <p:cNvSpPr txBox="1"/>
          <p:nvPr/>
        </p:nvSpPr>
        <p:spPr>
          <a:xfrm>
            <a:off x="7752110" y="6041915"/>
            <a:ext cx="43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69B356D-9543-494E-96E8-6FF29296CDC3}"/>
              </a:ext>
            </a:extLst>
          </p:cNvPr>
          <p:cNvSpPr txBox="1"/>
          <p:nvPr/>
        </p:nvSpPr>
        <p:spPr>
          <a:xfrm>
            <a:off x="9575788" y="6021413"/>
            <a:ext cx="43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44FDF1E9-E8A3-42CC-9DB8-F85CF870C2C7}"/>
                  </a:ext>
                </a:extLst>
              </p:cNvPr>
              <p:cNvSpPr txBox="1"/>
              <p:nvPr/>
            </p:nvSpPr>
            <p:spPr>
              <a:xfrm>
                <a:off x="5498186" y="380783"/>
                <a:ext cx="2954758" cy="1210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𝒛</m:t>
                      </m:r>
                      <m:r>
                        <a:rPr lang="it-IT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it-IT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it-IT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𝟏𝟒𝟏𝟗</m:t>
                      </m:r>
                    </m:oMath>
                  </m:oMathPara>
                </a14:m>
                <a:endParaRPr lang="it-IT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44FDF1E9-E8A3-42CC-9DB8-F85CF870C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186" y="380783"/>
                <a:ext cx="2954758" cy="1210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360FEA53-BE8D-4FB9-AF2A-19CFBDD25E2B}"/>
              </a:ext>
            </a:extLst>
          </p:cNvPr>
          <p:cNvSpPr/>
          <p:nvPr/>
        </p:nvSpPr>
        <p:spPr>
          <a:xfrm>
            <a:off x="5470332" y="351495"/>
            <a:ext cx="2991291" cy="1210396"/>
          </a:xfrm>
          <a:prstGeom prst="roundRect">
            <a:avLst/>
          </a:prstGeom>
          <a:noFill/>
          <a:ln>
            <a:solidFill>
              <a:srgbClr val="449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1C589EB0-D44B-486D-B681-756BB8E54E07}"/>
                  </a:ext>
                </a:extLst>
              </p:cNvPr>
              <p:cNvSpPr txBox="1"/>
              <p:nvPr/>
            </p:nvSpPr>
            <p:spPr>
              <a:xfrm>
                <a:off x="5455813" y="1645260"/>
                <a:ext cx="3149275" cy="446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𝑜𝑟𝑑𝑖𝑛𝑒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3, 4, 6, 8, 1, 7, 2, 5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1C589EB0-D44B-486D-B681-756BB8E54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813" y="1645260"/>
                <a:ext cx="3149275" cy="446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71F8DA65-4CEE-414B-90E6-025723CE258F}"/>
              </a:ext>
            </a:extLst>
          </p:cNvPr>
          <p:cNvSpPr/>
          <p:nvPr/>
        </p:nvSpPr>
        <p:spPr>
          <a:xfrm>
            <a:off x="7107733" y="768849"/>
            <a:ext cx="1373065" cy="4920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SWAP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7F59E2BF-C50F-441E-BD3D-51E96308258C}"/>
                  </a:ext>
                </a:extLst>
              </p:cNvPr>
              <p:cNvSpPr txBox="1"/>
              <p:nvPr/>
            </p:nvSpPr>
            <p:spPr>
              <a:xfrm>
                <a:off x="8770404" y="348724"/>
                <a:ext cx="2954758" cy="1210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𝒛</m:t>
                      </m:r>
                      <m:r>
                        <a:rPr lang="it-IT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it-IT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it-IT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𝟏𝟔𝟔𝟓</m:t>
                      </m:r>
                    </m:oMath>
                  </m:oMathPara>
                </a14:m>
                <a:endParaRPr lang="it-IT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7F59E2BF-C50F-441E-BD3D-51E963082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404" y="348724"/>
                <a:ext cx="2954758" cy="12103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C5EF7FD2-CA56-419B-B0BC-5E82A1FAE920}"/>
              </a:ext>
            </a:extLst>
          </p:cNvPr>
          <p:cNvSpPr/>
          <p:nvPr/>
        </p:nvSpPr>
        <p:spPr>
          <a:xfrm>
            <a:off x="8733871" y="334192"/>
            <a:ext cx="2991291" cy="1210396"/>
          </a:xfrm>
          <a:prstGeom prst="roundRect">
            <a:avLst/>
          </a:prstGeom>
          <a:noFill/>
          <a:ln>
            <a:solidFill>
              <a:srgbClr val="449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998C506B-486B-4544-B31E-EFA4FB82DF14}"/>
                  </a:ext>
                </a:extLst>
              </p:cNvPr>
              <p:cNvSpPr txBox="1"/>
              <p:nvPr/>
            </p:nvSpPr>
            <p:spPr>
              <a:xfrm>
                <a:off x="8654878" y="1624853"/>
                <a:ext cx="3149275" cy="446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𝑜𝑟𝑑𝑖𝑛𝑒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6, 4, 3, 8, 1, 7, 2, 5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998C506B-486B-4544-B31E-EFA4FB82D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878" y="1624853"/>
                <a:ext cx="3149275" cy="4462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94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85185E-6 L 0.20691 -0.1645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9" y="-8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33333E-6 L 0.38255 -0.3696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54" y="-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91 -0.16459 L 0.00053 0.2127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26" y="1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6 L -0.17929 0.0016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0.17877 4.81481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32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0.18099 3.33333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255 -0.36967 L 0.00065 -0.2104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-0.13464 -0.00139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32" y="-6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13619 0.0004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10" y="2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6 L -0.13763 -0.0027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88" y="-13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81" grpId="0" animBg="1"/>
      <p:bldP spid="81" grpId="1" animBg="1"/>
      <p:bldP spid="82" grpId="0" animBg="1"/>
      <p:bldP spid="36" grpId="0" animBg="1"/>
      <p:bldP spid="36" grpId="1" animBg="1"/>
      <p:bldP spid="45" grpId="0"/>
      <p:bldP spid="46" grpId="0" animBg="1"/>
      <p:bldP spid="47" grpId="0"/>
      <p:bldP spid="6" grpId="0" animBg="1"/>
      <p:bldP spid="48" grpId="0"/>
      <p:bldP spid="49" grpId="0" animBg="1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F37E2B35-B5C9-4F87-8BEF-3223FBB6D115}"/>
              </a:ext>
            </a:extLst>
          </p:cNvPr>
          <p:cNvSpPr/>
          <p:nvPr/>
        </p:nvSpPr>
        <p:spPr>
          <a:xfrm>
            <a:off x="875491" y="1718426"/>
            <a:ext cx="2438400" cy="5017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91" y="469556"/>
            <a:ext cx="3322040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Multi-start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E60B16B4-2E38-4744-9578-F30F3144A623}"/>
              </a:ext>
            </a:extLst>
          </p:cNvPr>
          <p:cNvSpPr/>
          <p:nvPr/>
        </p:nvSpPr>
        <p:spPr>
          <a:xfrm>
            <a:off x="1680754" y="1310640"/>
            <a:ext cx="9875519" cy="4561840"/>
          </a:xfrm>
          <a:prstGeom prst="roundRect">
            <a:avLst>
              <a:gd name="adj" fmla="val 18227"/>
            </a:avLst>
          </a:prstGeom>
          <a:noFill/>
          <a:ln>
            <a:solidFill>
              <a:srgbClr val="7CA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D152B1E-D848-498C-BBCB-24E7D61B0098}"/>
                  </a:ext>
                </a:extLst>
              </p:cNvPr>
              <p:cNvSpPr txBox="1"/>
              <p:nvPr/>
            </p:nvSpPr>
            <p:spPr>
              <a:xfrm>
                <a:off x="2082799" y="1398716"/>
                <a:ext cx="9143273" cy="4385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spcAft>
                    <a:spcPts val="2400"/>
                  </a:spcAft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bg1"/>
                    </a:solidFill>
                  </a:rPr>
                  <a:t>Per esplorare al meglio lo spazio delle soluzioni, si è implementata una procedura Multi-Start</a:t>
                </a:r>
              </a:p>
              <a:p>
                <a:pPr marL="285750" indent="-285750" algn="just">
                  <a:spcAft>
                    <a:spcPts val="2400"/>
                  </a:spcAft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bg1"/>
                    </a:solidFill>
                  </a:rPr>
                  <a:t>Il Multi-Start esegue più volte l’euristico precedentemente descritto, sostituendo al classico ordinamento WSPT un ordinamento casuale guidato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bg1"/>
                    </a:solidFill>
                  </a:rPr>
                  <a:t>Ordinamento casuale guidato implementato andando a generare dei rapporti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randomici nel seguente modo:</a:t>
                </a:r>
              </a:p>
              <a:p>
                <a:pPr algn="ctr">
                  <a:spcAft>
                    <a:spcPts val="2400"/>
                  </a:spcAft>
                </a:pPr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it-IT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𝑟𝑎𝑛𝑑𝑜𝑚</m:t>
                        </m:r>
                      </m:sub>
                    </m:sSub>
                    <m:r>
                      <a:rPr lang="it-I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×0.7</m:t>
                        </m:r>
                      </m:e>
                    </m:d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𝑟𝑎𝑛𝑑𝑜𝑚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endParaRPr lang="it-IT" dirty="0">
                  <a:solidFill>
                    <a:schemeClr val="bg1"/>
                  </a:solidFill>
                </a:endParaRPr>
              </a:p>
              <a:p>
                <a:pPr marL="285750" indent="-285750">
                  <a:spcAft>
                    <a:spcPts val="2400"/>
                  </a:spcAft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bg1"/>
                    </a:solidFill>
                  </a:rPr>
                  <a:t>Numero di iterazioni = 50</a:t>
                </a:r>
              </a:p>
              <a:p>
                <a:pPr marL="285750" indent="-285750" algn="just">
                  <a:spcAft>
                    <a:spcPts val="2400"/>
                  </a:spcAft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bg1"/>
                    </a:solidFill>
                  </a:rPr>
                  <a:t>Ogni soluzione generata dal Multi-Start viene ulteriormente migliorata attraverso una procedura di ricerca locale SWAP </a:t>
                </a:r>
                <a:r>
                  <a:rPr lang="en-IE" dirty="0">
                    <a:solidFill>
                      <a:schemeClr val="bg1"/>
                    </a:solidFill>
                  </a:rPr>
                  <a:t>best-improvement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D152B1E-D848-498C-BBCB-24E7D61B0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799" y="1398716"/>
                <a:ext cx="9143273" cy="4385688"/>
              </a:xfrm>
              <a:prstGeom prst="rect">
                <a:avLst/>
              </a:prstGeom>
              <a:blipFill>
                <a:blip r:embed="rId3"/>
                <a:stretch>
                  <a:fillRect l="-467" t="-833" r="-4600" b="-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57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F37E2B35-B5C9-4F87-8BEF-3223FBB6D115}"/>
              </a:ext>
            </a:extLst>
          </p:cNvPr>
          <p:cNvSpPr/>
          <p:nvPr/>
        </p:nvSpPr>
        <p:spPr>
          <a:xfrm>
            <a:off x="875491" y="1718426"/>
            <a:ext cx="2438400" cy="5017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91" y="408785"/>
            <a:ext cx="10414983" cy="610863"/>
          </a:xfrm>
        </p:spPr>
        <p:txBody>
          <a:bodyPr rtlCol="0">
            <a:normAutofit/>
          </a:bodyPr>
          <a:lstStyle/>
          <a:p>
            <a:pPr rtl="0"/>
            <a:r>
              <a:rPr lang="en-IE" sz="4000" dirty="0">
                <a:latin typeface="Cambria" panose="02040503050406030204" pitchFamily="18" charset="0"/>
                <a:ea typeface="Cambria" panose="02040503050406030204" pitchFamily="18" charset="0"/>
              </a:rPr>
              <a:t>Simulated Annealing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E60B16B4-2E38-4744-9578-F30F3144A623}"/>
              </a:ext>
            </a:extLst>
          </p:cNvPr>
          <p:cNvSpPr/>
          <p:nvPr/>
        </p:nvSpPr>
        <p:spPr>
          <a:xfrm>
            <a:off x="1417741" y="1790699"/>
            <a:ext cx="9556925" cy="2847155"/>
          </a:xfrm>
          <a:prstGeom prst="roundRect">
            <a:avLst>
              <a:gd name="adj" fmla="val 18227"/>
            </a:avLst>
          </a:prstGeom>
          <a:noFill/>
          <a:ln>
            <a:solidFill>
              <a:srgbClr val="499F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Titolo 2">
            <a:extLst>
              <a:ext uri="{FF2B5EF4-FFF2-40B4-BE49-F238E27FC236}">
                <a16:creationId xmlns:a16="http://schemas.microsoft.com/office/drawing/2014/main" id="{57B9E454-D0CB-4011-99AE-9B3DBD0C6076}"/>
              </a:ext>
            </a:extLst>
          </p:cNvPr>
          <p:cNvSpPr txBox="1">
            <a:spLocks/>
          </p:cNvSpPr>
          <p:nvPr/>
        </p:nvSpPr>
        <p:spPr>
          <a:xfrm>
            <a:off x="875491" y="1019648"/>
            <a:ext cx="6456937" cy="50172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800" b="0" dirty="0">
                <a:latin typeface="Cambria" panose="02040503050406030204" pitchFamily="18" charset="0"/>
                <a:ea typeface="Cambria" panose="02040503050406030204" pitchFamily="18" charset="0"/>
              </a:rPr>
              <a:t>Descrizione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0F9AA72-A751-4B58-ABE7-2F64777270BA}"/>
              </a:ext>
            </a:extLst>
          </p:cNvPr>
          <p:cNvSpPr txBox="1"/>
          <p:nvPr/>
        </p:nvSpPr>
        <p:spPr>
          <a:xfrm>
            <a:off x="1495425" y="1969286"/>
            <a:ext cx="947924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Procedura che permette l’esplorazione degli intorni di molte soluzioni attraverso un’ottica </a:t>
            </a:r>
            <a:r>
              <a:rPr lang="en-MY" dirty="0">
                <a:solidFill>
                  <a:schemeClr val="bg1"/>
                </a:solidFill>
              </a:rPr>
              <a:t>first-improvement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Accetta occasionalmente soluzioni peggiorative, alla ricerca di eventuali miglioramenti di lungo termine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Simula il fenomeno dell’annichilimento della materia: all’abbassarsi della temperatura, è meno probabile accettare soluzioni peggiorative → si passa, gradualmente, da una ricerca estensiva ad una ricerca intensiva </a:t>
            </a:r>
          </a:p>
        </p:txBody>
      </p:sp>
    </p:spTree>
    <p:extLst>
      <p:ext uri="{BB962C8B-B14F-4D97-AF65-F5344CB8AC3E}">
        <p14:creationId xmlns:p14="http://schemas.microsoft.com/office/powerpoint/2010/main" val="323575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F37E2B35-B5C9-4F87-8BEF-3223FBB6D115}"/>
              </a:ext>
            </a:extLst>
          </p:cNvPr>
          <p:cNvSpPr/>
          <p:nvPr/>
        </p:nvSpPr>
        <p:spPr>
          <a:xfrm>
            <a:off x="875491" y="1718426"/>
            <a:ext cx="2438400" cy="5017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91" y="408785"/>
            <a:ext cx="10414983" cy="610863"/>
          </a:xfrm>
        </p:spPr>
        <p:txBody>
          <a:bodyPr rtlCol="0">
            <a:normAutofit/>
          </a:bodyPr>
          <a:lstStyle/>
          <a:p>
            <a:pPr rtl="0"/>
            <a:r>
              <a:rPr lang="en-IE" sz="4000" dirty="0">
                <a:latin typeface="Cambria" panose="02040503050406030204" pitchFamily="18" charset="0"/>
                <a:ea typeface="Cambria" panose="02040503050406030204" pitchFamily="18" charset="0"/>
              </a:rPr>
              <a:t>Simulated Annealing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E60B16B4-2E38-4744-9578-F30F3144A623}"/>
              </a:ext>
            </a:extLst>
          </p:cNvPr>
          <p:cNvSpPr/>
          <p:nvPr/>
        </p:nvSpPr>
        <p:spPr>
          <a:xfrm>
            <a:off x="1417741" y="1718427"/>
            <a:ext cx="9556925" cy="2209139"/>
          </a:xfrm>
          <a:prstGeom prst="roundRect">
            <a:avLst>
              <a:gd name="adj" fmla="val 18227"/>
            </a:avLst>
          </a:prstGeom>
          <a:noFill/>
          <a:ln>
            <a:solidFill>
              <a:srgbClr val="7CA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6638971-A492-4FFE-8123-AAD32B1A6E57}"/>
                  </a:ext>
                </a:extLst>
              </p:cNvPr>
              <p:cNvSpPr txBox="1"/>
              <p:nvPr/>
            </p:nvSpPr>
            <p:spPr>
              <a:xfrm>
                <a:off x="1707473" y="1823099"/>
                <a:ext cx="8977459" cy="2385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it-IT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Sono stati inizializzati, tramite analisi empiriche, i seguenti dati in input: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Numero di iterazioni in cui </a:t>
                </a:r>
                <a:r>
                  <a:rPr lang="it-IT" i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it-IT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rimane costante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= 2000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Costante moltiplicativa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endParaRPr lang="it-IT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Temperatura iniziale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𝑧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_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𝑚𝑢𝑙𝑡𝑖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𝑤𝑜𝑟𝑠𝑡</m:t>
                        </m:r>
                      </m:sub>
                    </m:sSub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𝑧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_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𝑚𝑢𝑙𝑡𝑖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endParaRPr lang="it-IT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Temperatura critica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𝑐𝑟𝑖𝑡𝑖𝑐𝑎</m:t>
                        </m:r>
                      </m:sub>
                    </m:sSub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calcolata come la minima differenza tra tutte le soluzioni trovate dal Multi-start</a:t>
                </a:r>
              </a:p>
              <a:p>
                <a:pPr>
                  <a:spcAft>
                    <a:spcPts val="600"/>
                  </a:spcAft>
                </a:pPr>
                <a:endParaRPr lang="it-IT" sz="16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6638971-A492-4FFE-8123-AAD32B1A6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473" y="1823099"/>
                <a:ext cx="8977459" cy="2385268"/>
              </a:xfrm>
              <a:prstGeom prst="rect">
                <a:avLst/>
              </a:prstGeom>
              <a:blipFill>
                <a:blip r:embed="rId3"/>
                <a:stretch>
                  <a:fillRect l="-543" t="-15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olo 2">
            <a:extLst>
              <a:ext uri="{FF2B5EF4-FFF2-40B4-BE49-F238E27FC236}">
                <a16:creationId xmlns:a16="http://schemas.microsoft.com/office/drawing/2014/main" id="{57B9E454-D0CB-4011-99AE-9B3DBD0C6076}"/>
              </a:ext>
            </a:extLst>
          </p:cNvPr>
          <p:cNvSpPr txBox="1">
            <a:spLocks/>
          </p:cNvSpPr>
          <p:nvPr/>
        </p:nvSpPr>
        <p:spPr>
          <a:xfrm>
            <a:off x="875491" y="1019648"/>
            <a:ext cx="6456937" cy="50172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800" b="0" dirty="0">
                <a:latin typeface="Cambria" panose="02040503050406030204" pitchFamily="18" charset="0"/>
                <a:ea typeface="Cambria" panose="02040503050406030204" pitchFamily="18" charset="0"/>
              </a:rPr>
              <a:t>Parametri di inizializzazione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1F5758E-93F2-4596-8238-0398ED47B61B}"/>
                  </a:ext>
                </a:extLst>
              </p:cNvPr>
              <p:cNvSpPr txBox="1"/>
              <p:nvPr/>
            </p:nvSpPr>
            <p:spPr>
              <a:xfrm>
                <a:off x="2286280" y="4310912"/>
                <a:ext cx="9330345" cy="1354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it-IT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Criteri di stop: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Numero di iterazioni massime senza spostamento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𝑖𝑡𝑒𝑟</m:t>
                        </m:r>
                      </m:e>
                      <m:sub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𝑛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∙50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Numero massimo di iterazioni senza miglioramento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𝑛𝑜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_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𝑚𝑖𝑔𝑙𝑖𝑜𝑟𝑎𝑚𝑒𝑛𝑡𝑜</m:t>
                        </m:r>
                      </m:e>
                      <m:sub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=10000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(usato come ulteriore criterio di interruzione)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1F5758E-93F2-4596-8238-0398ED47B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280" y="4310912"/>
                <a:ext cx="9330345" cy="1354217"/>
              </a:xfrm>
              <a:prstGeom prst="rect">
                <a:avLst/>
              </a:prstGeom>
              <a:blipFill>
                <a:blip r:embed="rId4"/>
                <a:stretch>
                  <a:fillRect l="-523" t="-2703" b="-58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86C8BE5C-8982-4E6E-9CE7-5A00C27A8B41}"/>
              </a:ext>
            </a:extLst>
          </p:cNvPr>
          <p:cNvSpPr/>
          <p:nvPr/>
        </p:nvSpPr>
        <p:spPr>
          <a:xfrm>
            <a:off x="2286280" y="4208367"/>
            <a:ext cx="9121949" cy="1629985"/>
          </a:xfrm>
          <a:prstGeom prst="roundRect">
            <a:avLst>
              <a:gd name="adj" fmla="val 18227"/>
            </a:avLst>
          </a:prstGeom>
          <a:noFill/>
          <a:ln>
            <a:solidFill>
              <a:srgbClr val="499F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551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F37E2B35-B5C9-4F87-8BEF-3223FBB6D115}"/>
              </a:ext>
            </a:extLst>
          </p:cNvPr>
          <p:cNvSpPr/>
          <p:nvPr/>
        </p:nvSpPr>
        <p:spPr>
          <a:xfrm>
            <a:off x="875491" y="1718426"/>
            <a:ext cx="2438400" cy="5017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02" y="1057501"/>
            <a:ext cx="2736980" cy="1817158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Simulated Annealing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E1BE9459-42AF-4BBD-A63D-E559EA85F0AE}"/>
              </a:ext>
            </a:extLst>
          </p:cNvPr>
          <p:cNvSpPr/>
          <p:nvPr/>
        </p:nvSpPr>
        <p:spPr>
          <a:xfrm>
            <a:off x="4214339" y="217864"/>
            <a:ext cx="7012461" cy="6422271"/>
          </a:xfrm>
          <a:prstGeom prst="roundRect">
            <a:avLst>
              <a:gd name="adj" fmla="val 3901"/>
            </a:avLst>
          </a:prstGeom>
          <a:noFill/>
          <a:ln>
            <a:solidFill>
              <a:srgbClr val="7CA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140B90C-A3EC-4098-B0CB-8C995E7B4F0B}"/>
                  </a:ext>
                </a:extLst>
              </p:cNvPr>
              <p:cNvSpPr txBox="1"/>
              <p:nvPr/>
            </p:nvSpPr>
            <p:spPr>
              <a:xfrm>
                <a:off x="4350211" y="217864"/>
                <a:ext cx="6632749" cy="6422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it-IT" sz="1600" dirty="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Generare una soluzione euristica </a:t>
                </a:r>
                <a:r>
                  <a:rPr lang="it-IT" sz="1600" i="1" dirty="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x</a:t>
                </a:r>
                <a:endParaRPr lang="it-IT" sz="16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" panose="02040503050406030204" pitchFamily="18" charset="0"/>
                </a:endParaRPr>
              </a:p>
              <a:p>
                <a:pPr lvl="0"/>
                <a:r>
                  <a:rPr lang="it-IT" sz="1600" i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 </m:t>
                        </m:r>
                        <m:r>
                          <a:rPr lang="it-IT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it-IT" sz="1600" i="1" dirty="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iter </a:t>
                </a:r>
                <a:r>
                  <a:rPr lang="it-IT" sz="1600" dirty="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:=</a:t>
                </a:r>
                <a:r>
                  <a:rPr lang="it-IT" sz="1600" i="1" dirty="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0; no_miglioramento </a:t>
                </a:r>
                <a:r>
                  <a:rPr lang="it-IT" sz="1600" dirty="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:=</a:t>
                </a:r>
                <a:r>
                  <a:rPr lang="it-IT" sz="1600" i="1" dirty="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0;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16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:= 2000;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𝑖𝑡𝑒𝑟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:</m:t>
                    </m:r>
                    <m:r>
                      <a:rPr lang="it-IT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it-IT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𝑛</m:t>
                    </m:r>
                    <m:r>
                      <a:rPr lang="it-IT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∙50</m:t>
                    </m:r>
                  </m:oMath>
                </a14:m>
                <a:r>
                  <a:rPr lang="it-IT" sz="1600" i="1" dirty="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; k</a:t>
                </a:r>
                <a:r>
                  <a:rPr lang="it-IT" sz="1600" dirty="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:= 0;</a:t>
                </a:r>
                <a:r>
                  <a:rPr lang="it-IT" sz="1600" i="1" dirty="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𝑛𝑜</m:t>
                        </m:r>
                        <m:r>
                          <a:rPr lang="it-IT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_</m:t>
                        </m:r>
                        <m:r>
                          <a:rPr lang="it-IT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𝑚𝑖𝑔𝑙𝑖𝑜𝑟𝑎𝑚𝑒𝑛𝑡𝑜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:</m:t>
                    </m:r>
                    <m:r>
                      <a:rPr lang="it-IT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=10000</m:t>
                    </m:r>
                    <m:r>
                      <a:rPr lang="it-IT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; </a:t>
                </a:r>
                <a:r>
                  <a:rPr lang="it-IT" sz="1600" i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x*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:= </a:t>
                </a:r>
                <a:r>
                  <a:rPr lang="it-IT" sz="1600" i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x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;</a:t>
                </a:r>
              </a:p>
              <a:p>
                <a:pPr lvl="0"/>
                <a:r>
                  <a:rPr lang="it-IT" sz="16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while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it-IT" sz="1600" i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(iter &lt;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𝑖𝑡𝑒𝑟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) </a:t>
                </a:r>
                <a:r>
                  <a:rPr lang="it-IT" sz="16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do</a:t>
                </a:r>
                <a:endParaRPr lang="it-IT" sz="16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it-IT" sz="1600" i="1" dirty="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no_miglioramento 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:= </a:t>
                </a:r>
                <a:r>
                  <a:rPr lang="it-IT" sz="1600" i="1" dirty="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no_miglioramento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+ 1;</a:t>
                </a:r>
              </a:p>
              <a:p>
                <a:pPr lvl="1"/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Generare una soluzione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it-IT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it-IT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it-IT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it-IT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it-IT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(trovato con swap random);</a:t>
                </a:r>
              </a:p>
              <a:p>
                <a:pPr lvl="1"/>
                <a:r>
                  <a:rPr lang="it-IT" sz="16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If 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</a:t>
                </a:r>
                <a:r>
                  <a:rPr lang="it-IT" sz="1600" i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c(x’) 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&lt; </a:t>
                </a:r>
                <a:r>
                  <a:rPr lang="it-IT" sz="1600" i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c(x)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</a:t>
                </a:r>
                <a:r>
                  <a:rPr lang="it-IT" sz="16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then</a:t>
                </a:r>
              </a:p>
              <a:p>
                <a:pPr lvl="2"/>
                <a:r>
                  <a:rPr lang="it-IT" sz="1600" i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x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:= </a:t>
                </a:r>
                <a:r>
                  <a:rPr lang="it-IT" sz="1600" i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x’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; </a:t>
                </a:r>
                <a:r>
                  <a:rPr lang="it-IT" sz="1600" i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iter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:= 0;</a:t>
                </a:r>
              </a:p>
              <a:p>
                <a:pPr lvl="2"/>
                <a:r>
                  <a:rPr lang="it-IT" sz="16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if 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</a:t>
                </a:r>
                <a:r>
                  <a:rPr lang="it-IT" sz="1600" i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c(x)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&lt; </a:t>
                </a:r>
                <a:r>
                  <a:rPr lang="it-IT" sz="1600" i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c(x*)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 </a:t>
                </a:r>
                <a:r>
                  <a:rPr lang="it-IT" sz="16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then </a:t>
                </a:r>
              </a:p>
              <a:p>
                <a:pPr lvl="3"/>
                <a:r>
                  <a:rPr lang="it-IT" sz="1600" i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x*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:= </a:t>
                </a:r>
                <a:r>
                  <a:rPr lang="it-IT" sz="1600" i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x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; </a:t>
                </a:r>
                <a:r>
                  <a:rPr lang="it-IT" sz="1600" i="1" dirty="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no_miglioramento</a:t>
                </a:r>
                <a:r>
                  <a:rPr lang="it-IT" sz="1600" dirty="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:= 0</a:t>
                </a:r>
                <a:endParaRPr lang="it-IT" sz="16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:r>
                  <a:rPr lang="it-IT" sz="16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end-if</a:t>
                </a:r>
              </a:p>
              <a:p>
                <a:pPr lvl="1"/>
                <a:r>
                  <a:rPr lang="it-IT" sz="16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elif 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</a:t>
                </a:r>
                <a:r>
                  <a:rPr lang="it-IT" sz="1600" i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c(x’) 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&gt; </a:t>
                </a:r>
                <a:r>
                  <a:rPr lang="it-IT" sz="1600" i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c(x)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 </a:t>
                </a:r>
                <a:r>
                  <a:rPr lang="it-IT" sz="16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then</a:t>
                </a:r>
                <a:endParaRPr lang="it-IT" sz="16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Generare probabilità random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𝑝𝑟𝑜𝑏</m:t>
                    </m:r>
                    <m:r>
                      <a:rPr lang="it-IT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∈[0,1]</m:t>
                    </m:r>
                  </m:oMath>
                </a14:m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;</a:t>
                </a:r>
              </a:p>
              <a:p>
                <a:pPr lvl="2"/>
                <a:r>
                  <a:rPr lang="it-IT" sz="16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if</a:t>
                </a:r>
                <a14:m>
                  <m:oMath xmlns:m="http://schemas.openxmlformats.org/officeDocument/2006/math">
                    <m:r>
                      <a:rPr lang="it-IT" sz="16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ctrlPr>
                          <a:rPr lang="it-IT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𝑝𝑟𝑜𝑏</m:t>
                        </m:r>
                        <m:r>
                          <a:rPr lang="it-IT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≤ </m:t>
                        </m:r>
                        <m:sSup>
                          <m:sSupPr>
                            <m:ctrlPr>
                              <a:rPr lang="it-IT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it-IT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it-IT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it-IT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  <m:t>𝑐</m:t>
                                    </m:r>
                                    <m:d>
                                      <m:dPr>
                                        <m:ctrlPr>
                                          <a:rPr lang="it-IT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it-IT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t-IT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it-IT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it-IT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r>
                                      <a:rPr lang="it-IT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  <m:t>𝑐</m:t>
                                    </m:r>
                                    <m:r>
                                      <a:rPr lang="it-IT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  <m:t>(</m:t>
                                    </m:r>
                                    <m:r>
                                      <a:rPr lang="it-IT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  <m:r>
                                      <a:rPr lang="it-IT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it-IT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it-IT" sz="16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then</a:t>
                </a:r>
                <a:endParaRPr lang="it-IT" sz="16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3"/>
                <a:r>
                  <a:rPr lang="it-IT" sz="1600" i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x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:= </a:t>
                </a:r>
                <a:r>
                  <a:rPr lang="it-IT" sz="1600" i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x’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; </a:t>
                </a:r>
                <a:r>
                  <a:rPr lang="it-IT" sz="1600" i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iter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:= 0;</a:t>
                </a:r>
              </a:p>
              <a:p>
                <a:pPr lvl="2"/>
                <a:r>
                  <a:rPr lang="it-IT" sz="16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else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it-IT" sz="1600" i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iter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:= </a:t>
                </a:r>
                <a:r>
                  <a:rPr lang="it-IT" sz="1600" i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iter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+ 1;</a:t>
                </a:r>
              </a:p>
              <a:p>
                <a:pPr lvl="2"/>
                <a:r>
                  <a:rPr lang="it-IT" sz="16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end-if</a:t>
                </a:r>
              </a:p>
              <a:p>
                <a:pPr lvl="1"/>
                <a:r>
                  <a:rPr lang="it-IT" sz="16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end-if</a:t>
                </a:r>
              </a:p>
              <a:p>
                <a:pPr lvl="1"/>
                <a:r>
                  <a:rPr lang="it-IT" sz="1600" i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k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:= </a:t>
                </a:r>
                <a:r>
                  <a:rPr lang="it-IT" sz="1600" i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k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+1;</a:t>
                </a:r>
              </a:p>
              <a:p>
                <a:pPr lvl="1"/>
                <a:r>
                  <a:rPr lang="it-IT" sz="16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if 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</a:t>
                </a:r>
                <a:r>
                  <a:rPr lang="it-IT" sz="1600" i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k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:=</a:t>
                </a:r>
                <a:r>
                  <a:rPr lang="it-IT" sz="1600" dirty="0">
                    <a:solidFill>
                      <a:schemeClr val="bg1"/>
                    </a:solidFill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it-IT" sz="16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and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it-IT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&gt; </m:t>
                    </m:r>
                    <m:sSub>
                      <m:sSubPr>
                        <m:ctrlPr>
                          <a:rPr lang="it-IT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𝑐𝑟𝑖𝑡𝑖𝑐𝑎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 </a:t>
                </a:r>
                <a:r>
                  <a:rPr lang="it-IT" sz="16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then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it-IT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≔ </m:t>
                    </m:r>
                    <m:r>
                      <a:rPr lang="it-IT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it-IT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∙</m:t>
                    </m:r>
                    <m:r>
                      <a:rPr lang="it-IT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it-IT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; </m:t>
                    </m:r>
                  </m:oMath>
                </a14:m>
                <a:r>
                  <a:rPr lang="it-IT" sz="1600" i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k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:= 0;</a:t>
                </a:r>
              </a:p>
              <a:p>
                <a:pPr lvl="1"/>
                <a:r>
                  <a:rPr lang="it-IT" sz="16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end-if</a:t>
                </a:r>
              </a:p>
              <a:p>
                <a:pPr lvl="1"/>
                <a:r>
                  <a:rPr lang="it-IT" sz="16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if</a:t>
                </a:r>
                <a:r>
                  <a:rPr lang="it-IT" sz="1600" b="1" i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𝑛𝑜</m:t>
                    </m:r>
                    <m:r>
                      <a:rPr lang="it-IT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_</m:t>
                    </m:r>
                    <m:r>
                      <a:rPr lang="it-IT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𝑚𝑖𝑔𝑙𝑖𝑜𝑟𝑎𝑚𝑒𝑛𝑡𝑜</m:t>
                    </m:r>
                    <m:r>
                      <a:rPr lang="it-IT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≥</m:t>
                    </m:r>
                    <m:sSub>
                      <m:sSubPr>
                        <m:ctrlPr>
                          <a:rPr lang="it-IT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𝑛𝑜</m:t>
                        </m:r>
                        <m:r>
                          <a:rPr lang="it-IT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_</m:t>
                        </m:r>
                        <m:r>
                          <a:rPr lang="it-IT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𝑚𝑖𝑔𝑙𝑖𝑜𝑟𝑎𝑚𝑒𝑛𝑡𝑜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 </a:t>
                </a:r>
                <a:r>
                  <a:rPr lang="it-IT" sz="16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then</a:t>
                </a:r>
                <a:r>
                  <a:rPr lang="it-IT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it-IT" sz="16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break</a:t>
                </a:r>
                <a:r>
                  <a:rPr lang="it-IT" sz="1600" i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;</a:t>
                </a:r>
              </a:p>
              <a:p>
                <a:pPr lvl="1"/>
                <a:r>
                  <a:rPr lang="it-IT" sz="16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end-if</a:t>
                </a:r>
              </a:p>
              <a:p>
                <a:r>
                  <a:rPr lang="it-IT" sz="16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end-while</a:t>
                </a:r>
                <a:endParaRPr lang="it-IT" sz="16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140B90C-A3EC-4098-B0CB-8C995E7B4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211" y="217864"/>
                <a:ext cx="6632749" cy="6422271"/>
              </a:xfrm>
              <a:prstGeom prst="rect">
                <a:avLst/>
              </a:prstGeom>
              <a:blipFill>
                <a:blip r:embed="rId3"/>
                <a:stretch>
                  <a:fillRect l="-551" t="-380" b="-2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olo 2">
            <a:extLst>
              <a:ext uri="{FF2B5EF4-FFF2-40B4-BE49-F238E27FC236}">
                <a16:creationId xmlns:a16="http://schemas.microsoft.com/office/drawing/2014/main" id="{B1377A9E-A478-4826-A584-BC4E8540C5CF}"/>
              </a:ext>
            </a:extLst>
          </p:cNvPr>
          <p:cNvSpPr txBox="1">
            <a:spLocks/>
          </p:cNvSpPr>
          <p:nvPr/>
        </p:nvSpPr>
        <p:spPr>
          <a:xfrm>
            <a:off x="856902" y="2818137"/>
            <a:ext cx="2883022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200" b="0" dirty="0">
                <a:latin typeface="Cambria" panose="02040503050406030204" pitchFamily="18" charset="0"/>
                <a:ea typeface="Cambria" panose="02040503050406030204" pitchFamily="18" charset="0"/>
              </a:rPr>
              <a:t>Pseudocodice</a:t>
            </a:r>
          </a:p>
        </p:txBody>
      </p:sp>
    </p:spTree>
    <p:extLst>
      <p:ext uri="{BB962C8B-B14F-4D97-AF65-F5344CB8AC3E}">
        <p14:creationId xmlns:p14="http://schemas.microsoft.com/office/powerpoint/2010/main" val="358070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F37E2B35-B5C9-4F87-8BEF-3223FBB6D115}"/>
              </a:ext>
            </a:extLst>
          </p:cNvPr>
          <p:cNvSpPr/>
          <p:nvPr/>
        </p:nvSpPr>
        <p:spPr>
          <a:xfrm>
            <a:off x="875491" y="1718426"/>
            <a:ext cx="2438400" cy="5017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91" y="408785"/>
            <a:ext cx="10414983" cy="610863"/>
          </a:xfrm>
        </p:spPr>
        <p:txBody>
          <a:bodyPr rtlCol="0">
            <a:normAutofit/>
          </a:bodyPr>
          <a:lstStyle/>
          <a:p>
            <a:pPr rtl="0"/>
            <a:r>
              <a:rPr lang="it-IT" sz="4000" dirty="0">
                <a:latin typeface="Cambria" panose="02040503050406030204" pitchFamily="18" charset="0"/>
                <a:ea typeface="Cambria" panose="02040503050406030204" pitchFamily="18" charset="0"/>
              </a:rPr>
              <a:t>Risultati computazionali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E60B16B4-2E38-4744-9578-F30F3144A623}"/>
              </a:ext>
            </a:extLst>
          </p:cNvPr>
          <p:cNvSpPr/>
          <p:nvPr/>
        </p:nvSpPr>
        <p:spPr>
          <a:xfrm>
            <a:off x="1417741" y="1790699"/>
            <a:ext cx="9556925" cy="2847155"/>
          </a:xfrm>
          <a:prstGeom prst="roundRect">
            <a:avLst>
              <a:gd name="adj" fmla="val 18227"/>
            </a:avLst>
          </a:prstGeom>
          <a:noFill/>
          <a:ln>
            <a:solidFill>
              <a:srgbClr val="499F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Titolo 2">
            <a:extLst>
              <a:ext uri="{FF2B5EF4-FFF2-40B4-BE49-F238E27FC236}">
                <a16:creationId xmlns:a16="http://schemas.microsoft.com/office/drawing/2014/main" id="{57B9E454-D0CB-4011-99AE-9B3DBD0C6076}"/>
              </a:ext>
            </a:extLst>
          </p:cNvPr>
          <p:cNvSpPr txBox="1">
            <a:spLocks/>
          </p:cNvSpPr>
          <p:nvPr/>
        </p:nvSpPr>
        <p:spPr>
          <a:xfrm>
            <a:off x="875491" y="1019648"/>
            <a:ext cx="6456937" cy="50172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800" b="0" dirty="0">
                <a:latin typeface="Cambria" panose="02040503050406030204" pitchFamily="18" charset="0"/>
                <a:ea typeface="Cambria" panose="02040503050406030204" pitchFamily="18" charset="0"/>
              </a:rPr>
              <a:t>Descrizione delle istanze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0F9AA72-A751-4B58-ABE7-2F64777270BA}"/>
              </a:ext>
            </a:extLst>
          </p:cNvPr>
          <p:cNvSpPr txBox="1"/>
          <p:nvPr/>
        </p:nvSpPr>
        <p:spPr>
          <a:xfrm>
            <a:off x="1495425" y="1969286"/>
            <a:ext cx="947924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Generate 80 istanze attraverso un generatore di istanze sviluppato con Python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Istanze generate seguendo diversi criteri*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Istanze differenziate attraverso la combinazione dei seguenti elementi: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Massimo tempo di processamento ≤  [20, 50, 75, 100]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Numero di job = [20, 50, 75, 100]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Numero di macchine = [3, 5, 8, 10, 12]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5602082-EB9F-4B99-8C55-571FE2E6DF90}"/>
              </a:ext>
            </a:extLst>
          </p:cNvPr>
          <p:cNvSpPr txBox="1"/>
          <p:nvPr/>
        </p:nvSpPr>
        <p:spPr>
          <a:xfrm>
            <a:off x="2725491" y="4907184"/>
            <a:ext cx="7019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it-IT" sz="1100" dirty="0">
                <a:solidFill>
                  <a:schemeClr val="bg1"/>
                </a:solidFill>
              </a:rPr>
              <a:t>*</a:t>
            </a:r>
            <a:r>
              <a:rPr lang="it-IT" sz="1100" dirty="0" err="1">
                <a:solidFill>
                  <a:schemeClr val="bg1"/>
                </a:solidFill>
                <a:effectLst/>
              </a:rPr>
              <a:t>Bülbül</a:t>
            </a:r>
            <a:r>
              <a:rPr lang="it-IT" sz="1100" dirty="0">
                <a:solidFill>
                  <a:schemeClr val="bg1"/>
                </a:solidFill>
                <a:effectLst/>
              </a:rPr>
              <a:t>, K. , &amp; ¸S en, H. (2017). An </a:t>
            </a:r>
            <a:r>
              <a:rPr lang="it-IT" sz="1100" dirty="0" err="1">
                <a:solidFill>
                  <a:schemeClr val="bg1"/>
                </a:solidFill>
                <a:effectLst/>
              </a:rPr>
              <a:t>exact</a:t>
            </a:r>
            <a:r>
              <a:rPr lang="it-IT" sz="1100" dirty="0">
                <a:solidFill>
                  <a:schemeClr val="bg1"/>
                </a:solidFill>
                <a:effectLst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</a:rPr>
              <a:t>extended</a:t>
            </a:r>
            <a:r>
              <a:rPr lang="it-IT" sz="1100" dirty="0">
                <a:solidFill>
                  <a:schemeClr val="bg1"/>
                </a:solidFill>
                <a:effectLst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</a:rPr>
              <a:t>formulation</a:t>
            </a:r>
            <a:r>
              <a:rPr lang="it-IT" sz="1100" dirty="0">
                <a:solidFill>
                  <a:schemeClr val="bg1"/>
                </a:solidFill>
                <a:effectLst/>
              </a:rPr>
              <a:t> for the </a:t>
            </a:r>
            <a:r>
              <a:rPr lang="it-IT" sz="1100" dirty="0" err="1">
                <a:solidFill>
                  <a:schemeClr val="bg1"/>
                </a:solidFill>
                <a:effectLst/>
              </a:rPr>
              <a:t>unrelated</a:t>
            </a:r>
            <a:r>
              <a:rPr lang="it-IT" sz="1100" dirty="0">
                <a:solidFill>
                  <a:schemeClr val="bg1"/>
                </a:solidFill>
                <a:effectLst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</a:rPr>
              <a:t>parallel</a:t>
            </a:r>
            <a:r>
              <a:rPr lang="it-IT" sz="1100" dirty="0">
                <a:solidFill>
                  <a:schemeClr val="bg1"/>
                </a:solidFill>
                <a:effectLst/>
              </a:rPr>
              <a:t> machine </a:t>
            </a:r>
            <a:r>
              <a:rPr lang="it-IT" sz="1100" dirty="0" err="1">
                <a:solidFill>
                  <a:schemeClr val="bg1"/>
                </a:solidFill>
                <a:effectLst/>
              </a:rPr>
              <a:t>total</a:t>
            </a:r>
            <a:r>
              <a:rPr lang="it-IT" sz="1100" dirty="0">
                <a:solidFill>
                  <a:schemeClr val="bg1"/>
                </a:solidFill>
                <a:effectLst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</a:rPr>
              <a:t>weighted</a:t>
            </a:r>
            <a:r>
              <a:rPr lang="it-IT" sz="1100" dirty="0">
                <a:solidFill>
                  <a:schemeClr val="bg1"/>
                </a:solidFill>
                <a:effectLst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</a:rPr>
              <a:t>completion</a:t>
            </a:r>
            <a:r>
              <a:rPr lang="it-IT" sz="1100" dirty="0">
                <a:solidFill>
                  <a:schemeClr val="bg1"/>
                </a:solidFill>
                <a:effectLst/>
              </a:rPr>
              <a:t> time </a:t>
            </a:r>
            <a:r>
              <a:rPr lang="it-IT" sz="1100" dirty="0" err="1">
                <a:solidFill>
                  <a:schemeClr val="bg1"/>
                </a:solidFill>
                <a:effectLst/>
              </a:rPr>
              <a:t>problem</a:t>
            </a:r>
            <a:r>
              <a:rPr lang="it-IT" sz="1100" dirty="0">
                <a:solidFill>
                  <a:schemeClr val="bg1"/>
                </a:solidFill>
                <a:effectLst/>
              </a:rPr>
              <a:t>. Journal of Scheduling, 20 (4), 373–389 .</a:t>
            </a:r>
          </a:p>
          <a:p>
            <a:pPr rtl="0"/>
            <a:r>
              <a:rPr lang="it-IT" sz="1100" dirty="0">
                <a:solidFill>
                  <a:schemeClr val="bg1"/>
                </a:solidFill>
                <a:effectLst/>
              </a:rPr>
              <a:t>Kowalczyk, D. , &amp; </a:t>
            </a:r>
            <a:r>
              <a:rPr lang="it-IT" sz="1100" dirty="0" err="1">
                <a:solidFill>
                  <a:schemeClr val="bg1"/>
                </a:solidFill>
                <a:effectLst/>
              </a:rPr>
              <a:t>Leus</a:t>
            </a:r>
            <a:r>
              <a:rPr lang="it-IT" sz="1100" dirty="0">
                <a:solidFill>
                  <a:schemeClr val="bg1"/>
                </a:solidFill>
                <a:effectLst/>
              </a:rPr>
              <a:t>, R. (2018). A </a:t>
            </a:r>
            <a:r>
              <a:rPr lang="it-IT" sz="1100" dirty="0" err="1">
                <a:solidFill>
                  <a:schemeClr val="bg1"/>
                </a:solidFill>
                <a:effectLst/>
              </a:rPr>
              <a:t>branch</a:t>
            </a:r>
            <a:r>
              <a:rPr lang="it-IT" sz="1100" dirty="0">
                <a:solidFill>
                  <a:schemeClr val="bg1"/>
                </a:solidFill>
                <a:effectLst/>
              </a:rPr>
              <a:t>-and-price </a:t>
            </a:r>
            <a:r>
              <a:rPr lang="it-IT" sz="1100" dirty="0" err="1">
                <a:solidFill>
                  <a:schemeClr val="bg1"/>
                </a:solidFill>
                <a:effectLst/>
              </a:rPr>
              <a:t>algorithm</a:t>
            </a:r>
            <a:r>
              <a:rPr lang="it-IT" sz="1100" dirty="0">
                <a:solidFill>
                  <a:schemeClr val="bg1"/>
                </a:solidFill>
                <a:effectLst/>
              </a:rPr>
              <a:t> for </a:t>
            </a:r>
            <a:r>
              <a:rPr lang="it-IT" sz="1100" dirty="0" err="1">
                <a:solidFill>
                  <a:schemeClr val="bg1"/>
                </a:solidFill>
                <a:effectLst/>
              </a:rPr>
              <a:t>parallel</a:t>
            </a:r>
            <a:r>
              <a:rPr lang="it-IT" sz="1100" dirty="0">
                <a:solidFill>
                  <a:schemeClr val="bg1"/>
                </a:solidFill>
                <a:effectLst/>
              </a:rPr>
              <a:t> machine scheduling </a:t>
            </a:r>
            <a:r>
              <a:rPr lang="it-IT" sz="1100" dirty="0" err="1">
                <a:solidFill>
                  <a:schemeClr val="bg1"/>
                </a:solidFill>
                <a:effectLst/>
              </a:rPr>
              <a:t>using</a:t>
            </a:r>
            <a:r>
              <a:rPr lang="it-IT" sz="1100" dirty="0">
                <a:solidFill>
                  <a:schemeClr val="bg1"/>
                </a:solidFill>
                <a:effectLst/>
              </a:rPr>
              <a:t> </a:t>
            </a:r>
            <a:r>
              <a:rPr lang="it-IT" sz="1100" dirty="0" err="1">
                <a:solidFill>
                  <a:schemeClr val="bg1"/>
                </a:solidFill>
                <a:effectLst/>
              </a:rPr>
              <a:t>ZDDs</a:t>
            </a:r>
            <a:r>
              <a:rPr lang="it-IT" sz="1100" dirty="0">
                <a:solidFill>
                  <a:schemeClr val="bg1"/>
                </a:solidFill>
                <a:effectLst/>
              </a:rPr>
              <a:t> and </a:t>
            </a:r>
            <a:r>
              <a:rPr lang="it-IT" sz="1100" dirty="0" err="1">
                <a:solidFill>
                  <a:schemeClr val="bg1"/>
                </a:solidFill>
                <a:effectLst/>
              </a:rPr>
              <a:t>generic</a:t>
            </a:r>
            <a:r>
              <a:rPr lang="it-IT" sz="1100" dirty="0">
                <a:solidFill>
                  <a:schemeClr val="bg1"/>
                </a:solidFill>
                <a:effectLst/>
              </a:rPr>
              <a:t> branching. INFORMS Journal on Computing, 30 (4), 768–782 .</a:t>
            </a:r>
          </a:p>
        </p:txBody>
      </p:sp>
    </p:spTree>
    <p:extLst>
      <p:ext uri="{BB962C8B-B14F-4D97-AF65-F5344CB8AC3E}">
        <p14:creationId xmlns:p14="http://schemas.microsoft.com/office/powerpoint/2010/main" val="378739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F37E2B35-B5C9-4F87-8BEF-3223FBB6D115}"/>
              </a:ext>
            </a:extLst>
          </p:cNvPr>
          <p:cNvSpPr/>
          <p:nvPr/>
        </p:nvSpPr>
        <p:spPr>
          <a:xfrm>
            <a:off x="792480" y="1718426"/>
            <a:ext cx="2438400" cy="5017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03" y="666837"/>
            <a:ext cx="7860435" cy="639085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latin typeface="Cambria"/>
                <a:ea typeface="Cambria"/>
              </a:rPr>
              <a:t>Descrizione del problema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6B96ABEC-372D-4AC2-9716-8FE30C1DB1F7}"/>
              </a:ext>
            </a:extLst>
          </p:cNvPr>
          <p:cNvSpPr/>
          <p:nvPr/>
        </p:nvSpPr>
        <p:spPr>
          <a:xfrm>
            <a:off x="690694" y="1860158"/>
            <a:ext cx="10805020" cy="2256232"/>
          </a:xfrm>
          <a:prstGeom prst="roundRect">
            <a:avLst/>
          </a:prstGeom>
          <a:noFill/>
          <a:ln>
            <a:solidFill>
              <a:srgbClr val="7CA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946907" y="1974409"/>
                <a:ext cx="10255193" cy="2027729"/>
              </a:xfrm>
            </p:spPr>
            <p:txBody>
              <a:bodyPr rtlCol="0"/>
              <a:lstStyle/>
              <a:p>
                <a:pPr marL="198438" indent="-198438" algn="just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Cambria" panose="02040503050406030204" pitchFamily="18" charset="0"/>
                    <a:ea typeface="Cambria" panose="02040503050406030204" pitchFamily="18" charset="0"/>
                  </a:rPr>
                  <a:t>Si abbiano </a:t>
                </a:r>
                <a:r>
                  <a:rPr lang="it-IT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J </a:t>
                </a:r>
                <a:r>
                  <a:rPr lang="it-IT" dirty="0">
                    <a:latin typeface="Cambria" panose="02040503050406030204" pitchFamily="18" charset="0"/>
                    <a:ea typeface="Cambria" panose="02040503050406030204" pitchFamily="18" charset="0"/>
                  </a:rPr>
                  <a:t>job, con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={1, 2, …,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}</m:t>
                    </m:r>
                  </m:oMath>
                </a14:m>
                <a:r>
                  <a:rPr lang="it-IT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ed </a:t>
                </a:r>
                <a:r>
                  <a:rPr lang="it-IT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M</a:t>
                </a:r>
                <a:r>
                  <a:rPr lang="it-IT" dirty="0">
                    <a:latin typeface="Cambria" panose="02040503050406030204" pitchFamily="18" charset="0"/>
                    <a:ea typeface="Cambria" panose="02040503050406030204" pitchFamily="18" charset="0"/>
                  </a:rPr>
                  <a:t> macchine parallele identiche, con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1, 2, …,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it-IT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 A ciascun job è associato un tempo di processamento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>
                    <a:latin typeface="Cambria" panose="02040503050406030204" pitchFamily="18" charset="0"/>
                    <a:ea typeface="Cambria" panose="02040503050406030204" pitchFamily="18" charset="0"/>
                  </a:rPr>
                  <a:t> ed una penalità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198438" indent="-198438" algn="just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Il problema richiede di schedulare tali job nelle macchine in modo da minimizzare la somma pesata dei tempi di completamento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>
                    <a:latin typeface="Cambria" panose="02040503050406030204" pitchFamily="18" charset="0"/>
                    <a:ea typeface="Cambria" panose="02040503050406030204" pitchFamily="18" charset="0"/>
                  </a:rPr>
                  <a:t> l’istante di completamento del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𝑗</m:t>
                    </m:r>
                  </m:oMath>
                </a14:m>
                <a:r>
                  <a:rPr lang="it-IT" dirty="0">
                    <a:latin typeface="Cambria" panose="02040503050406030204" pitchFamily="18" charset="0"/>
                    <a:ea typeface="Cambria" panose="02040503050406030204" pitchFamily="18" charset="0"/>
                  </a:rPr>
                  <a:t>-esimo job. </a:t>
                </a:r>
              </a:p>
              <a:p>
                <a:pPr marL="198438" indent="-198438" algn="just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Cambria" panose="02040503050406030204" pitchFamily="18" charset="0"/>
                    <a:ea typeface="Cambria" panose="02040503050406030204" pitchFamily="18" charset="0"/>
                  </a:rPr>
                  <a:t>Tale problema può essere indicato attraverso la notazione a tre campi come: </a:t>
                </a:r>
                <a:r>
                  <a:rPr lang="it-IT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P</a:t>
                </a:r>
                <a:r>
                  <a:rPr lang="it-IT" dirty="0">
                    <a:latin typeface="Cambria" panose="02040503050406030204" pitchFamily="18" charset="0"/>
                    <a:ea typeface="Cambria" panose="02040503050406030204" pitchFamily="18" charset="0"/>
                  </a:rPr>
                  <a:t>||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 i="1" dirty="0"/>
                  <a:t>. </a:t>
                </a:r>
                <a:r>
                  <a:rPr lang="it-IT" dirty="0">
                    <a:latin typeface="Cambria" panose="02040503050406030204" pitchFamily="18" charset="0"/>
                    <a:ea typeface="Cambria" panose="02040503050406030204" pitchFamily="18" charset="0"/>
                  </a:rPr>
                  <a:t>Il problema così descritto appartiene alla classe </a:t>
                </a:r>
                <a:r>
                  <a:rPr lang="it-IT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NP-hard</a:t>
                </a:r>
                <a:r>
                  <a:rPr lang="it-IT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>
                  <a:spcBef>
                    <a:spcPts val="3000"/>
                  </a:spcBef>
                </a:pPr>
                <a:endParaRPr lang="it-IT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946907" y="1974409"/>
                <a:ext cx="10255193" cy="2027729"/>
              </a:xfrm>
              <a:blipFill>
                <a:blip r:embed="rId3"/>
                <a:stretch>
                  <a:fillRect l="-1129" t="-3604" r="-1188" b="-15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078F3EB4-D9E4-4E95-9D42-FBC646F90D1B}"/>
              </a:ext>
            </a:extLst>
          </p:cNvPr>
          <p:cNvSpPr txBox="1">
            <a:spLocks/>
          </p:cNvSpPr>
          <p:nvPr/>
        </p:nvSpPr>
        <p:spPr>
          <a:xfrm>
            <a:off x="3230880" y="4698848"/>
            <a:ext cx="6568580" cy="10480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198438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I job non possono essere interrotti o spostati da una macchina all’altra.</a:t>
            </a:r>
          </a:p>
          <a:p>
            <a:pPr marL="285750" indent="-198438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Non sono presenti vincoli di precedenza tra i job.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DB9F2FE0-83AD-42B3-881F-52A7A263B8E5}"/>
              </a:ext>
            </a:extLst>
          </p:cNvPr>
          <p:cNvSpPr/>
          <p:nvPr/>
        </p:nvSpPr>
        <p:spPr>
          <a:xfrm>
            <a:off x="3163768" y="4622483"/>
            <a:ext cx="6702804" cy="905444"/>
          </a:xfrm>
          <a:prstGeom prst="roundRect">
            <a:avLst/>
          </a:prstGeom>
          <a:noFill/>
          <a:ln>
            <a:solidFill>
              <a:srgbClr val="449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5" y="414196"/>
            <a:ext cx="9152042" cy="610863"/>
          </a:xfrm>
        </p:spPr>
        <p:txBody>
          <a:bodyPr rtlCol="0">
            <a:normAutofit/>
          </a:bodyPr>
          <a:lstStyle/>
          <a:p>
            <a:pPr rtl="0"/>
            <a:r>
              <a:rPr lang="it-IT" sz="3600" b="1" dirty="0">
                <a:latin typeface="Cambria" panose="02040503050406030204" pitchFamily="18" charset="0"/>
                <a:ea typeface="Cambria" panose="02040503050406030204" pitchFamily="18" charset="0"/>
              </a:rPr>
              <a:t>Risultati computazionali</a:t>
            </a:r>
          </a:p>
        </p:txBody>
      </p:sp>
      <p:graphicFrame>
        <p:nvGraphicFramePr>
          <p:cNvPr id="20" name="Tabella 19">
            <a:extLst>
              <a:ext uri="{FF2B5EF4-FFF2-40B4-BE49-F238E27FC236}">
                <a16:creationId xmlns:a16="http://schemas.microsoft.com/office/drawing/2014/main" id="{42DDDC41-74AD-470E-B7D5-71CFCC645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38438"/>
              </p:ext>
            </p:extLst>
          </p:nvPr>
        </p:nvGraphicFramePr>
        <p:xfrm>
          <a:off x="763555" y="1732724"/>
          <a:ext cx="10664890" cy="4320000"/>
        </p:xfrm>
        <a:graphic>
          <a:graphicData uri="http://schemas.openxmlformats.org/drawingml/2006/table">
            <a:tbl>
              <a:tblPr/>
              <a:tblGrid>
                <a:gridCol w="1066489">
                  <a:extLst>
                    <a:ext uri="{9D8B030D-6E8A-4147-A177-3AD203B41FA5}">
                      <a16:colId xmlns:a16="http://schemas.microsoft.com/office/drawing/2014/main" val="4093318886"/>
                    </a:ext>
                  </a:extLst>
                </a:gridCol>
                <a:gridCol w="1066489">
                  <a:extLst>
                    <a:ext uri="{9D8B030D-6E8A-4147-A177-3AD203B41FA5}">
                      <a16:colId xmlns:a16="http://schemas.microsoft.com/office/drawing/2014/main" val="4167225986"/>
                    </a:ext>
                  </a:extLst>
                </a:gridCol>
                <a:gridCol w="1066489">
                  <a:extLst>
                    <a:ext uri="{9D8B030D-6E8A-4147-A177-3AD203B41FA5}">
                      <a16:colId xmlns:a16="http://schemas.microsoft.com/office/drawing/2014/main" val="3500025993"/>
                    </a:ext>
                  </a:extLst>
                </a:gridCol>
                <a:gridCol w="1066489">
                  <a:extLst>
                    <a:ext uri="{9D8B030D-6E8A-4147-A177-3AD203B41FA5}">
                      <a16:colId xmlns:a16="http://schemas.microsoft.com/office/drawing/2014/main" val="3622543201"/>
                    </a:ext>
                  </a:extLst>
                </a:gridCol>
                <a:gridCol w="1170254">
                  <a:extLst>
                    <a:ext uri="{9D8B030D-6E8A-4147-A177-3AD203B41FA5}">
                      <a16:colId xmlns:a16="http://schemas.microsoft.com/office/drawing/2014/main" val="2737761905"/>
                    </a:ext>
                  </a:extLst>
                </a:gridCol>
                <a:gridCol w="824631">
                  <a:extLst>
                    <a:ext uri="{9D8B030D-6E8A-4147-A177-3AD203B41FA5}">
                      <a16:colId xmlns:a16="http://schemas.microsoft.com/office/drawing/2014/main" val="634913180"/>
                    </a:ext>
                  </a:extLst>
                </a:gridCol>
                <a:gridCol w="1204582">
                  <a:extLst>
                    <a:ext uri="{9D8B030D-6E8A-4147-A177-3AD203B41FA5}">
                      <a16:colId xmlns:a16="http://schemas.microsoft.com/office/drawing/2014/main" val="2353791625"/>
                    </a:ext>
                  </a:extLst>
                </a:gridCol>
                <a:gridCol w="1066489">
                  <a:extLst>
                    <a:ext uri="{9D8B030D-6E8A-4147-A177-3AD203B41FA5}">
                      <a16:colId xmlns:a16="http://schemas.microsoft.com/office/drawing/2014/main" val="409012482"/>
                    </a:ext>
                  </a:extLst>
                </a:gridCol>
                <a:gridCol w="1066489">
                  <a:extLst>
                    <a:ext uri="{9D8B030D-6E8A-4147-A177-3AD203B41FA5}">
                      <a16:colId xmlns:a16="http://schemas.microsoft.com/office/drawing/2014/main" val="3462798964"/>
                    </a:ext>
                  </a:extLst>
                </a:gridCol>
                <a:gridCol w="1066489">
                  <a:extLst>
                    <a:ext uri="{9D8B030D-6E8A-4147-A177-3AD203B41FA5}">
                      <a16:colId xmlns:a16="http://schemas.microsoft.com/office/drawing/2014/main" val="867846511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ISTANZA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9F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WSPT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6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 WSPT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6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RICERCA</a:t>
                      </a:r>
                    </a:p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LOCALE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44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 RICERCA LOCALE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44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MULTI-START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9F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MULTI-START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9F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SIMULATED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6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SIMULATED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6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MODELLO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4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660588"/>
                  </a:ext>
                </a:extLst>
              </a:tr>
              <a:tr h="44518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PwC20-3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0,123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it-IT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6480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281752"/>
                  </a:ext>
                </a:extLst>
              </a:tr>
              <a:tr h="51938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PwC20-5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4504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0,977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0,179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0,045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it-IT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4460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210045"/>
                  </a:ext>
                </a:extLst>
              </a:tr>
              <a:tr h="4359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PwC50-3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22964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0,065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22956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22952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22949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it-IT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769164"/>
                  </a:ext>
                </a:extLst>
              </a:tr>
              <a:tr h="500836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PwC50-5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14630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0,150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14627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14608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it-IT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14611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0,021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346473"/>
                  </a:ext>
                </a:extLst>
              </a:tr>
              <a:tr h="48228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PwC75-3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68745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0,010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68745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68750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0,017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68738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it-IT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841340"/>
                  </a:ext>
                </a:extLst>
              </a:tr>
              <a:tr h="500836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PwC75-5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44718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0,045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44716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44704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44698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it-IT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868743"/>
                  </a:ext>
                </a:extLst>
              </a:tr>
              <a:tr h="47301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PwC100-3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96664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0,010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96660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0,006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96673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96654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it-IT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684280"/>
                  </a:ext>
                </a:extLst>
              </a:tr>
              <a:tr h="42909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PwC100-5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74463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0,001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74462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74484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74463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0,001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588652"/>
                  </a:ext>
                </a:extLst>
              </a:tr>
            </a:tbl>
          </a:graphicData>
        </a:graphic>
      </p:graphicFrame>
      <p:sp>
        <p:nvSpPr>
          <p:cNvPr id="5" name="Titolo 2">
            <a:extLst>
              <a:ext uri="{FF2B5EF4-FFF2-40B4-BE49-F238E27FC236}">
                <a16:creationId xmlns:a16="http://schemas.microsoft.com/office/drawing/2014/main" id="{17421D1F-569A-4C01-8AB1-09FC58A63CC0}"/>
              </a:ext>
            </a:extLst>
          </p:cNvPr>
          <p:cNvSpPr txBox="1">
            <a:spLocks/>
          </p:cNvSpPr>
          <p:nvPr/>
        </p:nvSpPr>
        <p:spPr>
          <a:xfrm>
            <a:off x="763555" y="1110707"/>
            <a:ext cx="7039325" cy="42600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400" b="0" dirty="0">
                <a:latin typeface="Cambria" panose="02040503050406030204" pitchFamily="18" charset="0"/>
                <a:ea typeface="Cambria" panose="02040503050406030204" pitchFamily="18" charset="0"/>
              </a:rPr>
              <a:t>Istanze con tempi di processamento </a:t>
            </a:r>
            <a:r>
              <a:rPr lang="it-IT" sz="2400" b="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≤ 20</a:t>
            </a:r>
            <a:endParaRPr lang="it-IT" sz="2400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5" y="414196"/>
            <a:ext cx="9152042" cy="610863"/>
          </a:xfrm>
        </p:spPr>
        <p:txBody>
          <a:bodyPr rtlCol="0">
            <a:normAutofit/>
          </a:bodyPr>
          <a:lstStyle/>
          <a:p>
            <a:pPr rtl="0"/>
            <a:r>
              <a:rPr lang="it-IT" sz="3600" b="1" dirty="0">
                <a:latin typeface="Cambria" panose="02040503050406030204" pitchFamily="18" charset="0"/>
                <a:ea typeface="Cambria" panose="02040503050406030204" pitchFamily="18" charset="0"/>
              </a:rPr>
              <a:t>Risultati computazionali</a:t>
            </a:r>
          </a:p>
        </p:txBody>
      </p:sp>
      <p:graphicFrame>
        <p:nvGraphicFramePr>
          <p:cNvPr id="20" name="Tabella 19">
            <a:extLst>
              <a:ext uri="{FF2B5EF4-FFF2-40B4-BE49-F238E27FC236}">
                <a16:creationId xmlns:a16="http://schemas.microsoft.com/office/drawing/2014/main" id="{42DDDC41-74AD-470E-B7D5-71CFCC645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213539"/>
              </p:ext>
            </p:extLst>
          </p:nvPr>
        </p:nvGraphicFramePr>
        <p:xfrm>
          <a:off x="763555" y="1732724"/>
          <a:ext cx="10664890" cy="4304282"/>
        </p:xfrm>
        <a:graphic>
          <a:graphicData uri="http://schemas.openxmlformats.org/drawingml/2006/table">
            <a:tbl>
              <a:tblPr/>
              <a:tblGrid>
                <a:gridCol w="1066489">
                  <a:extLst>
                    <a:ext uri="{9D8B030D-6E8A-4147-A177-3AD203B41FA5}">
                      <a16:colId xmlns:a16="http://schemas.microsoft.com/office/drawing/2014/main" val="4093318886"/>
                    </a:ext>
                  </a:extLst>
                </a:gridCol>
                <a:gridCol w="1066489">
                  <a:extLst>
                    <a:ext uri="{9D8B030D-6E8A-4147-A177-3AD203B41FA5}">
                      <a16:colId xmlns:a16="http://schemas.microsoft.com/office/drawing/2014/main" val="4167225986"/>
                    </a:ext>
                  </a:extLst>
                </a:gridCol>
                <a:gridCol w="1066489">
                  <a:extLst>
                    <a:ext uri="{9D8B030D-6E8A-4147-A177-3AD203B41FA5}">
                      <a16:colId xmlns:a16="http://schemas.microsoft.com/office/drawing/2014/main" val="3500025993"/>
                    </a:ext>
                  </a:extLst>
                </a:gridCol>
                <a:gridCol w="1066489">
                  <a:extLst>
                    <a:ext uri="{9D8B030D-6E8A-4147-A177-3AD203B41FA5}">
                      <a16:colId xmlns:a16="http://schemas.microsoft.com/office/drawing/2014/main" val="3622543201"/>
                    </a:ext>
                  </a:extLst>
                </a:gridCol>
                <a:gridCol w="1170254">
                  <a:extLst>
                    <a:ext uri="{9D8B030D-6E8A-4147-A177-3AD203B41FA5}">
                      <a16:colId xmlns:a16="http://schemas.microsoft.com/office/drawing/2014/main" val="2737761905"/>
                    </a:ext>
                  </a:extLst>
                </a:gridCol>
                <a:gridCol w="824631">
                  <a:extLst>
                    <a:ext uri="{9D8B030D-6E8A-4147-A177-3AD203B41FA5}">
                      <a16:colId xmlns:a16="http://schemas.microsoft.com/office/drawing/2014/main" val="634913180"/>
                    </a:ext>
                  </a:extLst>
                </a:gridCol>
                <a:gridCol w="1204582">
                  <a:extLst>
                    <a:ext uri="{9D8B030D-6E8A-4147-A177-3AD203B41FA5}">
                      <a16:colId xmlns:a16="http://schemas.microsoft.com/office/drawing/2014/main" val="2353791625"/>
                    </a:ext>
                  </a:extLst>
                </a:gridCol>
                <a:gridCol w="1066489">
                  <a:extLst>
                    <a:ext uri="{9D8B030D-6E8A-4147-A177-3AD203B41FA5}">
                      <a16:colId xmlns:a16="http://schemas.microsoft.com/office/drawing/2014/main" val="409012482"/>
                    </a:ext>
                  </a:extLst>
                </a:gridCol>
                <a:gridCol w="1066489">
                  <a:extLst>
                    <a:ext uri="{9D8B030D-6E8A-4147-A177-3AD203B41FA5}">
                      <a16:colId xmlns:a16="http://schemas.microsoft.com/office/drawing/2014/main" val="3462798964"/>
                    </a:ext>
                  </a:extLst>
                </a:gridCol>
                <a:gridCol w="1066489">
                  <a:extLst>
                    <a:ext uri="{9D8B030D-6E8A-4147-A177-3AD203B41FA5}">
                      <a16:colId xmlns:a16="http://schemas.microsoft.com/office/drawing/2014/main" val="867846511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ISTANZA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9F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WSPT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6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 WSPT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6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RICERCA</a:t>
                      </a:r>
                    </a:p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LOCALE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44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 RICERCA LOCALE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44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MULTI-START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9F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MULTI-START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9F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SIMULATED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6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SIMULATED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6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MODELLO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4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660588"/>
                  </a:ext>
                </a:extLst>
              </a:tr>
              <a:tr h="445187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PwC20-10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12737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0,847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12666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0,292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12631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12629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12629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281752"/>
                  </a:ext>
                </a:extLst>
              </a:tr>
              <a:tr h="51938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PwC20-12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11743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0,221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11722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11717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11722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11717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210045"/>
                  </a:ext>
                </a:extLst>
              </a:tr>
              <a:tr h="435913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PwC50-10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53648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0,221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53594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53531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53529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769164"/>
                  </a:ext>
                </a:extLst>
              </a:tr>
              <a:tr h="50083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PwC50-12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45007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0,344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44949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0,215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44873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0,046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44852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346473"/>
                  </a:ext>
                </a:extLst>
              </a:tr>
              <a:tr h="482287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PwC75-10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94897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94802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0,037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94766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94835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841340"/>
                  </a:ext>
                </a:extLst>
              </a:tr>
              <a:tr h="50083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PwC75-12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87610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0,262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87513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87445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0,074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87380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868743"/>
                  </a:ext>
                </a:extLst>
              </a:tr>
              <a:tr h="47301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PwC100-10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174235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174159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0,009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174143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174199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684280"/>
                  </a:ext>
                </a:extLst>
              </a:tr>
              <a:tr h="41337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PwC100-12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132083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132027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131908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131941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0,025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588652"/>
                  </a:ext>
                </a:extLst>
              </a:tr>
            </a:tbl>
          </a:graphicData>
        </a:graphic>
      </p:graphicFrame>
      <p:sp>
        <p:nvSpPr>
          <p:cNvPr id="6" name="Titolo 2">
            <a:extLst>
              <a:ext uri="{FF2B5EF4-FFF2-40B4-BE49-F238E27FC236}">
                <a16:creationId xmlns:a16="http://schemas.microsoft.com/office/drawing/2014/main" id="{0C4F0DD0-8B25-4C9E-A9F5-98BCD266D62A}"/>
              </a:ext>
            </a:extLst>
          </p:cNvPr>
          <p:cNvSpPr txBox="1">
            <a:spLocks/>
          </p:cNvSpPr>
          <p:nvPr/>
        </p:nvSpPr>
        <p:spPr>
          <a:xfrm>
            <a:off x="763555" y="1110707"/>
            <a:ext cx="7039325" cy="42600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400" b="0" dirty="0">
                <a:latin typeface="Cambria" panose="02040503050406030204" pitchFamily="18" charset="0"/>
                <a:ea typeface="Cambria" panose="02040503050406030204" pitchFamily="18" charset="0"/>
              </a:rPr>
              <a:t>Istanze con tempi di processamento </a:t>
            </a:r>
            <a:r>
              <a:rPr lang="it-IT" sz="2400" b="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≤ 100</a:t>
            </a:r>
            <a:endParaRPr lang="it-IT" sz="2400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37666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C4F4198-3FFE-449D-B7D6-AF9E981D1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315" y="373966"/>
            <a:ext cx="8198638" cy="610863"/>
          </a:xfrm>
        </p:spPr>
        <p:txBody>
          <a:bodyPr>
            <a:normAutofit/>
          </a:bodyPr>
          <a:lstStyle/>
          <a:p>
            <a:r>
              <a:rPr lang="it-IT" sz="4000" dirty="0">
                <a:ea typeface="Cambria"/>
              </a:rPr>
              <a:t>Risultati computazionali - GAP</a:t>
            </a:r>
            <a:endParaRPr lang="it-IT" sz="40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D1FA678-4EAE-48DE-A695-9BDC2EEC8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209" y="1272275"/>
            <a:ext cx="10931581" cy="48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4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376222A-D206-440E-ACC7-D16997C42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624" y="1270800"/>
            <a:ext cx="10702751" cy="4870800"/>
          </a:xfrm>
          <a:prstGeom prst="rect">
            <a:avLst/>
          </a:prstGeom>
        </p:spPr>
      </p:pic>
      <p:sp>
        <p:nvSpPr>
          <p:cNvPr id="6" name="Titolo 6">
            <a:extLst>
              <a:ext uri="{FF2B5EF4-FFF2-40B4-BE49-F238E27FC236}">
                <a16:creationId xmlns:a16="http://schemas.microsoft.com/office/drawing/2014/main" id="{B70157B4-C5C6-4BEC-BC7F-70435B64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315" y="373966"/>
            <a:ext cx="8198638" cy="610863"/>
          </a:xfrm>
        </p:spPr>
        <p:txBody>
          <a:bodyPr>
            <a:normAutofit/>
          </a:bodyPr>
          <a:lstStyle/>
          <a:p>
            <a:r>
              <a:rPr lang="it-IT" sz="4000" dirty="0">
                <a:ea typeface="Cambria"/>
              </a:rPr>
              <a:t>Risultati computazionali - GAP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723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02DF786-6E4B-49A8-B6C3-585ED20DD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7880" y="1270800"/>
            <a:ext cx="10290521" cy="4870800"/>
          </a:xfrm>
          <a:prstGeom prst="rect">
            <a:avLst/>
          </a:prstGeom>
        </p:spPr>
      </p:pic>
      <p:sp>
        <p:nvSpPr>
          <p:cNvPr id="6" name="Titolo 6">
            <a:extLst>
              <a:ext uri="{FF2B5EF4-FFF2-40B4-BE49-F238E27FC236}">
                <a16:creationId xmlns:a16="http://schemas.microsoft.com/office/drawing/2014/main" id="{71131519-889D-4484-9585-D5BEEF7D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315" y="373966"/>
            <a:ext cx="8198638" cy="610863"/>
          </a:xfrm>
        </p:spPr>
        <p:txBody>
          <a:bodyPr>
            <a:normAutofit/>
          </a:bodyPr>
          <a:lstStyle/>
          <a:p>
            <a:r>
              <a:rPr lang="it-IT" sz="4000" dirty="0">
                <a:ea typeface="Cambria"/>
              </a:rPr>
              <a:t>Risultati computazionali - GAP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1695161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0B2DE48-8CAE-45A3-9ABF-647C2541D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5419" y="1270800"/>
            <a:ext cx="9801161" cy="4870800"/>
          </a:xfrm>
          <a:prstGeom prst="rect">
            <a:avLst/>
          </a:prstGeom>
        </p:spPr>
      </p:pic>
      <p:sp>
        <p:nvSpPr>
          <p:cNvPr id="6" name="Titolo 6">
            <a:extLst>
              <a:ext uri="{FF2B5EF4-FFF2-40B4-BE49-F238E27FC236}">
                <a16:creationId xmlns:a16="http://schemas.microsoft.com/office/drawing/2014/main" id="{08EA13D0-E6EB-418D-B700-24BB09AA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315" y="373966"/>
            <a:ext cx="8198638" cy="610863"/>
          </a:xfrm>
        </p:spPr>
        <p:txBody>
          <a:bodyPr>
            <a:normAutofit/>
          </a:bodyPr>
          <a:lstStyle/>
          <a:p>
            <a:r>
              <a:rPr lang="it-IT" sz="4000" dirty="0">
                <a:ea typeface="Cambria"/>
              </a:rPr>
              <a:t>Risultati computazionali - GAP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913529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C4F4198-3FFE-449D-B7D6-AF9E981D1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36" y="384851"/>
            <a:ext cx="5024802" cy="610863"/>
          </a:xfrm>
        </p:spPr>
        <p:txBody>
          <a:bodyPr>
            <a:normAutofit/>
          </a:bodyPr>
          <a:lstStyle/>
          <a:p>
            <a:r>
              <a:rPr lang="it-IT" sz="3600" dirty="0">
                <a:ea typeface="Cambria"/>
              </a:rPr>
              <a:t>Tempi computazionali</a:t>
            </a:r>
            <a:endParaRPr lang="it-IT" sz="36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11A0EC4-772A-4313-85E8-00463BB3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192" y="1602799"/>
            <a:ext cx="8377615" cy="4870350"/>
          </a:xfrm>
          <a:prstGeom prst="rect">
            <a:avLst/>
          </a:prstGeom>
        </p:spPr>
      </p:pic>
      <p:sp>
        <p:nvSpPr>
          <p:cNvPr id="5" name="Titolo 2">
            <a:extLst>
              <a:ext uri="{FF2B5EF4-FFF2-40B4-BE49-F238E27FC236}">
                <a16:creationId xmlns:a16="http://schemas.microsoft.com/office/drawing/2014/main" id="{7D46CC7C-278E-4D57-A9D0-D0129FD8C5EA}"/>
              </a:ext>
            </a:extLst>
          </p:cNvPr>
          <p:cNvSpPr txBox="1">
            <a:spLocks/>
          </p:cNvSpPr>
          <p:nvPr/>
        </p:nvSpPr>
        <p:spPr>
          <a:xfrm>
            <a:off x="670583" y="995714"/>
            <a:ext cx="9788390" cy="3054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600" b="0" dirty="0">
                <a:latin typeface="Cambria" panose="02040503050406030204" pitchFamily="18" charset="0"/>
                <a:ea typeface="Cambria" panose="02040503050406030204" pitchFamily="18" charset="0"/>
              </a:rPr>
              <a:t>Test computazionali eseguiti su Intel i5-8265U 1.6GHz – 16 GB di RAM – Windows 10 64 bit </a:t>
            </a:r>
          </a:p>
        </p:txBody>
      </p:sp>
    </p:spTree>
    <p:extLst>
      <p:ext uri="{BB962C8B-B14F-4D97-AF65-F5344CB8AC3E}">
        <p14:creationId xmlns:p14="http://schemas.microsoft.com/office/powerpoint/2010/main" val="92105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032F99E-EDEB-4A0D-971A-19E3F402E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00" y="1615138"/>
            <a:ext cx="8377200" cy="4858011"/>
          </a:xfrm>
          <a:prstGeom prst="rect">
            <a:avLst/>
          </a:prstGeom>
        </p:spPr>
      </p:pic>
      <p:sp>
        <p:nvSpPr>
          <p:cNvPr id="13" name="Titolo 6">
            <a:extLst>
              <a:ext uri="{FF2B5EF4-FFF2-40B4-BE49-F238E27FC236}">
                <a16:creationId xmlns:a16="http://schemas.microsoft.com/office/drawing/2014/main" id="{5DA213A0-CC31-4230-B4E9-162E5270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36" y="384851"/>
            <a:ext cx="5024802" cy="610863"/>
          </a:xfrm>
        </p:spPr>
        <p:txBody>
          <a:bodyPr>
            <a:normAutofit/>
          </a:bodyPr>
          <a:lstStyle/>
          <a:p>
            <a:r>
              <a:rPr lang="it-IT" sz="3600" dirty="0">
                <a:ea typeface="Cambria"/>
              </a:rPr>
              <a:t>Tempi computazionali</a:t>
            </a:r>
            <a:endParaRPr lang="it-IT" sz="3600" dirty="0"/>
          </a:p>
        </p:txBody>
      </p:sp>
      <p:sp>
        <p:nvSpPr>
          <p:cNvPr id="5" name="Titolo 2">
            <a:extLst>
              <a:ext uri="{FF2B5EF4-FFF2-40B4-BE49-F238E27FC236}">
                <a16:creationId xmlns:a16="http://schemas.microsoft.com/office/drawing/2014/main" id="{D5C9E316-89E1-46CE-ACF2-C02E66887D10}"/>
              </a:ext>
            </a:extLst>
          </p:cNvPr>
          <p:cNvSpPr txBox="1">
            <a:spLocks/>
          </p:cNvSpPr>
          <p:nvPr/>
        </p:nvSpPr>
        <p:spPr>
          <a:xfrm>
            <a:off x="670583" y="995714"/>
            <a:ext cx="9788390" cy="3054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600" b="0" dirty="0">
                <a:latin typeface="Cambria" panose="02040503050406030204" pitchFamily="18" charset="0"/>
                <a:ea typeface="Cambria" panose="02040503050406030204" pitchFamily="18" charset="0"/>
              </a:rPr>
              <a:t>Test computazionali eseguiti su Intel i5-8265U 1.6GHz – 16 GB di RAM – Windows 10 64 bit </a:t>
            </a:r>
          </a:p>
        </p:txBody>
      </p:sp>
    </p:spTree>
    <p:extLst>
      <p:ext uri="{BB962C8B-B14F-4D97-AF65-F5344CB8AC3E}">
        <p14:creationId xmlns:p14="http://schemas.microsoft.com/office/powerpoint/2010/main" val="3414410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CD16336-887A-45FF-9301-5E4494472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00" y="1623994"/>
            <a:ext cx="8377200" cy="4849155"/>
          </a:xfrm>
          <a:prstGeom prst="rect">
            <a:avLst/>
          </a:prstGeom>
        </p:spPr>
      </p:pic>
      <p:sp>
        <p:nvSpPr>
          <p:cNvPr id="6" name="Titolo 6">
            <a:extLst>
              <a:ext uri="{FF2B5EF4-FFF2-40B4-BE49-F238E27FC236}">
                <a16:creationId xmlns:a16="http://schemas.microsoft.com/office/drawing/2014/main" id="{3271952A-E97B-4C7B-AB0C-40802D1F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36" y="384851"/>
            <a:ext cx="5024802" cy="610863"/>
          </a:xfrm>
        </p:spPr>
        <p:txBody>
          <a:bodyPr>
            <a:normAutofit/>
          </a:bodyPr>
          <a:lstStyle/>
          <a:p>
            <a:r>
              <a:rPr lang="it-IT" sz="3600" dirty="0">
                <a:ea typeface="Cambria"/>
              </a:rPr>
              <a:t>Tempi computazionali</a:t>
            </a:r>
            <a:endParaRPr lang="it-IT" sz="3600" dirty="0"/>
          </a:p>
        </p:txBody>
      </p:sp>
      <p:sp>
        <p:nvSpPr>
          <p:cNvPr id="5" name="Titolo 2">
            <a:extLst>
              <a:ext uri="{FF2B5EF4-FFF2-40B4-BE49-F238E27FC236}">
                <a16:creationId xmlns:a16="http://schemas.microsoft.com/office/drawing/2014/main" id="{061D8EEB-24AB-415D-9138-DC360BF75D3C}"/>
              </a:ext>
            </a:extLst>
          </p:cNvPr>
          <p:cNvSpPr txBox="1">
            <a:spLocks/>
          </p:cNvSpPr>
          <p:nvPr/>
        </p:nvSpPr>
        <p:spPr>
          <a:xfrm>
            <a:off x="670583" y="995714"/>
            <a:ext cx="9788390" cy="3054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600" b="0" dirty="0">
                <a:latin typeface="Cambria" panose="02040503050406030204" pitchFamily="18" charset="0"/>
                <a:ea typeface="Cambria" panose="02040503050406030204" pitchFamily="18" charset="0"/>
              </a:rPr>
              <a:t>Test computazionali eseguiti su Intel i5-8265U 1.6GHz – 16 GB di RAM – Windows 10 64 bit </a:t>
            </a:r>
          </a:p>
        </p:txBody>
      </p:sp>
    </p:spTree>
    <p:extLst>
      <p:ext uri="{BB962C8B-B14F-4D97-AF65-F5344CB8AC3E}">
        <p14:creationId xmlns:p14="http://schemas.microsoft.com/office/powerpoint/2010/main" val="4138801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8A2B94F-B5CE-4E5F-80DB-CB7B92957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00" y="1603040"/>
            <a:ext cx="8377200" cy="4870109"/>
          </a:xfrm>
          <a:prstGeom prst="rect">
            <a:avLst/>
          </a:prstGeom>
        </p:spPr>
      </p:pic>
      <p:sp>
        <p:nvSpPr>
          <p:cNvPr id="6" name="Titolo 6">
            <a:extLst>
              <a:ext uri="{FF2B5EF4-FFF2-40B4-BE49-F238E27FC236}">
                <a16:creationId xmlns:a16="http://schemas.microsoft.com/office/drawing/2014/main" id="{43385C56-6C1F-4F52-9C19-133C5102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36" y="384851"/>
            <a:ext cx="5024802" cy="610863"/>
          </a:xfrm>
        </p:spPr>
        <p:txBody>
          <a:bodyPr>
            <a:normAutofit/>
          </a:bodyPr>
          <a:lstStyle/>
          <a:p>
            <a:r>
              <a:rPr lang="it-IT" sz="3600" dirty="0">
                <a:ea typeface="Cambria"/>
              </a:rPr>
              <a:t>Tempi computazionali</a:t>
            </a:r>
            <a:endParaRPr lang="it-IT" sz="3600" dirty="0"/>
          </a:p>
        </p:txBody>
      </p:sp>
      <p:sp>
        <p:nvSpPr>
          <p:cNvPr id="5" name="Titolo 2">
            <a:extLst>
              <a:ext uri="{FF2B5EF4-FFF2-40B4-BE49-F238E27FC236}">
                <a16:creationId xmlns:a16="http://schemas.microsoft.com/office/drawing/2014/main" id="{F1BC45B3-93B7-478D-8E74-DD4AB43BB970}"/>
              </a:ext>
            </a:extLst>
          </p:cNvPr>
          <p:cNvSpPr txBox="1">
            <a:spLocks/>
          </p:cNvSpPr>
          <p:nvPr/>
        </p:nvSpPr>
        <p:spPr>
          <a:xfrm>
            <a:off x="670583" y="995714"/>
            <a:ext cx="9788390" cy="3054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600" b="0" dirty="0">
                <a:latin typeface="Cambria" panose="02040503050406030204" pitchFamily="18" charset="0"/>
                <a:ea typeface="Cambria" panose="02040503050406030204" pitchFamily="18" charset="0"/>
              </a:rPr>
              <a:t>Test computazionali eseguiti su Intel i5-8265U 1.6GHz – 16 GB di RAM – Windows 10 64 bit </a:t>
            </a:r>
          </a:p>
        </p:txBody>
      </p:sp>
    </p:spTree>
    <p:extLst>
      <p:ext uri="{BB962C8B-B14F-4D97-AF65-F5344CB8AC3E}">
        <p14:creationId xmlns:p14="http://schemas.microsoft.com/office/powerpoint/2010/main" val="281749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F37E2B35-B5C9-4F87-8BEF-3223FBB6D115}"/>
              </a:ext>
            </a:extLst>
          </p:cNvPr>
          <p:cNvSpPr/>
          <p:nvPr/>
        </p:nvSpPr>
        <p:spPr>
          <a:xfrm>
            <a:off x="792480" y="1718426"/>
            <a:ext cx="2438400" cy="5017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06" y="301663"/>
            <a:ext cx="2141839" cy="610863"/>
          </a:xfrm>
        </p:spPr>
        <p:txBody>
          <a:bodyPr rtlCol="0">
            <a:normAutofit/>
          </a:bodyPr>
          <a:lstStyle/>
          <a:p>
            <a:pPr rtl="0"/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Esempio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3045CD8-6F3A-4D44-91D3-C66BF3973409}"/>
                  </a:ext>
                </a:extLst>
              </p:cNvPr>
              <p:cNvSpPr txBox="1"/>
              <p:nvPr/>
            </p:nvSpPr>
            <p:spPr>
              <a:xfrm>
                <a:off x="444606" y="1004115"/>
                <a:ext cx="4885511" cy="1121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2563" indent="-1825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=8</m:t>
                    </m:r>
                  </m:oMath>
                </a14:m>
                <a:r>
                  <a:rPr lang="it-IT" b="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=4</m:t>
                    </m:r>
                  </m:oMath>
                </a14:m>
                <a:endParaRPr lang="it-IT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182563" indent="-1825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5, 9, 1, 7, 10, 7, 10, 9</m:t>
                        </m:r>
                      </m:e>
                    </m:d>
                  </m:oMath>
                </a14:m>
                <a:endParaRPr lang="it-IT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182563" indent="-1825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15, 4, 39, 39, 2, 30, 28, 29</m:t>
                        </m:r>
                      </m:e>
                    </m:d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endParaRPr lang="it-IT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3045CD8-6F3A-4D44-91D3-C66BF3973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06" y="1004115"/>
                <a:ext cx="4885511" cy="1121846"/>
              </a:xfrm>
              <a:prstGeom prst="rect">
                <a:avLst/>
              </a:prstGeom>
              <a:blipFill>
                <a:blip r:embed="rId3"/>
                <a:stretch>
                  <a:fillRect l="-874" t="-3804" b="-3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66364AC4-8E1A-4F67-9C11-503CF9EAD7CF}"/>
              </a:ext>
            </a:extLst>
          </p:cNvPr>
          <p:cNvCxnSpPr>
            <a:cxnSpLocks/>
          </p:cNvCxnSpPr>
          <p:nvPr/>
        </p:nvCxnSpPr>
        <p:spPr>
          <a:xfrm>
            <a:off x="2586444" y="3047392"/>
            <a:ext cx="1" cy="28866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F9BB752F-4EED-4419-AEF9-1CD51B42E2D8}"/>
              </a:ext>
            </a:extLst>
          </p:cNvPr>
          <p:cNvSpPr/>
          <p:nvPr/>
        </p:nvSpPr>
        <p:spPr>
          <a:xfrm>
            <a:off x="4315568" y="404343"/>
            <a:ext cx="1842808" cy="522514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28919808-F231-436D-B3F3-1F448CB3505C}"/>
              </a:ext>
            </a:extLst>
          </p:cNvPr>
          <p:cNvSpPr/>
          <p:nvPr/>
        </p:nvSpPr>
        <p:spPr>
          <a:xfrm>
            <a:off x="6296547" y="402880"/>
            <a:ext cx="3300072" cy="522514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CEE2BCE-B6B1-482A-ABE1-C3FF0A8FB04F}"/>
              </a:ext>
            </a:extLst>
          </p:cNvPr>
          <p:cNvSpPr/>
          <p:nvPr/>
        </p:nvSpPr>
        <p:spPr>
          <a:xfrm>
            <a:off x="7038927" y="1059130"/>
            <a:ext cx="3612350" cy="5225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E00E8584-57CD-4C35-BC69-9A12F0D23DF3}"/>
              </a:ext>
            </a:extLst>
          </p:cNvPr>
          <p:cNvSpPr/>
          <p:nvPr/>
        </p:nvSpPr>
        <p:spPr>
          <a:xfrm>
            <a:off x="9734790" y="397202"/>
            <a:ext cx="376644" cy="522514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29BEA1F-2A5F-48DC-9860-BF652719727B}"/>
              </a:ext>
            </a:extLst>
          </p:cNvPr>
          <p:cNvSpPr/>
          <p:nvPr/>
        </p:nvSpPr>
        <p:spPr>
          <a:xfrm>
            <a:off x="4315767" y="1063844"/>
            <a:ext cx="2581332" cy="522514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E0CE86E1-B4E9-4F4C-95D4-610576689842}"/>
              </a:ext>
            </a:extLst>
          </p:cNvPr>
          <p:cNvSpPr/>
          <p:nvPr/>
        </p:nvSpPr>
        <p:spPr>
          <a:xfrm>
            <a:off x="4315767" y="1724347"/>
            <a:ext cx="2581332" cy="522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4FA6DBA3-ABAF-4FC3-9CB9-606562EFF9CE}"/>
              </a:ext>
            </a:extLst>
          </p:cNvPr>
          <p:cNvSpPr/>
          <p:nvPr/>
        </p:nvSpPr>
        <p:spPr>
          <a:xfrm>
            <a:off x="7038927" y="1727353"/>
            <a:ext cx="3612350" cy="5225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7E680D38-3088-4E46-9A61-8FB234FF03B4}"/>
              </a:ext>
            </a:extLst>
          </p:cNvPr>
          <p:cNvSpPr/>
          <p:nvPr/>
        </p:nvSpPr>
        <p:spPr>
          <a:xfrm>
            <a:off x="4315568" y="2399346"/>
            <a:ext cx="3300072" cy="522514"/>
          </a:xfrm>
          <a:prstGeom prst="rect">
            <a:avLst/>
          </a:prstGeom>
          <a:solidFill>
            <a:schemeClr val="tx1">
              <a:lumMod val="6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8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810BBF89-4D12-412E-9EC7-ABE430BABBC3}"/>
              </a:ext>
            </a:extLst>
          </p:cNvPr>
          <p:cNvCxnSpPr>
            <a:cxnSpLocks/>
          </p:cNvCxnSpPr>
          <p:nvPr/>
        </p:nvCxnSpPr>
        <p:spPr>
          <a:xfrm>
            <a:off x="4437019" y="3641483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36751756-271B-41A6-A5D5-C722E88ACE04}"/>
              </a:ext>
            </a:extLst>
          </p:cNvPr>
          <p:cNvCxnSpPr>
            <a:cxnSpLocks/>
          </p:cNvCxnSpPr>
          <p:nvPr/>
        </p:nvCxnSpPr>
        <p:spPr>
          <a:xfrm>
            <a:off x="6213568" y="3641482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942711C8-BE25-46E6-B7AC-57ED81DB933E}"/>
              </a:ext>
            </a:extLst>
          </p:cNvPr>
          <p:cNvCxnSpPr>
            <a:cxnSpLocks/>
          </p:cNvCxnSpPr>
          <p:nvPr/>
        </p:nvCxnSpPr>
        <p:spPr>
          <a:xfrm>
            <a:off x="7985762" y="3632773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1F9D54A5-985D-49D3-B514-C4551C52A003}"/>
              </a:ext>
            </a:extLst>
          </p:cNvPr>
          <p:cNvCxnSpPr>
            <a:cxnSpLocks/>
          </p:cNvCxnSpPr>
          <p:nvPr/>
        </p:nvCxnSpPr>
        <p:spPr>
          <a:xfrm>
            <a:off x="9809441" y="3648014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7FE9EFAA-7FBC-40A4-9038-749059F84DFD}"/>
              </a:ext>
            </a:extLst>
          </p:cNvPr>
          <p:cNvCxnSpPr>
            <a:cxnSpLocks/>
          </p:cNvCxnSpPr>
          <p:nvPr/>
        </p:nvCxnSpPr>
        <p:spPr>
          <a:xfrm>
            <a:off x="4437019" y="4405798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1E8AC868-E304-4077-AA6C-529B4729A029}"/>
              </a:ext>
            </a:extLst>
          </p:cNvPr>
          <p:cNvCxnSpPr>
            <a:cxnSpLocks/>
          </p:cNvCxnSpPr>
          <p:nvPr/>
        </p:nvCxnSpPr>
        <p:spPr>
          <a:xfrm>
            <a:off x="6213568" y="4405797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F94FA8B8-9287-457F-8AF2-90FE69B72133}"/>
              </a:ext>
            </a:extLst>
          </p:cNvPr>
          <p:cNvCxnSpPr>
            <a:cxnSpLocks/>
          </p:cNvCxnSpPr>
          <p:nvPr/>
        </p:nvCxnSpPr>
        <p:spPr>
          <a:xfrm>
            <a:off x="7985762" y="4397088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5B1E142E-C541-44D6-8D00-33FA18717422}"/>
              </a:ext>
            </a:extLst>
          </p:cNvPr>
          <p:cNvCxnSpPr>
            <a:cxnSpLocks/>
          </p:cNvCxnSpPr>
          <p:nvPr/>
        </p:nvCxnSpPr>
        <p:spPr>
          <a:xfrm>
            <a:off x="9809441" y="4412329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C0BA8E96-1014-4049-BDB5-53A2E4EA9A62}"/>
              </a:ext>
            </a:extLst>
          </p:cNvPr>
          <p:cNvCxnSpPr>
            <a:cxnSpLocks/>
          </p:cNvCxnSpPr>
          <p:nvPr/>
        </p:nvCxnSpPr>
        <p:spPr>
          <a:xfrm>
            <a:off x="4437018" y="5095814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3DE32667-D043-4C71-B210-C88C188AE656}"/>
              </a:ext>
            </a:extLst>
          </p:cNvPr>
          <p:cNvCxnSpPr>
            <a:cxnSpLocks/>
          </p:cNvCxnSpPr>
          <p:nvPr/>
        </p:nvCxnSpPr>
        <p:spPr>
          <a:xfrm>
            <a:off x="6213567" y="5095813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37EC5009-F94F-4FB3-9F2B-1D72E097722A}"/>
              </a:ext>
            </a:extLst>
          </p:cNvPr>
          <p:cNvCxnSpPr>
            <a:cxnSpLocks/>
          </p:cNvCxnSpPr>
          <p:nvPr/>
        </p:nvCxnSpPr>
        <p:spPr>
          <a:xfrm>
            <a:off x="7985761" y="5087104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F6606E1A-860C-413A-8A2E-1294DFA8E680}"/>
              </a:ext>
            </a:extLst>
          </p:cNvPr>
          <p:cNvCxnSpPr>
            <a:cxnSpLocks/>
          </p:cNvCxnSpPr>
          <p:nvPr/>
        </p:nvCxnSpPr>
        <p:spPr>
          <a:xfrm>
            <a:off x="9809440" y="5102345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E2BE10B0-9879-410A-9373-6FAFAFD5D35B}"/>
              </a:ext>
            </a:extLst>
          </p:cNvPr>
          <p:cNvCxnSpPr>
            <a:cxnSpLocks/>
          </p:cNvCxnSpPr>
          <p:nvPr/>
        </p:nvCxnSpPr>
        <p:spPr>
          <a:xfrm>
            <a:off x="4433136" y="5849109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51674956-A4BB-4CBD-87B1-23ED70CC1446}"/>
              </a:ext>
            </a:extLst>
          </p:cNvPr>
          <p:cNvCxnSpPr>
            <a:cxnSpLocks/>
          </p:cNvCxnSpPr>
          <p:nvPr/>
        </p:nvCxnSpPr>
        <p:spPr>
          <a:xfrm>
            <a:off x="6209685" y="5849108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DA24349B-9EA5-4396-9A8F-4F3F59604899}"/>
              </a:ext>
            </a:extLst>
          </p:cNvPr>
          <p:cNvCxnSpPr>
            <a:cxnSpLocks/>
          </p:cNvCxnSpPr>
          <p:nvPr/>
        </p:nvCxnSpPr>
        <p:spPr>
          <a:xfrm>
            <a:off x="7981879" y="5840399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0EE2FF98-8A5C-48C5-B487-4CF90A2723E5}"/>
              </a:ext>
            </a:extLst>
          </p:cNvPr>
          <p:cNvCxnSpPr>
            <a:cxnSpLocks/>
          </p:cNvCxnSpPr>
          <p:nvPr/>
        </p:nvCxnSpPr>
        <p:spPr>
          <a:xfrm>
            <a:off x="9805558" y="5855640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B730291-BDCE-4E13-938A-4751373BF045}"/>
              </a:ext>
            </a:extLst>
          </p:cNvPr>
          <p:cNvCxnSpPr>
            <a:cxnSpLocks/>
          </p:cNvCxnSpPr>
          <p:nvPr/>
        </p:nvCxnSpPr>
        <p:spPr>
          <a:xfrm>
            <a:off x="2586444" y="3726388"/>
            <a:ext cx="82687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DE50CF5D-F9F2-4E70-A3AF-8907939C3E2A}"/>
              </a:ext>
            </a:extLst>
          </p:cNvPr>
          <p:cNvCxnSpPr>
            <a:cxnSpLocks/>
          </p:cNvCxnSpPr>
          <p:nvPr/>
        </p:nvCxnSpPr>
        <p:spPr>
          <a:xfrm>
            <a:off x="2582561" y="4508120"/>
            <a:ext cx="82687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7B3713D0-6779-4539-AF7E-7B155DE417E3}"/>
              </a:ext>
            </a:extLst>
          </p:cNvPr>
          <p:cNvCxnSpPr>
            <a:cxnSpLocks/>
          </p:cNvCxnSpPr>
          <p:nvPr/>
        </p:nvCxnSpPr>
        <p:spPr>
          <a:xfrm>
            <a:off x="2586443" y="5180719"/>
            <a:ext cx="82687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05002360-F677-4C1E-A4AD-C6378F42240C}"/>
              </a:ext>
            </a:extLst>
          </p:cNvPr>
          <p:cNvCxnSpPr>
            <a:cxnSpLocks/>
          </p:cNvCxnSpPr>
          <p:nvPr/>
        </p:nvCxnSpPr>
        <p:spPr>
          <a:xfrm>
            <a:off x="2582561" y="5934014"/>
            <a:ext cx="82687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sellaDiTesto 85">
                <a:extLst>
                  <a:ext uri="{FF2B5EF4-FFF2-40B4-BE49-F238E27FC236}">
                    <a16:creationId xmlns:a16="http://schemas.microsoft.com/office/drawing/2014/main" id="{B15C5FA5-2A96-426F-A867-0F64947692C2}"/>
                  </a:ext>
                </a:extLst>
              </p:cNvPr>
              <p:cNvSpPr txBox="1"/>
              <p:nvPr/>
            </p:nvSpPr>
            <p:spPr>
              <a:xfrm>
                <a:off x="444606" y="2154081"/>
                <a:ext cx="8849941" cy="812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𝒛</m:t>
                      </m:r>
                      <m:r>
                        <a:rPr lang="it-IT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𝑗</m:t>
                          </m:r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=</m:t>
                          </m:r>
                          <m:r>
                            <a:rPr lang="it-IT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15</m:t>
                          </m:r>
                          <m:r>
                            <a:rPr lang="it-IT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×5+4×9+39×1+39×7+2×15+30×16+28×11+29×16=</m:t>
                          </m:r>
                          <m:r>
                            <a:rPr lang="it-IT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𝟏𝟕𝟎𝟓</m:t>
                          </m:r>
                        </m:e>
                      </m:nary>
                    </m:oMath>
                  </m:oMathPara>
                </a14:m>
                <a:endParaRPr lang="it-IT" sz="16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6" name="CasellaDiTesto 85">
                <a:extLst>
                  <a:ext uri="{FF2B5EF4-FFF2-40B4-BE49-F238E27FC236}">
                    <a16:creationId xmlns:a16="http://schemas.microsoft.com/office/drawing/2014/main" id="{B15C5FA5-2A96-426F-A867-0F6494769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06" y="2154081"/>
                <a:ext cx="8849941" cy="812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E48C56CE-22C2-4CC8-8CAC-23D6BC5C03D3}"/>
              </a:ext>
            </a:extLst>
          </p:cNvPr>
          <p:cNvSpPr txBox="1"/>
          <p:nvPr/>
        </p:nvSpPr>
        <p:spPr>
          <a:xfrm>
            <a:off x="4265735" y="6044170"/>
            <a:ext cx="339159" cy="3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D5C9E5D3-EC0A-424B-9186-28FF4C0192E5}"/>
              </a:ext>
            </a:extLst>
          </p:cNvPr>
          <p:cNvSpPr txBox="1"/>
          <p:nvPr/>
        </p:nvSpPr>
        <p:spPr>
          <a:xfrm>
            <a:off x="5990090" y="6040239"/>
            <a:ext cx="43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60423570-866F-4863-A11C-C2E526C8870D}"/>
              </a:ext>
            </a:extLst>
          </p:cNvPr>
          <p:cNvSpPr txBox="1"/>
          <p:nvPr/>
        </p:nvSpPr>
        <p:spPr>
          <a:xfrm>
            <a:off x="7752110" y="6041915"/>
            <a:ext cx="43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55ADC1A1-66A2-483E-B574-7D5328B392BB}"/>
              </a:ext>
            </a:extLst>
          </p:cNvPr>
          <p:cNvSpPr txBox="1"/>
          <p:nvPr/>
        </p:nvSpPr>
        <p:spPr>
          <a:xfrm>
            <a:off x="9575788" y="6021413"/>
            <a:ext cx="43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35506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-0.14128 0.4064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70" y="2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7.40741E-7 L -0.30338 0.5217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69" y="2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9 0.00023 L -0.58541 0.6199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70" y="3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14141 0.632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70" y="3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-0.21367 0.3111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90" y="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12903 0.32824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1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-0.33503 0.425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58" y="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0.07084 0.4375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2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6" grpId="0" animBg="1"/>
      <p:bldP spid="27" grpId="0" animBg="1"/>
      <p:bldP spid="81" grpId="0" animBg="1"/>
      <p:bldP spid="82" grpId="0" animBg="1"/>
      <p:bldP spid="83" grpId="0" animBg="1"/>
      <p:bldP spid="8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F37E2B35-B5C9-4F87-8BEF-3223FBB6D115}"/>
              </a:ext>
            </a:extLst>
          </p:cNvPr>
          <p:cNvSpPr/>
          <p:nvPr/>
        </p:nvSpPr>
        <p:spPr>
          <a:xfrm>
            <a:off x="790898" y="1829263"/>
            <a:ext cx="2438400" cy="5017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329" y="533332"/>
            <a:ext cx="3437570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Conclusioni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E60B16B4-2E38-4744-9578-F30F3144A623}"/>
              </a:ext>
            </a:extLst>
          </p:cNvPr>
          <p:cNvSpPr/>
          <p:nvPr/>
        </p:nvSpPr>
        <p:spPr>
          <a:xfrm>
            <a:off x="1752434" y="1730558"/>
            <a:ext cx="9556925" cy="3031592"/>
          </a:xfrm>
          <a:prstGeom prst="roundRect">
            <a:avLst>
              <a:gd name="adj" fmla="val 17985"/>
            </a:avLst>
          </a:prstGeom>
          <a:noFill/>
          <a:ln>
            <a:solidFill>
              <a:srgbClr val="7CA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638971-A492-4FFE-8123-AAD32B1A6E57}"/>
              </a:ext>
            </a:extLst>
          </p:cNvPr>
          <p:cNvSpPr txBox="1"/>
          <p:nvPr/>
        </p:nvSpPr>
        <p:spPr>
          <a:xfrm>
            <a:off x="2013859" y="1897665"/>
            <a:ext cx="9134474" cy="27392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spcAft>
                <a:spcPts val="2400"/>
              </a:spcAft>
              <a:buFont typeface="Arial"/>
              <a:buChar char="•"/>
            </a:pPr>
            <a:r>
              <a:rPr lang="it-IT" sz="1600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I GAP dei vari algoritmi sono, in valore assoluto, molto bassi (inferiori all’1%)</a:t>
            </a:r>
            <a:endParaRPr lang="it-IT" sz="1600" dirty="0">
              <a:solidFill>
                <a:schemeClr val="bg1"/>
              </a:solidFill>
              <a:latin typeface="+mj-lt"/>
            </a:endParaRPr>
          </a:p>
          <a:p>
            <a:pPr marL="285750" indent="-285750" algn="just">
              <a:spcAft>
                <a:spcPts val="2400"/>
              </a:spcAft>
              <a:buFont typeface="Arial"/>
              <a:buChar char="•"/>
            </a:pPr>
            <a:r>
              <a:rPr lang="it-IT" sz="1600" dirty="0">
                <a:solidFill>
                  <a:schemeClr val="bg1"/>
                </a:solidFill>
                <a:latin typeface="+mj-lt"/>
              </a:rPr>
              <a:t>Multi-start + SWAP e </a:t>
            </a:r>
            <a:r>
              <a:rPr lang="en-ZW" sz="1600" dirty="0">
                <a:solidFill>
                  <a:schemeClr val="bg1"/>
                </a:solidFill>
                <a:latin typeface="+mj-lt"/>
              </a:rPr>
              <a:t>Simulated Annealing </a:t>
            </a:r>
            <a:r>
              <a:rPr lang="it-IT" sz="1600" dirty="0">
                <a:solidFill>
                  <a:schemeClr val="bg1"/>
                </a:solidFill>
                <a:latin typeface="+mj-lt"/>
              </a:rPr>
              <a:t>ottengono i GAP migliori</a:t>
            </a:r>
          </a:p>
          <a:p>
            <a:pPr marL="285750" indent="-285750" algn="just">
              <a:spcAft>
                <a:spcPts val="2400"/>
              </a:spcAft>
              <a:buFont typeface="Arial"/>
              <a:buChar char="•"/>
            </a:pPr>
            <a:r>
              <a:rPr lang="it-IT" sz="1600" dirty="0">
                <a:solidFill>
                  <a:schemeClr val="bg1"/>
                </a:solidFill>
                <a:latin typeface="+mj-lt"/>
              </a:rPr>
              <a:t>I tempi di esecuzione del Multi-Start tendono ad avere una crescita esponenziale all’aumentare del numero di job</a:t>
            </a:r>
          </a:p>
          <a:p>
            <a:pPr marL="285750" indent="-285750" algn="just">
              <a:spcAft>
                <a:spcPts val="2400"/>
              </a:spcAft>
              <a:buFont typeface="Arial"/>
              <a:buChar char="•"/>
            </a:pPr>
            <a:r>
              <a:rPr lang="it-IT" sz="1600" dirty="0">
                <a:solidFill>
                  <a:schemeClr val="bg1"/>
                </a:solidFill>
                <a:latin typeface="+mj-lt"/>
              </a:rPr>
              <a:t>Per istanze grandi, il </a:t>
            </a:r>
            <a:r>
              <a:rPr lang="en-CA" sz="1600" dirty="0">
                <a:solidFill>
                  <a:schemeClr val="bg1"/>
                </a:solidFill>
                <a:latin typeface="+mj-lt"/>
              </a:rPr>
              <a:t>Simulated Annealing </a:t>
            </a:r>
            <a:r>
              <a:rPr lang="it-IT" sz="1600" dirty="0">
                <a:solidFill>
                  <a:schemeClr val="bg1"/>
                </a:solidFill>
                <a:latin typeface="+mj-lt"/>
              </a:rPr>
              <a:t>ha il rapporto tempo-prestazioni più conveniente, poiché permette di trovare soluzioni paragonabili/migliori del Multi-Start con un risparmio di tempo considerevole</a:t>
            </a:r>
          </a:p>
        </p:txBody>
      </p:sp>
    </p:spTree>
    <p:extLst>
      <p:ext uri="{BB962C8B-B14F-4D97-AF65-F5344CB8AC3E}">
        <p14:creationId xmlns:p14="http://schemas.microsoft.com/office/powerpoint/2010/main" val="306651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9B510C5F-02F8-46B9-9587-4A794FF33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59" y="1071398"/>
            <a:ext cx="1352550" cy="952500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B45AEE5-B4BF-4AFD-947D-A3194402DFB8}"/>
              </a:ext>
            </a:extLst>
          </p:cNvPr>
          <p:cNvSpPr txBox="1"/>
          <p:nvPr/>
        </p:nvSpPr>
        <p:spPr>
          <a:xfrm>
            <a:off x="866306" y="2727251"/>
            <a:ext cx="694681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5400" dirty="0">
                <a:solidFill>
                  <a:schemeClr val="bg1"/>
                </a:solidFill>
              </a:rPr>
              <a:t>Grazie per l’attenzione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4D1D48B-D42F-4EBD-9918-4FAFD9E5A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106" y="4681469"/>
            <a:ext cx="2292295" cy="1725318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0B5272A-F6D8-4815-9488-37C81875897D}"/>
              </a:ext>
            </a:extLst>
          </p:cNvPr>
          <p:cNvCxnSpPr>
            <a:cxnSpLocks/>
          </p:cNvCxnSpPr>
          <p:nvPr/>
        </p:nvCxnSpPr>
        <p:spPr>
          <a:xfrm>
            <a:off x="8302651" y="4564647"/>
            <a:ext cx="2153750" cy="0"/>
          </a:xfrm>
          <a:prstGeom prst="line">
            <a:avLst/>
          </a:prstGeom>
          <a:ln w="95250">
            <a:solidFill>
              <a:srgbClr val="7CA65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4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F37E2B35-B5C9-4F87-8BEF-3223FBB6D115}"/>
              </a:ext>
            </a:extLst>
          </p:cNvPr>
          <p:cNvSpPr/>
          <p:nvPr/>
        </p:nvSpPr>
        <p:spPr>
          <a:xfrm>
            <a:off x="792480" y="1718426"/>
            <a:ext cx="2438400" cy="5017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03" y="666837"/>
            <a:ext cx="6317621" cy="610863"/>
          </a:xfrm>
        </p:spPr>
        <p:txBody>
          <a:bodyPr rtlCol="0">
            <a:normAutofit/>
          </a:bodyPr>
          <a:lstStyle/>
          <a:p>
            <a:r>
              <a:rPr lang="it-IT" dirty="0">
                <a:latin typeface="Cambria"/>
                <a:ea typeface="Cambria"/>
              </a:rPr>
              <a:t>Passaggi operativi</a:t>
            </a:r>
            <a:endParaRPr lang="it-IT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" name="Diagramma 8">
            <a:extLst>
              <a:ext uri="{FF2B5EF4-FFF2-40B4-BE49-F238E27FC236}">
                <a16:creationId xmlns:a16="http://schemas.microsoft.com/office/drawing/2014/main" id="{50E4BE50-C1BF-4015-B3B3-A924E40EB7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4515827"/>
              </p:ext>
            </p:extLst>
          </p:nvPr>
        </p:nvGraphicFramePr>
        <p:xfrm>
          <a:off x="2309034" y="1718426"/>
          <a:ext cx="7573932" cy="3920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895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F37E2B35-B5C9-4F87-8BEF-3223FBB6D115}"/>
              </a:ext>
            </a:extLst>
          </p:cNvPr>
          <p:cNvSpPr/>
          <p:nvPr/>
        </p:nvSpPr>
        <p:spPr>
          <a:xfrm>
            <a:off x="875491" y="1718426"/>
            <a:ext cx="2438400" cy="5017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03" y="666837"/>
            <a:ext cx="10414983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Modello time-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indexed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 di Sousa e </a:t>
            </a:r>
            <a:r>
              <a:rPr lang="en-HK" dirty="0">
                <a:latin typeface="Cambria" panose="02040503050406030204" pitchFamily="18" charset="0"/>
                <a:ea typeface="Cambria" panose="02040503050406030204" pitchFamily="18" charset="0"/>
              </a:rPr>
              <a:t>Wolsey</a:t>
            </a:r>
            <a:endParaRPr lang="it-IT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CB9FB5C-FE75-489C-83C3-851E3D9BDFC9}"/>
                  </a:ext>
                </a:extLst>
              </p:cNvPr>
              <p:cNvSpPr txBox="1"/>
              <p:nvPr/>
            </p:nvSpPr>
            <p:spPr>
              <a:xfrm>
                <a:off x="1572131" y="1823918"/>
                <a:ext cx="1619794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𝑗𝑡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1 </m:t>
                            </m:r>
                          </m:e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0 </m:t>
                            </m:r>
                          </m:e>
                        </m:eqArr>
                      </m:e>
                    </m:d>
                  </m:oMath>
                </a14:m>
                <a:r>
                  <a:rPr lang="it-IT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CB9FB5C-FE75-489C-83C3-851E3D9BD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131" y="1823918"/>
                <a:ext cx="1619794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C458A7-0F94-4BE8-90EE-1F45001906ED}"/>
              </a:ext>
            </a:extLst>
          </p:cNvPr>
          <p:cNvSpPr txBox="1"/>
          <p:nvPr/>
        </p:nvSpPr>
        <p:spPr>
          <a:xfrm>
            <a:off x="2911073" y="1850816"/>
            <a:ext cx="593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 il j-esimo job inizia il suo processamento all’istante 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C2B3153-DFA7-456A-B847-23211A3581BD}"/>
              </a:ext>
            </a:extLst>
          </p:cNvPr>
          <p:cNvSpPr txBox="1"/>
          <p:nvPr/>
        </p:nvSpPr>
        <p:spPr>
          <a:xfrm>
            <a:off x="2911073" y="212439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altrimenti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97472C5-364F-44BC-BB1C-D44D863D6919}"/>
                  </a:ext>
                </a:extLst>
              </p:cNvPr>
              <p:cNvSpPr txBox="1"/>
              <p:nvPr/>
            </p:nvSpPr>
            <p:spPr>
              <a:xfrm>
                <a:off x="8301680" y="1987607"/>
                <a:ext cx="303058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97472C5-364F-44BC-BB1C-D44D863D6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680" y="1987607"/>
                <a:ext cx="3030581" cy="391646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E52D47A7-4717-41B5-BB64-153F5FA4A6EC}"/>
                  </a:ext>
                </a:extLst>
              </p:cNvPr>
              <p:cNvSpPr txBox="1"/>
              <p:nvPr/>
            </p:nvSpPr>
            <p:spPr>
              <a:xfrm>
                <a:off x="1572131" y="2851447"/>
                <a:ext cx="9792555" cy="504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it-IT" i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it-IT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orizzonte temporale, calcolato come</a:t>
                </a:r>
                <a:r>
                  <a:rPr lang="it-IT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"/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⌋"/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it-IT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it-IT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it-IT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it-IT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it-IT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E52D47A7-4717-41B5-BB64-153F5FA4A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131" y="2851447"/>
                <a:ext cx="9792555" cy="504818"/>
              </a:xfrm>
              <a:prstGeom prst="rect">
                <a:avLst/>
              </a:prstGeom>
              <a:blipFill>
                <a:blip r:embed="rId5"/>
                <a:stretch>
                  <a:fillRect l="-436" t="-172289" b="-25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C7C0BDE-4CE2-4C3B-9E1B-E1D0688238B1}"/>
                  </a:ext>
                </a:extLst>
              </p:cNvPr>
              <p:cNvSpPr txBox="1"/>
              <p:nvPr/>
            </p:nvSpPr>
            <p:spPr>
              <a:xfrm>
                <a:off x="1572131" y="3673600"/>
                <a:ext cx="5998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massimo tempo di processamento tra tutti i job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C7C0BDE-4CE2-4C3B-9E1B-E1D068823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131" y="3673600"/>
                <a:ext cx="5998028" cy="369332"/>
              </a:xfrm>
              <a:prstGeom prst="rect">
                <a:avLst/>
              </a:prstGeom>
              <a:blipFill>
                <a:blip r:embed="rId6"/>
                <a:stretch>
                  <a:fillRect l="-711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E60B16B4-2E38-4744-9578-F30F3144A623}"/>
              </a:ext>
            </a:extLst>
          </p:cNvPr>
          <p:cNvSpPr/>
          <p:nvPr/>
        </p:nvSpPr>
        <p:spPr>
          <a:xfrm>
            <a:off x="1313239" y="1718426"/>
            <a:ext cx="9578538" cy="2487815"/>
          </a:xfrm>
          <a:prstGeom prst="roundRect">
            <a:avLst/>
          </a:prstGeom>
          <a:noFill/>
          <a:ln>
            <a:solidFill>
              <a:srgbClr val="7CA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410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F37E2B35-B5C9-4F87-8BEF-3223FBB6D115}"/>
              </a:ext>
            </a:extLst>
          </p:cNvPr>
          <p:cNvSpPr/>
          <p:nvPr/>
        </p:nvSpPr>
        <p:spPr>
          <a:xfrm>
            <a:off x="792480" y="1718426"/>
            <a:ext cx="2438400" cy="5017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03" y="666837"/>
            <a:ext cx="10414983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Modello time-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indexed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 di Sousa e </a:t>
            </a:r>
            <a:r>
              <a:rPr lang="en-HK" dirty="0">
                <a:latin typeface="Cambria" panose="02040503050406030204" pitchFamily="18" charset="0"/>
                <a:ea typeface="Cambria" panose="02040503050406030204" pitchFamily="18" charset="0"/>
              </a:rPr>
              <a:t>Wolsey</a:t>
            </a:r>
            <a:endParaRPr lang="it-IT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egnaposto testo 3">
                <a:extLst>
                  <a:ext uri="{FF2B5EF4-FFF2-40B4-BE49-F238E27FC236}">
                    <a16:creationId xmlns:a16="http://schemas.microsoft.com/office/drawing/2014/main" id="{F5B973FD-CF08-40CF-93BF-5A38178D0B9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505841" y="1940019"/>
                <a:ext cx="3121364" cy="3442980"/>
              </a:xfrm>
            </p:spPr>
            <p:txBody>
              <a:bodyPr numCol="2" rtlCol="0"/>
              <a:lstStyle/>
              <a:p>
                <a:pPr algn="just"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TI</m:t>
                          </m:r>
                          <m:r>
                            <a:rPr lang="it-IT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) </m:t>
                          </m:r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𝑡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𝑗𝑡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𝐽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it-IT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>
                  <a:spcBef>
                    <a:spcPts val="0"/>
                  </a:spcBef>
                </a:pPr>
                <a:endParaRPr lang="it-IT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st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it-IT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>
                  <a:spcBef>
                    <a:spcPts val="0"/>
                  </a:spcBef>
                </a:pPr>
                <a:endParaRPr lang="it-IT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=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𝑚𝑎𝑥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+1−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𝑚𝑖𝑛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+1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𝑖𝑠</m:t>
                                  </m:r>
                                </m:sub>
                              </m:sSub>
                              <m: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it-IT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>
                  <a:spcBef>
                    <a:spcPts val="0"/>
                  </a:spcBef>
                </a:pPr>
                <a:endParaRPr lang="it-IT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𝑗𝑡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{0,1}</m:t>
                      </m:r>
                    </m:oMath>
                  </m:oMathPara>
                </a14:m>
                <a:endParaRPr lang="it-IT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Segnaposto testo 3">
                <a:extLst>
                  <a:ext uri="{FF2B5EF4-FFF2-40B4-BE49-F238E27FC236}">
                    <a16:creationId xmlns:a16="http://schemas.microsoft.com/office/drawing/2014/main" id="{F5B973FD-CF08-40CF-93BF-5A38178D0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505841" y="1940019"/>
                <a:ext cx="3121364" cy="3442980"/>
              </a:xfrm>
              <a:blipFill>
                <a:blip r:embed="rId3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egnaposto testo 3">
                <a:extLst>
                  <a:ext uri="{FF2B5EF4-FFF2-40B4-BE49-F238E27FC236}">
                    <a16:creationId xmlns:a16="http://schemas.microsoft.com/office/drawing/2014/main" id="{11EC0290-FC9E-4761-8F5B-BBE425E0A3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203422"/>
                <a:ext cx="5303520" cy="3442980"/>
              </a:xfrm>
              <a:prstGeom prst="rect">
                <a:avLst/>
              </a:prstGeom>
            </p:spPr>
            <p:txBody>
              <a:bodyPr vert="horz" lIns="0" tIns="0" rIns="0" bIns="0" numCol="1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b="0" i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b="0" i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b="0" i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b="0" i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b="0" i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Bef>
                    <a:spcPts val="0"/>
                  </a:spcBef>
                </a:pPr>
                <a:r>
                  <a:rPr lang="it-IT" dirty="0">
                    <a:latin typeface="Cambria" panose="02040503050406030204" pitchFamily="18" charset="0"/>
                    <a:ea typeface="Cambria" panose="02040503050406030204" pitchFamily="18" charset="0"/>
                  </a:rPr>
                  <a:t>		     (1)</a:t>
                </a:r>
              </a:p>
              <a:p>
                <a:pPr algn="just">
                  <a:spcBef>
                    <a:spcPts val="0"/>
                  </a:spcBef>
                </a:pPr>
                <a:endParaRPr lang="it-IT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>
                  <a:spcBef>
                    <a:spcPts val="0"/>
                  </a:spcBef>
                </a:pPr>
                <a:endParaRPr lang="it-IT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>
                  <a:spcBef>
                    <a:spcPts val="0"/>
                  </a:spcBef>
                </a:pPr>
                <a:endParaRPr lang="it-IT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it-IT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		     </a:t>
                </a:r>
                <a:r>
                  <a:rPr lang="it-IT" dirty="0">
                    <a:latin typeface="Cambria" panose="02040503050406030204" pitchFamily="18" charset="0"/>
                    <a:ea typeface="Cambria" panose="02040503050406030204" pitchFamily="18" charset="0"/>
                  </a:rPr>
                  <a:t>(2)</a:t>
                </a:r>
                <a:endParaRPr lang="it-IT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>
                  <a:spcBef>
                    <a:spcPts val="0"/>
                  </a:spcBef>
                </a:pPr>
                <a:endParaRPr lang="it-IT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>
                  <a:spcBef>
                    <a:spcPts val="0"/>
                  </a:spcBef>
                </a:pPr>
                <a:endParaRPr lang="it-IT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>
                  <a:spcBef>
                    <a:spcPts val="0"/>
                  </a:spcBef>
                </a:pPr>
                <a:endParaRPr lang="it-IT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=0,…,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it-IT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	     </a:t>
                </a:r>
                <a:r>
                  <a:rPr lang="it-IT" dirty="0">
                    <a:latin typeface="Cambria" panose="02040503050406030204" pitchFamily="18" charset="0"/>
                    <a:ea typeface="Cambria" panose="02040503050406030204" pitchFamily="18" charset="0"/>
                  </a:rPr>
                  <a:t>(3)</a:t>
                </a:r>
                <a:endParaRPr lang="it-IT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>
                  <a:spcBef>
                    <a:spcPts val="0"/>
                  </a:spcBef>
                </a:pPr>
                <a:endParaRPr lang="it-IT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>
                  <a:spcBef>
                    <a:spcPts val="0"/>
                  </a:spcBef>
                </a:pPr>
                <a:endParaRPr lang="it-IT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=0,…,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(4)</a:t>
                </a:r>
                <a:endParaRPr lang="it-IT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Segnaposto testo 3">
                <a:extLst>
                  <a:ext uri="{FF2B5EF4-FFF2-40B4-BE49-F238E27FC236}">
                    <a16:creationId xmlns:a16="http://schemas.microsoft.com/office/drawing/2014/main" id="{11EC0290-FC9E-4761-8F5B-BBE425E0A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03422"/>
                <a:ext cx="5303520" cy="3442980"/>
              </a:xfrm>
              <a:prstGeom prst="rect">
                <a:avLst/>
              </a:prstGeom>
              <a:blipFill>
                <a:blip r:embed="rId4"/>
                <a:stretch>
                  <a:fillRect l="-1724" t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E0DBDF89-D407-47BB-995B-0FCA7C6AFEFB}"/>
              </a:ext>
            </a:extLst>
          </p:cNvPr>
          <p:cNvSpPr/>
          <p:nvPr/>
        </p:nvSpPr>
        <p:spPr>
          <a:xfrm>
            <a:off x="3045353" y="1718426"/>
            <a:ext cx="6098647" cy="3864334"/>
          </a:xfrm>
          <a:prstGeom prst="roundRect">
            <a:avLst/>
          </a:prstGeom>
          <a:noFill/>
          <a:ln>
            <a:solidFill>
              <a:srgbClr val="449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Fumetto: rettangolo con angoli arrotondati 8">
                <a:extLst>
                  <a:ext uri="{FF2B5EF4-FFF2-40B4-BE49-F238E27FC236}">
                    <a16:creationId xmlns:a16="http://schemas.microsoft.com/office/drawing/2014/main" id="{ABF1DEAC-0CEF-4F9E-B7BF-6D06834CA007}"/>
                  </a:ext>
                </a:extLst>
              </p:cNvPr>
              <p:cNvSpPr/>
              <p:nvPr/>
            </p:nvSpPr>
            <p:spPr>
              <a:xfrm>
                <a:off x="363113" y="1940019"/>
                <a:ext cx="2438400" cy="1879600"/>
              </a:xfrm>
              <a:prstGeom prst="wedgeRoundRectCallout">
                <a:avLst>
                  <a:gd name="adj1" fmla="val 76296"/>
                  <a:gd name="adj2" fmla="val -29391"/>
                  <a:gd name="adj3" fmla="val 16667"/>
                </a:avLst>
              </a:prstGeom>
              <a:solidFill>
                <a:srgbClr val="FCEAAA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Fumetto: rettangolo con angoli arrotondati 8">
                <a:extLst>
                  <a:ext uri="{FF2B5EF4-FFF2-40B4-BE49-F238E27FC236}">
                    <a16:creationId xmlns:a16="http://schemas.microsoft.com/office/drawing/2014/main" id="{ABF1DEAC-0CEF-4F9E-B7BF-6D06834CA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13" y="1940019"/>
                <a:ext cx="2438400" cy="1879600"/>
              </a:xfrm>
              <a:prstGeom prst="wedgeRoundRectCallout">
                <a:avLst>
                  <a:gd name="adj1" fmla="val 76296"/>
                  <a:gd name="adj2" fmla="val -29391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17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F37E2B35-B5C9-4F87-8BEF-3223FBB6D115}"/>
              </a:ext>
            </a:extLst>
          </p:cNvPr>
          <p:cNvSpPr/>
          <p:nvPr/>
        </p:nvSpPr>
        <p:spPr>
          <a:xfrm>
            <a:off x="792480" y="1718426"/>
            <a:ext cx="2438400" cy="5017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06" y="301663"/>
            <a:ext cx="2141839" cy="1017552"/>
          </a:xfrm>
        </p:spPr>
        <p:txBody>
          <a:bodyPr rtlCol="0">
            <a:normAutofit/>
          </a:bodyPr>
          <a:lstStyle/>
          <a:p>
            <a:pPr rtl="0"/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Esempio</a:t>
            </a:r>
            <a:b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modello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3045CD8-6F3A-4D44-91D3-C66BF3973409}"/>
                  </a:ext>
                </a:extLst>
              </p:cNvPr>
              <p:cNvSpPr txBox="1"/>
              <p:nvPr/>
            </p:nvSpPr>
            <p:spPr>
              <a:xfrm>
                <a:off x="351461" y="1449845"/>
                <a:ext cx="4885511" cy="1121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2563" indent="-1825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=8</m:t>
                    </m:r>
                  </m:oMath>
                </a14:m>
                <a:r>
                  <a:rPr lang="it-IT" b="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=4</m:t>
                    </m:r>
                  </m:oMath>
                </a14:m>
                <a:endParaRPr lang="it-IT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182563" indent="-1825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5, 9, 1, 7, 10, 7, 10, 9</m:t>
                        </m:r>
                      </m:e>
                    </m:d>
                  </m:oMath>
                </a14:m>
                <a:endParaRPr lang="it-IT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182563" indent="-1825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15, 4, 39, 39, 2, 30, 28, 29</m:t>
                        </m:r>
                      </m:e>
                    </m:d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endParaRPr lang="it-IT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3045CD8-6F3A-4D44-91D3-C66BF3973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61" y="1449845"/>
                <a:ext cx="4885511" cy="1121846"/>
              </a:xfrm>
              <a:prstGeom prst="rect">
                <a:avLst/>
              </a:prstGeom>
              <a:blipFill>
                <a:blip r:embed="rId3"/>
                <a:stretch>
                  <a:fillRect l="-874" t="-3804" b="-3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66364AC4-8E1A-4F67-9C11-503CF9EAD7CF}"/>
              </a:ext>
            </a:extLst>
          </p:cNvPr>
          <p:cNvCxnSpPr>
            <a:cxnSpLocks/>
          </p:cNvCxnSpPr>
          <p:nvPr/>
        </p:nvCxnSpPr>
        <p:spPr>
          <a:xfrm>
            <a:off x="2586444" y="3047392"/>
            <a:ext cx="1" cy="28866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F9BB752F-4EED-4419-AEF9-1CD51B42E2D8}"/>
              </a:ext>
            </a:extLst>
          </p:cNvPr>
          <p:cNvSpPr/>
          <p:nvPr/>
        </p:nvSpPr>
        <p:spPr>
          <a:xfrm>
            <a:off x="4315568" y="404343"/>
            <a:ext cx="1842808" cy="522514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28919808-F231-436D-B3F3-1F448CB3505C}"/>
              </a:ext>
            </a:extLst>
          </p:cNvPr>
          <p:cNvSpPr/>
          <p:nvPr/>
        </p:nvSpPr>
        <p:spPr>
          <a:xfrm>
            <a:off x="6296547" y="402880"/>
            <a:ext cx="3300072" cy="522514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CEE2BCE-B6B1-482A-ABE1-C3FF0A8FB04F}"/>
              </a:ext>
            </a:extLst>
          </p:cNvPr>
          <p:cNvSpPr/>
          <p:nvPr/>
        </p:nvSpPr>
        <p:spPr>
          <a:xfrm>
            <a:off x="7038927" y="1059130"/>
            <a:ext cx="3612350" cy="5225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E00E8584-57CD-4C35-BC69-9A12F0D23DF3}"/>
              </a:ext>
            </a:extLst>
          </p:cNvPr>
          <p:cNvSpPr/>
          <p:nvPr/>
        </p:nvSpPr>
        <p:spPr>
          <a:xfrm>
            <a:off x="9734790" y="397202"/>
            <a:ext cx="376644" cy="522514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29BEA1F-2A5F-48DC-9860-BF652719727B}"/>
              </a:ext>
            </a:extLst>
          </p:cNvPr>
          <p:cNvSpPr/>
          <p:nvPr/>
        </p:nvSpPr>
        <p:spPr>
          <a:xfrm>
            <a:off x="4315767" y="1063844"/>
            <a:ext cx="2581332" cy="522514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E0CE86E1-B4E9-4F4C-95D4-610576689842}"/>
              </a:ext>
            </a:extLst>
          </p:cNvPr>
          <p:cNvSpPr/>
          <p:nvPr/>
        </p:nvSpPr>
        <p:spPr>
          <a:xfrm>
            <a:off x="4315767" y="1724347"/>
            <a:ext cx="2581332" cy="522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4FA6DBA3-ABAF-4FC3-9CB9-606562EFF9CE}"/>
              </a:ext>
            </a:extLst>
          </p:cNvPr>
          <p:cNvSpPr/>
          <p:nvPr/>
        </p:nvSpPr>
        <p:spPr>
          <a:xfrm>
            <a:off x="7038927" y="1727353"/>
            <a:ext cx="3612350" cy="5225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7E680D38-3088-4E46-9A61-8FB234FF03B4}"/>
              </a:ext>
            </a:extLst>
          </p:cNvPr>
          <p:cNvSpPr/>
          <p:nvPr/>
        </p:nvSpPr>
        <p:spPr>
          <a:xfrm>
            <a:off x="4315568" y="2399346"/>
            <a:ext cx="3300072" cy="522514"/>
          </a:xfrm>
          <a:prstGeom prst="rect">
            <a:avLst/>
          </a:prstGeom>
          <a:solidFill>
            <a:schemeClr val="tx1">
              <a:lumMod val="6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8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810BBF89-4D12-412E-9EC7-ABE430BABBC3}"/>
              </a:ext>
            </a:extLst>
          </p:cNvPr>
          <p:cNvCxnSpPr>
            <a:cxnSpLocks/>
          </p:cNvCxnSpPr>
          <p:nvPr/>
        </p:nvCxnSpPr>
        <p:spPr>
          <a:xfrm>
            <a:off x="4437019" y="3641483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36751756-271B-41A6-A5D5-C722E88ACE04}"/>
              </a:ext>
            </a:extLst>
          </p:cNvPr>
          <p:cNvCxnSpPr>
            <a:cxnSpLocks/>
          </p:cNvCxnSpPr>
          <p:nvPr/>
        </p:nvCxnSpPr>
        <p:spPr>
          <a:xfrm>
            <a:off x="6213568" y="3641482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942711C8-BE25-46E6-B7AC-57ED81DB933E}"/>
              </a:ext>
            </a:extLst>
          </p:cNvPr>
          <p:cNvCxnSpPr>
            <a:cxnSpLocks/>
          </p:cNvCxnSpPr>
          <p:nvPr/>
        </p:nvCxnSpPr>
        <p:spPr>
          <a:xfrm>
            <a:off x="7985762" y="3632773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1F9D54A5-985D-49D3-B514-C4551C52A003}"/>
              </a:ext>
            </a:extLst>
          </p:cNvPr>
          <p:cNvCxnSpPr>
            <a:cxnSpLocks/>
          </p:cNvCxnSpPr>
          <p:nvPr/>
        </p:nvCxnSpPr>
        <p:spPr>
          <a:xfrm>
            <a:off x="9809441" y="3648014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7FE9EFAA-7FBC-40A4-9038-749059F84DFD}"/>
              </a:ext>
            </a:extLst>
          </p:cNvPr>
          <p:cNvCxnSpPr>
            <a:cxnSpLocks/>
          </p:cNvCxnSpPr>
          <p:nvPr/>
        </p:nvCxnSpPr>
        <p:spPr>
          <a:xfrm>
            <a:off x="4437019" y="4405798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1E8AC868-E304-4077-AA6C-529B4729A029}"/>
              </a:ext>
            </a:extLst>
          </p:cNvPr>
          <p:cNvCxnSpPr>
            <a:cxnSpLocks/>
          </p:cNvCxnSpPr>
          <p:nvPr/>
        </p:nvCxnSpPr>
        <p:spPr>
          <a:xfrm>
            <a:off x="6213568" y="4405797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F94FA8B8-9287-457F-8AF2-90FE69B72133}"/>
              </a:ext>
            </a:extLst>
          </p:cNvPr>
          <p:cNvCxnSpPr>
            <a:cxnSpLocks/>
          </p:cNvCxnSpPr>
          <p:nvPr/>
        </p:nvCxnSpPr>
        <p:spPr>
          <a:xfrm>
            <a:off x="7985762" y="4397088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5B1E142E-C541-44D6-8D00-33FA18717422}"/>
              </a:ext>
            </a:extLst>
          </p:cNvPr>
          <p:cNvCxnSpPr>
            <a:cxnSpLocks/>
          </p:cNvCxnSpPr>
          <p:nvPr/>
        </p:nvCxnSpPr>
        <p:spPr>
          <a:xfrm>
            <a:off x="9809441" y="4412329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C0BA8E96-1014-4049-BDB5-53A2E4EA9A62}"/>
              </a:ext>
            </a:extLst>
          </p:cNvPr>
          <p:cNvCxnSpPr>
            <a:cxnSpLocks/>
          </p:cNvCxnSpPr>
          <p:nvPr/>
        </p:nvCxnSpPr>
        <p:spPr>
          <a:xfrm>
            <a:off x="4437018" y="5095814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3DE32667-D043-4C71-B210-C88C188AE656}"/>
              </a:ext>
            </a:extLst>
          </p:cNvPr>
          <p:cNvCxnSpPr>
            <a:cxnSpLocks/>
          </p:cNvCxnSpPr>
          <p:nvPr/>
        </p:nvCxnSpPr>
        <p:spPr>
          <a:xfrm>
            <a:off x="6213567" y="5095813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37EC5009-F94F-4FB3-9F2B-1D72E097722A}"/>
              </a:ext>
            </a:extLst>
          </p:cNvPr>
          <p:cNvCxnSpPr>
            <a:cxnSpLocks/>
          </p:cNvCxnSpPr>
          <p:nvPr/>
        </p:nvCxnSpPr>
        <p:spPr>
          <a:xfrm>
            <a:off x="7985761" y="5087104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F6606E1A-860C-413A-8A2E-1294DFA8E680}"/>
              </a:ext>
            </a:extLst>
          </p:cNvPr>
          <p:cNvCxnSpPr>
            <a:cxnSpLocks/>
          </p:cNvCxnSpPr>
          <p:nvPr/>
        </p:nvCxnSpPr>
        <p:spPr>
          <a:xfrm>
            <a:off x="9809440" y="5102345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E2BE10B0-9879-410A-9373-6FAFAFD5D35B}"/>
              </a:ext>
            </a:extLst>
          </p:cNvPr>
          <p:cNvCxnSpPr>
            <a:cxnSpLocks/>
          </p:cNvCxnSpPr>
          <p:nvPr/>
        </p:nvCxnSpPr>
        <p:spPr>
          <a:xfrm>
            <a:off x="4433136" y="5849109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51674956-A4BB-4CBD-87B1-23ED70CC1446}"/>
              </a:ext>
            </a:extLst>
          </p:cNvPr>
          <p:cNvCxnSpPr>
            <a:cxnSpLocks/>
          </p:cNvCxnSpPr>
          <p:nvPr/>
        </p:nvCxnSpPr>
        <p:spPr>
          <a:xfrm>
            <a:off x="6209685" y="5849108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DA24349B-9EA5-4396-9A8F-4F3F59604899}"/>
              </a:ext>
            </a:extLst>
          </p:cNvPr>
          <p:cNvCxnSpPr>
            <a:cxnSpLocks/>
          </p:cNvCxnSpPr>
          <p:nvPr/>
        </p:nvCxnSpPr>
        <p:spPr>
          <a:xfrm>
            <a:off x="7981879" y="5840399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0EE2FF98-8A5C-48C5-B487-4CF90A2723E5}"/>
              </a:ext>
            </a:extLst>
          </p:cNvPr>
          <p:cNvCxnSpPr>
            <a:cxnSpLocks/>
          </p:cNvCxnSpPr>
          <p:nvPr/>
        </p:nvCxnSpPr>
        <p:spPr>
          <a:xfrm>
            <a:off x="9805558" y="5855640"/>
            <a:ext cx="0" cy="209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B730291-BDCE-4E13-938A-4751373BF045}"/>
              </a:ext>
            </a:extLst>
          </p:cNvPr>
          <p:cNvCxnSpPr>
            <a:cxnSpLocks/>
          </p:cNvCxnSpPr>
          <p:nvPr/>
        </p:nvCxnSpPr>
        <p:spPr>
          <a:xfrm>
            <a:off x="2586444" y="3726388"/>
            <a:ext cx="82687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DE50CF5D-F9F2-4E70-A3AF-8907939C3E2A}"/>
              </a:ext>
            </a:extLst>
          </p:cNvPr>
          <p:cNvCxnSpPr>
            <a:cxnSpLocks/>
          </p:cNvCxnSpPr>
          <p:nvPr/>
        </p:nvCxnSpPr>
        <p:spPr>
          <a:xfrm>
            <a:off x="2582561" y="4508120"/>
            <a:ext cx="82687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7B3713D0-6779-4539-AF7E-7B155DE417E3}"/>
              </a:ext>
            </a:extLst>
          </p:cNvPr>
          <p:cNvCxnSpPr>
            <a:cxnSpLocks/>
          </p:cNvCxnSpPr>
          <p:nvPr/>
        </p:nvCxnSpPr>
        <p:spPr>
          <a:xfrm>
            <a:off x="2586443" y="5180719"/>
            <a:ext cx="82687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05002360-F677-4C1E-A4AD-C6378F42240C}"/>
              </a:ext>
            </a:extLst>
          </p:cNvPr>
          <p:cNvCxnSpPr>
            <a:cxnSpLocks/>
          </p:cNvCxnSpPr>
          <p:nvPr/>
        </p:nvCxnSpPr>
        <p:spPr>
          <a:xfrm>
            <a:off x="2582561" y="5934014"/>
            <a:ext cx="82687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sellaDiTesto 85">
                <a:extLst>
                  <a:ext uri="{FF2B5EF4-FFF2-40B4-BE49-F238E27FC236}">
                    <a16:creationId xmlns:a16="http://schemas.microsoft.com/office/drawing/2014/main" id="{B15C5FA5-2A96-426F-A867-0F64947692C2}"/>
                  </a:ext>
                </a:extLst>
              </p:cNvPr>
              <p:cNvSpPr txBox="1"/>
              <p:nvPr/>
            </p:nvSpPr>
            <p:spPr>
              <a:xfrm>
                <a:off x="5478529" y="1149965"/>
                <a:ext cx="2954758" cy="1210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𝒛</m:t>
                      </m:r>
                      <m:r>
                        <a:rPr lang="it-IT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it-IT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it-IT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𝟏𝟑𝟕𝟑</m:t>
                      </m:r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6" name="CasellaDiTesto 85">
                <a:extLst>
                  <a:ext uri="{FF2B5EF4-FFF2-40B4-BE49-F238E27FC236}">
                    <a16:creationId xmlns:a16="http://schemas.microsoft.com/office/drawing/2014/main" id="{B15C5FA5-2A96-426F-A867-0F6494769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529" y="1149965"/>
                <a:ext cx="2954758" cy="1210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5468FAB5-6900-49B8-A8E4-5D2C0EA480B3}"/>
              </a:ext>
            </a:extLst>
          </p:cNvPr>
          <p:cNvSpPr/>
          <p:nvPr/>
        </p:nvSpPr>
        <p:spPr>
          <a:xfrm>
            <a:off x="5459384" y="1120677"/>
            <a:ext cx="2991291" cy="1210396"/>
          </a:xfrm>
          <a:prstGeom prst="roundRect">
            <a:avLst/>
          </a:prstGeom>
          <a:noFill/>
          <a:ln>
            <a:solidFill>
              <a:srgbClr val="449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AFA22FF-B7D0-462E-AFF5-E19B1FD2F43B}"/>
              </a:ext>
            </a:extLst>
          </p:cNvPr>
          <p:cNvSpPr txBox="1"/>
          <p:nvPr/>
        </p:nvSpPr>
        <p:spPr>
          <a:xfrm>
            <a:off x="4265735" y="6044170"/>
            <a:ext cx="339159" cy="3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0DFD8DA-0F24-4B78-8705-7DDAEF9B9350}"/>
              </a:ext>
            </a:extLst>
          </p:cNvPr>
          <p:cNvSpPr txBox="1"/>
          <p:nvPr/>
        </p:nvSpPr>
        <p:spPr>
          <a:xfrm>
            <a:off x="5990090" y="6040239"/>
            <a:ext cx="43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A608983-9E21-419B-B28E-6A72F277786E}"/>
              </a:ext>
            </a:extLst>
          </p:cNvPr>
          <p:cNvSpPr txBox="1"/>
          <p:nvPr/>
        </p:nvSpPr>
        <p:spPr>
          <a:xfrm>
            <a:off x="7752110" y="6041915"/>
            <a:ext cx="43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F205498C-6135-42F1-9E9D-67A67B07203E}"/>
              </a:ext>
            </a:extLst>
          </p:cNvPr>
          <p:cNvSpPr txBox="1"/>
          <p:nvPr/>
        </p:nvSpPr>
        <p:spPr>
          <a:xfrm>
            <a:off x="9575788" y="6021413"/>
            <a:ext cx="43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6118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9 0.00023 L -0.58554 0.4092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83" y="2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14258 0.4266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2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-0.14193 0.4273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2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-0.14205 0.4377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9" y="2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-0.33424 0.216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19" y="1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0.07057 0.52199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9" y="2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7.40741E-7 L -0.09336 0.61968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4" y="3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-0.09453 0.63287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3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6" grpId="0" animBg="1"/>
      <p:bldP spid="27" grpId="0" animBg="1"/>
      <p:bldP spid="81" grpId="0" animBg="1"/>
      <p:bldP spid="82" grpId="0" animBg="1"/>
      <p:bldP spid="83" grpId="0" animBg="1"/>
      <p:bldP spid="86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F37E2B35-B5C9-4F87-8BEF-3223FBB6D115}"/>
              </a:ext>
            </a:extLst>
          </p:cNvPr>
          <p:cNvSpPr/>
          <p:nvPr/>
        </p:nvSpPr>
        <p:spPr>
          <a:xfrm>
            <a:off x="875491" y="1718426"/>
            <a:ext cx="2438400" cy="5017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03" y="666837"/>
            <a:ext cx="10414983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Algoritmo Euristico Greedy - WSPT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E60B16B4-2E38-4744-9578-F30F3144A623}"/>
              </a:ext>
            </a:extLst>
          </p:cNvPr>
          <p:cNvSpPr/>
          <p:nvPr/>
        </p:nvSpPr>
        <p:spPr>
          <a:xfrm>
            <a:off x="1313239" y="2128977"/>
            <a:ext cx="9578538" cy="2293736"/>
          </a:xfrm>
          <a:prstGeom prst="roundRect">
            <a:avLst/>
          </a:prstGeom>
          <a:noFill/>
          <a:ln>
            <a:solidFill>
              <a:srgbClr val="7CA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6638971-A492-4FFE-8123-AAD32B1A6E57}"/>
                  </a:ext>
                </a:extLst>
              </p:cNvPr>
              <p:cNvSpPr txBox="1"/>
              <p:nvPr/>
            </p:nvSpPr>
            <p:spPr>
              <a:xfrm>
                <a:off x="1478153" y="2552458"/>
                <a:ext cx="9235694" cy="1992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Si effettui un ordinamento WSPT (</a:t>
                </a:r>
                <a:r>
                  <a:rPr lang="en-CA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Weighted Shortest </a:t>
                </a:r>
                <a:r>
                  <a:rPr lang="it-IT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Processing Time) in cui si ordinano i job secondo un ordinamento decrescente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endParaRPr lang="it-IT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Si assegni ciascun job, uno alla volta e secondo l’ordinamento precedentemente elaborato, alla macchina che risulta essere più scarica nell’istante di assegnamento del </a:t>
                </a:r>
                <a:r>
                  <a:rPr lang="it-IT" i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j</a:t>
                </a:r>
                <a:r>
                  <a:rPr lang="it-IT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-esimo job.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it-IT" sz="16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6638971-A492-4FFE-8123-AAD32B1A6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153" y="2552458"/>
                <a:ext cx="9235694" cy="1992084"/>
              </a:xfrm>
              <a:prstGeom prst="rect">
                <a:avLst/>
              </a:prstGeom>
              <a:blipFill>
                <a:blip r:embed="rId3"/>
                <a:stretch>
                  <a:fillRect l="-396" t="-2147" r="-5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olo 2">
            <a:extLst>
              <a:ext uri="{FF2B5EF4-FFF2-40B4-BE49-F238E27FC236}">
                <a16:creationId xmlns:a16="http://schemas.microsoft.com/office/drawing/2014/main" id="{57B9E454-D0CB-4011-99AE-9B3DBD0C6076}"/>
              </a:ext>
            </a:extLst>
          </p:cNvPr>
          <p:cNvSpPr txBox="1">
            <a:spLocks/>
          </p:cNvSpPr>
          <p:nvPr/>
        </p:nvSpPr>
        <p:spPr>
          <a:xfrm>
            <a:off x="949703" y="1185803"/>
            <a:ext cx="2883022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200" b="0" dirty="0">
                <a:latin typeface="Cambria" panose="02040503050406030204" pitchFamily="18" charset="0"/>
                <a:ea typeface="Cambria" panose="02040503050406030204" pitchFamily="18" charset="0"/>
              </a:rPr>
              <a:t>Descrizione</a:t>
            </a:r>
          </a:p>
        </p:txBody>
      </p:sp>
    </p:spTree>
    <p:extLst>
      <p:ext uri="{BB962C8B-B14F-4D97-AF65-F5344CB8AC3E}">
        <p14:creationId xmlns:p14="http://schemas.microsoft.com/office/powerpoint/2010/main" val="89301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F37E2B35-B5C9-4F87-8BEF-3223FBB6D115}"/>
              </a:ext>
            </a:extLst>
          </p:cNvPr>
          <p:cNvSpPr/>
          <p:nvPr/>
        </p:nvSpPr>
        <p:spPr>
          <a:xfrm>
            <a:off x="875491" y="1718426"/>
            <a:ext cx="2438400" cy="5017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03" y="666837"/>
            <a:ext cx="10414983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Algoritmo Euristico Greedy - WSPT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E1BE9459-42AF-4BBD-A63D-E559EA85F0AE}"/>
              </a:ext>
            </a:extLst>
          </p:cNvPr>
          <p:cNvSpPr/>
          <p:nvPr/>
        </p:nvSpPr>
        <p:spPr>
          <a:xfrm>
            <a:off x="1306731" y="2212925"/>
            <a:ext cx="9578538" cy="3039196"/>
          </a:xfrm>
          <a:prstGeom prst="roundRect">
            <a:avLst/>
          </a:prstGeom>
          <a:noFill/>
          <a:ln>
            <a:solidFill>
              <a:srgbClr val="449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140B90C-A3EC-4098-B0CB-8C995E7B4F0B}"/>
                  </a:ext>
                </a:extLst>
              </p:cNvPr>
              <p:cNvSpPr txBox="1"/>
              <p:nvPr/>
            </p:nvSpPr>
            <p:spPr>
              <a:xfrm>
                <a:off x="1625522" y="2398263"/>
                <a:ext cx="9028254" cy="2853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Tx/>
                  <a:buAutoNum type="arabicPeriod"/>
                </a:pPr>
                <a:r>
                  <a:rPr lang="it-IT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Ordinare i job per rapporti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decrescenti;</a:t>
                </a:r>
              </a:p>
              <a:p>
                <a:pPr marL="342900" indent="-342900" algn="just">
                  <a:buAutoNum type="arabicPeriod"/>
                </a:pPr>
                <a:r>
                  <a:rPr lang="it-IT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Inizializzare il valore della funzione obiettivo a 0;  inizializzare il primo istante libero di ciascuna macchina a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; </a:t>
                </a:r>
              </a:p>
              <a:p>
                <a:pPr marL="342900" indent="-342900" algn="just">
                  <a:buAutoNum type="arabicPeriod"/>
                </a:pPr>
                <a:r>
                  <a:rPr lang="it-IT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For</a:t>
                </a:r>
                <a:r>
                  <a:rPr lang="it-IT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(tutti i lavori) </a:t>
                </a:r>
                <a:r>
                  <a:rPr lang="it-IT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do</a:t>
                </a:r>
              </a:p>
              <a:p>
                <a:pPr lvl="1" algn="just"/>
                <a:r>
                  <a:rPr lang="it-IT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3.1	Selezionare un job alla volta secondo l’ordinamento WSPT</a:t>
                </a:r>
              </a:p>
              <a:p>
                <a:pPr lvl="1" algn="just"/>
                <a:r>
                  <a:rPr lang="it-IT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3.2 	Individuare la macchina più scarica </a:t>
                </a:r>
              </a:p>
              <a:p>
                <a:pPr lvl="1" algn="just"/>
                <a:r>
                  <a:rPr lang="it-IT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3.3 	Inserire il job sulla macchina più scarica e aggiornare l’istante di liberazione di 	tale macchina</a:t>
                </a:r>
              </a:p>
              <a:p>
                <a:pPr lvl="1" algn="just"/>
                <a:r>
                  <a:rPr lang="it-IT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3.4 	Aggiornare il valore della funzione obiettivo</a:t>
                </a:r>
              </a:p>
              <a:p>
                <a:endParaRPr lang="it-IT" sz="16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140B90C-A3EC-4098-B0CB-8C995E7B4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522" y="2398263"/>
                <a:ext cx="9028254" cy="2853858"/>
              </a:xfrm>
              <a:prstGeom prst="rect">
                <a:avLst/>
              </a:prstGeom>
              <a:blipFill>
                <a:blip r:embed="rId3"/>
                <a:stretch>
                  <a:fillRect l="-540" t="-1279" r="-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olo 2">
            <a:extLst>
              <a:ext uri="{FF2B5EF4-FFF2-40B4-BE49-F238E27FC236}">
                <a16:creationId xmlns:a16="http://schemas.microsoft.com/office/drawing/2014/main" id="{B1377A9E-A478-4826-A584-BC4E8540C5CF}"/>
              </a:ext>
            </a:extLst>
          </p:cNvPr>
          <p:cNvSpPr txBox="1">
            <a:spLocks/>
          </p:cNvSpPr>
          <p:nvPr/>
        </p:nvSpPr>
        <p:spPr>
          <a:xfrm>
            <a:off x="977285" y="1274516"/>
            <a:ext cx="2883022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it-IT" sz="3200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itolo 2">
            <a:extLst>
              <a:ext uri="{FF2B5EF4-FFF2-40B4-BE49-F238E27FC236}">
                <a16:creationId xmlns:a16="http://schemas.microsoft.com/office/drawing/2014/main" id="{F8FD5FE0-1741-426F-9595-7EC2444E6033}"/>
              </a:ext>
            </a:extLst>
          </p:cNvPr>
          <p:cNvSpPr txBox="1">
            <a:spLocks/>
          </p:cNvSpPr>
          <p:nvPr/>
        </p:nvSpPr>
        <p:spPr>
          <a:xfrm>
            <a:off x="949703" y="1185803"/>
            <a:ext cx="2883022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200" b="0" dirty="0">
                <a:latin typeface="Cambria" panose="02040503050406030204" pitchFamily="18" charset="0"/>
                <a:ea typeface="Cambria" panose="02040503050406030204" pitchFamily="18" charset="0"/>
              </a:rPr>
              <a:t>Pseudocodice</a:t>
            </a:r>
          </a:p>
        </p:txBody>
      </p:sp>
    </p:spTree>
    <p:extLst>
      <p:ext uri="{BB962C8B-B14F-4D97-AF65-F5344CB8AC3E}">
        <p14:creationId xmlns:p14="http://schemas.microsoft.com/office/powerpoint/2010/main" val="232317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2_TF78853419_Win32" id="{5EC6A964-3954-4FD3-AC1D-9DD732235522}" vid="{9EAD0B1B-3D59-457C-A707-E6544797E50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5169C8BD1F4449D06F8B70B0A84A1" ma:contentTypeVersion="6" ma:contentTypeDescription="Creare un nuovo documento." ma:contentTypeScope="" ma:versionID="8774515d83278c561cd58ffed8c6d9db">
  <xsd:schema xmlns:xsd="http://www.w3.org/2001/XMLSchema" xmlns:xs="http://www.w3.org/2001/XMLSchema" xmlns:p="http://schemas.microsoft.com/office/2006/metadata/properties" xmlns:ns2="d389e45e-e003-49f0-ac76-9049a5f24e3c" targetNamespace="http://schemas.microsoft.com/office/2006/metadata/properties" ma:root="true" ma:fieldsID="c87229bf4fc061cf3fb2de60405dccc9" ns2:_="">
    <xsd:import namespace="d389e45e-e003-49f0-ac76-9049a5f24e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9e45e-e003-49f0-ac76-9049a5f24e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purl.org/dc/dcmitype/"/>
    <ds:schemaRef ds:uri="http://purl.org/dc/terms/"/>
    <ds:schemaRef ds:uri="http://purl.org/dc/elements/1.1/"/>
    <ds:schemaRef ds:uri="d389e45e-e003-49f0-ac76-9049a5f24e3c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A4F8711-9760-42F8-97C6-CA1184F52210}">
  <ds:schemaRefs>
    <ds:schemaRef ds:uri="d389e45e-e003-49f0-ac76-9049a5f24e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1842</Words>
  <Application>Microsoft Office PowerPoint</Application>
  <PresentationFormat>Widescreen</PresentationFormat>
  <Paragraphs>472</Paragraphs>
  <Slides>31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</vt:lpstr>
      <vt:lpstr>Cambria Math</vt:lpstr>
      <vt:lpstr>Courier New</vt:lpstr>
      <vt:lpstr>Wingdings</vt:lpstr>
      <vt:lpstr>Tema1</vt:lpstr>
      <vt:lpstr>Parallel machine scheduling</vt:lpstr>
      <vt:lpstr>Descrizione del problema</vt:lpstr>
      <vt:lpstr>Esempio</vt:lpstr>
      <vt:lpstr>Passaggi operativi</vt:lpstr>
      <vt:lpstr>Modello time-indexed di Sousa e Wolsey</vt:lpstr>
      <vt:lpstr>Modello time-indexed di Sousa e Wolsey</vt:lpstr>
      <vt:lpstr>Esempio modello</vt:lpstr>
      <vt:lpstr>Algoritmo Euristico Greedy - WSPT</vt:lpstr>
      <vt:lpstr>Algoritmo Euristico Greedy - WSPT</vt:lpstr>
      <vt:lpstr>Esempio euristico WSPT</vt:lpstr>
      <vt:lpstr>Ricerca locale SWAP</vt:lpstr>
      <vt:lpstr>Ricerca locale SWAP</vt:lpstr>
      <vt:lpstr>Esempio 1 SWAP</vt:lpstr>
      <vt:lpstr>Esempio 2 SWAP</vt:lpstr>
      <vt:lpstr>Multi-start</vt:lpstr>
      <vt:lpstr>Simulated Annealing</vt:lpstr>
      <vt:lpstr>Simulated Annealing</vt:lpstr>
      <vt:lpstr>Simulated Annealing</vt:lpstr>
      <vt:lpstr>Risultati computazionali</vt:lpstr>
      <vt:lpstr>Risultati computazionali</vt:lpstr>
      <vt:lpstr>Risultati computazionali</vt:lpstr>
      <vt:lpstr>Risultati computazionali - GAP</vt:lpstr>
      <vt:lpstr>Risultati computazionali - GAP</vt:lpstr>
      <vt:lpstr>Risultati computazionali - GAP</vt:lpstr>
      <vt:lpstr>Risultati computazionali - GAP</vt:lpstr>
      <vt:lpstr>Tempi computazionali</vt:lpstr>
      <vt:lpstr>Tempi computazionali</vt:lpstr>
      <vt:lpstr>Tempi computazionali</vt:lpstr>
      <vt:lpstr>Tempi computazionali</vt:lpstr>
      <vt:lpstr>Conclusioni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machine scheduling</dc:title>
  <dc:creator>Sonia Bertè</dc:creator>
  <cp:lastModifiedBy>Omar Sawan</cp:lastModifiedBy>
  <cp:revision>26</cp:revision>
  <dcterms:created xsi:type="dcterms:W3CDTF">2020-12-12T23:03:40Z</dcterms:created>
  <dcterms:modified xsi:type="dcterms:W3CDTF">2020-12-20T10:37:28Z</dcterms:modified>
  <cp:contentStatus/>
</cp:coreProperties>
</file>