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32821D-EBE1-4661-8C82-5F8B96BB8B13}" type="datetimeFigureOut">
              <a:rPr lang="fr-FR" smtClean="0"/>
              <a:t>17/03/2014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831629-41FC-4CE3-B4A7-B096D5231AB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Générateur de particules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Jonathan </a:t>
            </a:r>
            <a:r>
              <a:rPr lang="fr-FR" dirty="0" err="1" smtClean="0"/>
              <a:t>Bihet</a:t>
            </a:r>
            <a:r>
              <a:rPr lang="fr-FR" dirty="0" smtClean="0"/>
              <a:t> – Thierry </a:t>
            </a:r>
            <a:r>
              <a:rPr lang="fr-FR" dirty="0" err="1" smtClean="0"/>
              <a:t>Destribats</a:t>
            </a:r>
            <a:endParaRPr lang="fr-FR" dirty="0"/>
          </a:p>
          <a:p>
            <a:r>
              <a:rPr lang="fr-FR" dirty="0" smtClean="0"/>
              <a:t>4A - IJV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46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 générateur de particules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2 émetteurs de particules:</a:t>
            </a:r>
          </a:p>
          <a:p>
            <a:pPr lvl="1"/>
            <a:r>
              <a:rPr lang="fr-FR" dirty="0" smtClean="0"/>
              <a:t>Feu d’artifice – Particule de feu</a:t>
            </a:r>
          </a:p>
          <a:p>
            <a:pPr lvl="1"/>
            <a:r>
              <a:rPr lang="fr-FR" dirty="0" smtClean="0"/>
              <a:t>Fontaine – Particule d’eau</a:t>
            </a:r>
          </a:p>
          <a:p>
            <a:endParaRPr lang="fr-FR" dirty="0" smtClean="0"/>
          </a:p>
          <a:p>
            <a:r>
              <a:rPr lang="fr-FR" dirty="0" smtClean="0"/>
              <a:t>Fond d’écran animé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8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2 Classes de gestion de </a:t>
            </a:r>
            <a:r>
              <a:rPr lang="fr-FR" dirty="0" err="1" smtClean="0"/>
              <a:t>shader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PGShader</a:t>
            </a:r>
            <a:endParaRPr lang="fr-FR" dirty="0"/>
          </a:p>
          <a:p>
            <a:pPr lvl="1"/>
            <a:r>
              <a:rPr lang="fr-FR" dirty="0" err="1" smtClean="0"/>
              <a:t>PGShaderHandler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3 Structures</a:t>
            </a:r>
          </a:p>
          <a:p>
            <a:pPr lvl="1"/>
            <a:r>
              <a:rPr lang="fr-FR" dirty="0" smtClean="0"/>
              <a:t>Vertex</a:t>
            </a:r>
          </a:p>
          <a:p>
            <a:pPr lvl="1"/>
            <a:r>
              <a:rPr lang="fr-FR" dirty="0" err="1" smtClean="0"/>
              <a:t>Particle</a:t>
            </a:r>
            <a:endParaRPr lang="fr-FR" dirty="0" smtClean="0"/>
          </a:p>
          <a:p>
            <a:pPr lvl="1"/>
            <a:r>
              <a:rPr lang="fr-FR" dirty="0" err="1" smtClean="0"/>
              <a:t>Emiter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80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/>
              <a:t>de texture</a:t>
            </a:r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Shaders</a:t>
            </a:r>
            <a:endParaRPr lang="fr-FR" dirty="0"/>
          </a:p>
          <a:p>
            <a:pPr lvl="1"/>
            <a:r>
              <a:rPr lang="fr-FR" dirty="0" err="1"/>
              <a:t>Particle</a:t>
            </a:r>
            <a:endParaRPr lang="fr-FR" dirty="0"/>
          </a:p>
          <a:p>
            <a:pPr lvl="1"/>
            <a:r>
              <a:rPr lang="fr-FR" dirty="0" err="1"/>
              <a:t>Sky</a:t>
            </a:r>
            <a:endParaRPr lang="fr-FR" dirty="0"/>
          </a:p>
          <a:p>
            <a:pPr lvl="1"/>
            <a:r>
              <a:rPr lang="fr-FR" dirty="0" err="1"/>
              <a:t>Clouds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54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20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62</Words>
  <Application>Microsoft Office PowerPoint</Application>
  <PresentationFormat>Affichage à l'écran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Rotonde</vt:lpstr>
      <vt:lpstr>Générateur de particules</vt:lpstr>
      <vt:lpstr>Présentation du projet</vt:lpstr>
      <vt:lpstr>Architecture</vt:lpstr>
      <vt:lpstr>Architecture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particules</dc:title>
  <dc:creator>jonathan.bihet@gmail.com</dc:creator>
  <cp:lastModifiedBy>jonathan.bihet@gmail.com</cp:lastModifiedBy>
  <cp:revision>9</cp:revision>
  <dcterms:created xsi:type="dcterms:W3CDTF">2014-03-17T22:23:42Z</dcterms:created>
  <dcterms:modified xsi:type="dcterms:W3CDTF">2014-03-17T22:39:28Z</dcterms:modified>
</cp:coreProperties>
</file>