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56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64FF-668E-67D4-9986-7D8EE8D11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68592-9F35-68E5-6877-6DCFC8FE5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0E54F-7C3E-9579-9971-3DDF17FE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87A8-4CF8-47A4-A6A0-9502AD5687DC}" type="datetimeFigureOut">
              <a:rPr lang="pl-PL" smtClean="0"/>
              <a:t>15.07.2023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EA20-ABF8-7BE7-D003-8C2FDA7F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2C716-8D37-5471-8F4C-7C75E49A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724-399F-4983-A9E1-3132C6DB9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112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F638-7FF3-0346-9B6E-5CAA5020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382CD-F6F8-D1F6-B294-EC87DA132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BCC39-24FF-43D3-B56E-8F24AE63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87A8-4CF8-47A4-A6A0-9502AD5687DC}" type="datetimeFigureOut">
              <a:rPr lang="pl-PL" smtClean="0"/>
              <a:t>15.07.2023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F9A8-8C58-25E4-B182-32ADA6B2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A153C-EC4C-0951-80E0-D80D4FCD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724-399F-4983-A9E1-3132C6DB9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47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A056E-BC8E-4880-0948-0D7B6D195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E46CF-3608-013D-7069-503684B12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49F49-0575-9DF9-E07D-2436F831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87A8-4CF8-47A4-A6A0-9502AD5687DC}" type="datetimeFigureOut">
              <a:rPr lang="pl-PL" smtClean="0"/>
              <a:t>15.07.2023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52B1B-2E88-8A0C-9D5D-BCF0D53E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8AA6C-97ED-1EC0-466D-8A100406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724-399F-4983-A9E1-3132C6DB9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838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3385-0738-FCC9-5C90-934092E8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B49C-19D2-B5F0-BFF2-9B2173C4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C402D-5338-A0A6-7EE6-B80B887D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87A8-4CF8-47A4-A6A0-9502AD5687DC}" type="datetimeFigureOut">
              <a:rPr lang="pl-PL" smtClean="0"/>
              <a:t>15.07.2023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57F6-74B2-1805-AB66-252AD635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7B39-A169-EFB3-06CD-1C12E8E2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724-399F-4983-A9E1-3132C6DB9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32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67D3-E819-5828-E1D9-9DC24E71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032C7-6B12-0857-81DC-DEFDF9E32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5935-346F-0937-1615-F7A76C03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87A8-4CF8-47A4-A6A0-9502AD5687DC}" type="datetimeFigureOut">
              <a:rPr lang="pl-PL" smtClean="0"/>
              <a:t>15.07.2023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5B84-DEAD-2F22-99A2-0DD982ED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6E15-0BC9-8E01-97CB-51DDF411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724-399F-4983-A9E1-3132C6DB9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730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BB00-662B-F22B-2323-175610C3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93829-3F4B-8C17-1A1E-660C18AEA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B0EC6-E1BF-77DF-BDFE-1A32960EB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6F695-67AE-8257-EFAC-F7064121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87A8-4CF8-47A4-A6A0-9502AD5687DC}" type="datetimeFigureOut">
              <a:rPr lang="pl-PL" smtClean="0"/>
              <a:t>15.07.2023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AD827-7C36-E234-4395-7D0C35D6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FE512-AAC6-4DEB-08E3-02BD354F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724-399F-4983-A9E1-3132C6DB9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092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BC7C-DD5C-48B8-1323-AAB6F593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57CAA-6F75-8AFF-F201-D83D9CD88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B2B7F-03AC-B7F1-CBEA-3129B5426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434A4-08E9-6A74-975B-5598EC48A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F8A4F-2A10-9A84-C8E7-3A701A9C8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300F4-C0CC-DDA8-87D1-E6D063FF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87A8-4CF8-47A4-A6A0-9502AD5687DC}" type="datetimeFigureOut">
              <a:rPr lang="pl-PL" smtClean="0"/>
              <a:t>15.07.2023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5B316-69A2-EA8F-53A1-43076A5B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B8808-1078-C282-E7BF-3692E1D8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724-399F-4983-A9E1-3132C6DB9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173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8F26-9078-7413-E4DE-83EEFAF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30B3E-16CD-38A3-B2D6-78239B16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87A8-4CF8-47A4-A6A0-9502AD5687DC}" type="datetimeFigureOut">
              <a:rPr lang="pl-PL" smtClean="0"/>
              <a:t>15.07.2023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B3AE5-10FA-EDA6-99BF-E071AB18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A5941-C9FC-1EE4-58DD-0ED59991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724-399F-4983-A9E1-3132C6DB9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935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E1E95-B2CD-0359-7EE5-E1117791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87A8-4CF8-47A4-A6A0-9502AD5687DC}" type="datetimeFigureOut">
              <a:rPr lang="pl-PL" smtClean="0"/>
              <a:t>15.07.2023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81655-C3F1-E293-90C7-E5F7554A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0CB52-3F55-13DB-B1C5-8A99B7B8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724-399F-4983-A9E1-3132C6DB9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62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F153-1C58-EC20-235E-05E977E6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E29B-55E8-5435-D568-B7912B886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A8DDE-9C28-7802-135F-B2068C054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03675-6AB1-18F8-3CCF-CF38559D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87A8-4CF8-47A4-A6A0-9502AD5687DC}" type="datetimeFigureOut">
              <a:rPr lang="pl-PL" smtClean="0"/>
              <a:t>15.07.2023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9F0B4-DA4E-9FE0-9EC0-AE14EFF7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4FEDC-3D03-DEC6-6013-D9F2BE34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724-399F-4983-A9E1-3132C6DB9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93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4B8B-6C5B-854D-C832-2BC2F255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2C923E-9CA2-DD92-4B87-9503197C6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48F53-1300-F0A9-3185-74118BAEC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E1EA4-0B7F-BCB7-FE77-BFA5E507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87A8-4CF8-47A4-A6A0-9502AD5687DC}" type="datetimeFigureOut">
              <a:rPr lang="pl-PL" smtClean="0"/>
              <a:t>15.07.2023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35E8-5740-0012-6C8F-F97F3D66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6353D-C991-5C49-E7D9-D237A610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1724-399F-4983-A9E1-3132C6DB9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29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75D40-04AF-540A-C19B-17A89DA0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CA7AC-B427-6589-2BC2-63FCBCE63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431A0-78A7-A361-08D9-6A2C72932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87A8-4CF8-47A4-A6A0-9502AD5687DC}" type="datetimeFigureOut">
              <a:rPr lang="pl-PL" smtClean="0"/>
              <a:t>15.07.2023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AA89-64E1-70FF-EA73-9ED88EDFA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7E07-1659-07DC-6C41-925C5268E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1724-399F-4983-A9E1-3132C6DB9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016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4A22-A0AE-F8B9-100F-74CDF597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0859F98C-A4B8-90AD-8EAF-1D19543B333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5263446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0859F98C-A4B8-90AD-8EAF-1D19543B33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33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6C0B408B-54DF-2A2D-C5D4-F6612C5184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31878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6C0B408B-54DF-2A2D-C5D4-F6612C5184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598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C007-0842-8BB9-678D-1E96110A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C75BF793-C436-2773-501A-EC6D538560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6525020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C75BF793-C436-2773-501A-EC6D538560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14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5CE2C745-622D-9788-5FE2-F93669DCBA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47364"/>
                  </p:ext>
                </p:extLst>
              </p:nvPr>
            </p:nvGraphicFramePr>
            <p:xfrm>
              <a:off x="-38911" y="-29182"/>
              <a:ext cx="12230911" cy="688718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5CE2C745-622D-9788-5FE2-F93669DCBA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8911" y="-29182"/>
                <a:ext cx="12230911" cy="68871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40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90ABC321-B8F6-941D-55CA-7334769F7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62658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90ABC321-B8F6-941D-55CA-7334769F72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25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8FD8E33C-C091-C25F-0E5F-497C53FCE7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284193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8FD8E33C-C091-C25F-0E5F-497C53FCE7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430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A1F7-5A63-7A07-32FE-48AD620FF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024C8-F8AC-FD53-61F7-813F2653A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6E7A9114-0161-3761-C7B7-BF6322ADF7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53383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6E7A9114-0161-3761-C7B7-BF6322ADF7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07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012BF095-AC20-444C-B945-69FDFAB17BC1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4DC90DC9-AFDF-49E2-9F3A-BF64007FD80E&quot;"/>
    <we:property name="reportUrl" value="&quot;/groups/me/reports/8d93f380-fa3c-41d4-b028-ed9a059424ab/ReportSection?bookmarkGuid=7b178e7c-f5d1-4e8b-b8b4-215cb368648a&amp;bookmarkUsage=1&amp;ctid=2d9a5a9f-69b7-4940-a1a6-af55f35ba069&amp;fromEntryPoint=export&quot;"/>
    <we:property name="reportName" value="&quot;Srednia_dlugosc_trwania_zycia&quot;"/>
    <we:property name="reportState" value="&quot;CONNECTED&quot;"/>
    <we:property name="embedUrl" value="&quot;/reportEmbed?reportId=8d93f380-fa3c-41d4-b028-ed9a059424ab&amp;config=eyJjbHVzdGVyVXJsIjoiaHR0cHM6Ly9XQUJJLVdFU1QtRVVST1BFLUItUFJJTUFSWS1yZWRpcmVjdC5hbmFseXNpcy53aW5kb3dzLm5ldCIsImVtYmVkRmVhdHVyZXMiOnsibW9kZXJuRW1iZWQiOnRydWUsInVzYWdlTWV0cmljc1ZOZXh0Ijp0cnVlfX0%3D&amp;disableSensitivityBanner=true&quot;"/>
    <we:property name="pageName" value="&quot;ReportSection&quot;"/>
    <we:property name="pageDisplayName" value="&quot;WORLD&quot;"/>
    <we:property name="datasetId" value="&quot;808a9327-6111-4a35-8eef-5a12870e8201&quot;"/>
    <we:property name="backgroundColor" value="&quot;#FFFFFF&quot;"/>
    <we:property name="bookmark" value="&quot;H4sIAAAAAAAAA81XbW/bNhD+K4E+bYBRiBRfpHxrPQco0BZBM2QbBmM4kidHrSwaFJ3GC/zfR1J229hJkwlpUX8Sj8eHz73yfJuZpl+1sHkHS8xOs1fWflyC+3hCsknW3ZVVZU5zRWhRKVpIUuWgRdCyK9/Yrs9ObzMPboH+sunX0EbAIPx7Psmgbc9hEVc1tD1OshW63nbQNv/ioBy2vFvjdpLhzaq1DiLkhQePEfY6qId1oEJeFOFG0L65xgvUfpC+x5V1fr+eZP3wlSjd3Ytg6cKp7Tw0XQCOMiNYoUTBjCyJykWJXNZRXjet36mozexm5YI9t3u3nKVNXkpVSDBSVZQDy6XGSNFvVlHnpbmGTqPJkmEO+37H4uVi4XABe1KzO5tT266X98gv7NppfI+J26zzjd+EO95icDrJtsF5584G1ybp1K477zYnKa5x72zd7XxQxOWV/TR1GBxsstN8OzmwCtFoIZErJqWoiQSlqi9WTcOxhXWNhvbIsOfkPrVm4P5tsrQ2VV1R0JRoDRoFLcsfG4KLK0R/ZAbNKTlwPTu2Zh4kfdMt2l0pfMnR3wcD+itY4VtYxVJTH0Iix3zcRiAJ0lRMM5MXutAl4VX51LQVqq4MIxVVHLku0BCjHwrwABfRLveFSINRzi4T7q5zLIPmYVwn2WBDsHKS/XEV8iqdCMVnmr3f31l/7ObXB67vd+eeEJRhkQgdxOOTda35R6fkarB/EaIfAbaR3CW069SuwjVvmmDuEIgkDke7ddtGxfk2/ubb75H1D9L7/xnTNjoE7E6+7LtmuPDDV+3xs93f2YZ5SlhumMFKGBaqFDiloXcm1G9a4/HGK3tznP6EKVWDYLkwJjRgLmouHkVL1XSMVfKak5oyZLQqBMmLKtTug6X07H1waCAnvxS/PtALP7fxo1b4w9vcfSzfvD6bzf48P+h2+SjCz8XpLwQ3pnraMBZMr8D5JxXQLgc2I0roUepD0UgqlYIaqTaUhRcZoa7GF43WshRMCKF5wYETRSs9Hq0UuSE55KaQVIWHqAI2ugRBIKtrocAYXmgFJRdkLBYlAIrzooBgKHDNRT4ai3GjGCurguS8VIwTZsrxHpOxA3KT5wFJ5Kg0qWE8GpWVFJxgiaYOk6vmucRH29ZPNRGRERWqwZnD4rTOoHs1lOFvjdvP+2FQmf0MNm6HyeFr0tkyPqHxw659vwpP4jl0w4C0GuAaTHohSNCZ6Jv0nSaxe2aU9N8qS5cEbzWqxace2LH7DyoA0gwMDgAA&quot;"/>
    <we:property name="initialStateBookmark" value="&quot;H4sIAAAAAAAAA81XUW/bNhD+K4GeNsAoRImkpLylngMUbdKgGbINQ1AcyZOjVpYEik7jBv7vO1J229hJkwlpUT9JR/LjfXf3nc63kan6robVKSwwOoxetu3HBdiPByyaRM3G9vbt65Ojd6/fnx6dzMjcdq5qmz46vI0c2Dm6i6pfQu0RyPjv5SSCuj6DuX8roe5xEnVo+7aBuvqMw2ZacnaJ60mEN13dWvCQ5w4cethr2k7vdDd7kdKNoF11jeeo3WB9h11r3fZ9EvXDU3Dp7poHCxdO28ZB1RCwtxnJUyVTbrKcqVjmKLLS28uqdpstajW76Szxud3G4TgsijxTaQYmU0UigMeZRu+iW3V+z5G5hkajiQIxi32/8eJoPrc4h61TszuL07ZeLu6xn7dLq/EdBt9mjavciu44QQo6i9YUvDPbUmiDddouG2dXByGRfu142WxikPrXq/bT1CIF2ESH8XqywwrRaJmhUDzLZMkyUKr4ympKx+atrTTUe8Se0/dpawbfv+9sUpqiLBLQCdMaNMokz39uCs6vEN0ejSRO2E7o+T6bS7L0VTOvN1L4WqN/DgT6K+jwBDovNfWBCtnX49oDZZCZgmtu4lSnOmeiyJ9atlKVheGsSJRAoVM0zOiHEjzAebSLrRATImXbRcDdtIoF7dzN6yQaOBDLSfTXFdVVOEHiM9U27qet2w/zq53Q95tzT0jK8BIc2snHp9bW5r0OxVVh/4Ky7wHW3rkLqJehXdE1byqiOyQimOlos6xrv/Fy7X+X6x9R9Q+69/8rpq40JexOvWy7Jl344Zv2+IX3D+ZwGQpWGG6wkIaTSkEkCfXOgPpdNg5vnGpv9sufcaVKkDyWxlADFrIU8lG0oKZ9rFyUgpUJR54UqWRxWpB2H5TSs/fBoYEc/Jb+/kAv/NLG91rhT29z93n55tXxbPb32U63i0c5/Fw+/YNgx6inprFgegXWPUlAmxpYjZDQo64PosmSTCkoMdEm4fRFRiiL8aLROssll1JqkQoQTCWFHo+Wy9iwGGKTZomiD1EBfLQEQSIvS6nAGJFqBbmQbCxWwgCUEGkKRBSEFjIejcWFUZznRcpikSsuGDf5+IhlvgMKE8eEJGNUmpUwHi3JikwKhjmakiZXLeIMH21bv9RExEYoVIM1u+JsrUH7cpDhH5Xdzvs0qMx+BY7rYXL41ulo4T+h/qFdur6jT+IZNMOA1A1wFYZ9lCRojI9NeA6T2D0zSvhvFYVLKFqVqvGRA/4fV7QZaOj3H0h9X5f8DQAA&quot;"/>
    <we:property name="isFooterCollapsed" value="true"/>
    <we:property name="isFiltersActionButtonVisible" value="true"/>
    <we:property name="reportEmbeddedTime" value="&quot;2023-07-15T16:08:37.587Z&quot;"/>
    <we:property name="creatorTenantId" value="&quot;2d9a5a9f-69b7-4940-a1a6-af55f35ba069&quot;"/>
    <we:property name="creatorUserId" value="&quot;10032000465DF9D6&quot;"/>
    <we:property name="creatorSessionId" value="&quot;79e683ff-096d-46af-b050-e832641267c7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5A501AF-629A-45F8-842C-09E07A2465C4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6668FAA8-7537-46F2-805A-1028C336F7A0&quot;"/>
    <we:property name="reportUrl" value="&quot;/groups/me/reports/8d93f380-fa3c-41d4-b028-ed9a059424ab/ReportSectionae3b41fc7d854e5ab594?bookmarkGuid=91ca1443-87e8-486d-bae1-936ae8af576d&amp;bookmarkUsage=1&amp;ctid=2d9a5a9f-69b7-4940-a1a6-af55f35ba069&amp;fromEntryPoint=export&quot;"/>
    <we:property name="reportName" value="&quot;Srednia_dlugosc_trwania_zycia&quot;"/>
    <we:property name="reportState" value="&quot;CONNECTED&quot;"/>
    <we:property name="embedUrl" value="&quot;/reportEmbed?reportId=8d93f380-fa3c-41d4-b028-ed9a059424ab&amp;config=eyJjbHVzdGVyVXJsIjoiaHR0cHM6Ly9XQUJJLVdFU1QtRVVST1BFLUItUFJJTUFSWS1yZWRpcmVjdC5hbmFseXNpcy53aW5kb3dzLm5ldCIsImVtYmVkRmVhdHVyZXMiOnsibW9kZXJuRW1iZWQiOnRydWUsInVzYWdlTWV0cmljc1ZOZXh0Ijp0cnVlfX0%3D&amp;disableSensitivityBanner=true&quot;"/>
    <we:property name="pageName" value="&quot;ReportSectionae3b41fc7d854e5ab594&quot;"/>
    <we:property name="pageDisplayName" value="&quot;1960 vs 2021&quot;"/>
    <we:property name="datasetId" value="&quot;808a9327-6111-4a35-8eef-5a12870e8201&quot;"/>
    <we:property name="backgroundColor" value="&quot;#FFFFFF&quot;"/>
    <we:property name="bookmark" value="&quot;H4sIAAAAAAAAA+1ZW2/bNhT+K4FeugHuQOrOviWpAwRL2yzJug1DHw7JI1utLHkUlSUL8t93SNlIm4tiqElabPGDLVJHh+f6HX3JRaDLdlnB+VtYYPAq2GmaTwswn7Z4MAnqL/dCjFHLLA0lwxSUigsEkmqWtmzqNnh1EVgwM7Tvy7aDyimkzT8/TAKoqkOYuVUBVYuTYImmbWqoyn+wF6Zb1nR4OQnwbFk1BpzKYwsWndpTEqc1mcJ/iuhEULY8xWNUtt89wmVj7GoNGMmYFyrTeRJjAjIRMT3T9ne9mffLu0O9YbtNbaGsyQC3JyHkscjyhLMijUMVFgVz+0VZ2bXI+fRsacjvi3X49vzNKBVplDLNGNeQFMiL3AXPni+dzC55OmtMqaCizV6d0/Z+7Xk4CfZMs/B6V6lqSXJa29Ke0+J4jmj51g/Rj7R74pWySwr9b3M06J8iT3TZB+wi2PffzlJs2z4sXqTqFtfuuNVx0xmFR1hcLfz5l5SvQ9NQNr0Nu01XW9NX0qU7/D1Una8B0n1QkkvknXPKbZP8izdQaUpk+8KL3yG0M+8s1IMiu/OyhkGJk3LRmJcH2FoclHu3WB314ZK++nL8LBAbBei2nAxGahLMm793DVINaJe2ycW6LLb1KdSKdh/LkD8QzDgLtmczgzNYF9T0Ucw72N+bTn8/9Nt7Xb3qd3bTYJeqtqxn1QpPrhq474Wgoh7enYOxDrDkR2p91630VGM0mp1zX/+vS7PGFOq36Xfkr+umHvVI+uNnULYCjvPN+3fzqnA9MAlSIRIJMmaQQx5hHkZpdDfm3Syb0WC2EZC9bext6VgswZTt9dXPZe2qZRIcYOEfe4PQdgZHI94RVuCSskWlVc/6Xj4qZ3Ov/BZ82a+LsiYfX5Ok/9yEmM1Muh6qDey6q8NPmuXbzdPUyb86pHK73h7H6xt0/cv64qsSfowV1fkDzqWtHm4nawuKEisduKPebYgBD18u7nRKQPCKc99svf+hS89XNsZjTvitqxF/ArLCAQ3rsrij2scg1j1GPdE0vW5FyEL+7U7nImXjTn8QvNmWLTlhB/Dm3gFtXSFNz8aO50eCTTcDaQQyhTlCKjMFkmuRYxo6dYMOlQuiPF+643RlUsSxQpYzDSIPcymRjdUVoVI8USrJWFZwlog0FmN1FTnKUGCqIAaV5loRGxqrK+SYR2EmokxQrChoEYvG6mIp5xm9g0jQLIt4LjL9TLnGU65fPxlHZwdJ0FFHZkC9tYfUe/6Nd5igddWM3q+GCdgOtZbphpneAdjTlZpn+vVMv74jf78h/VKQ6iIrNFMxaJGKQsXZWCxFpjUAixhkUYRxIjMcrStXPOJhIlAAyihXhM/jZ0+KOo9RsjAn46I8zOJ8tF0YFYXIIq1oImZcQJwPzItnuvpMV/8rdJU/IV1Nn9nqE7LVx8WkYfjhDwc/t7HEIfh5GbODu1LxRLT1//zHgwem7CPhaSxl1xqzNCHXFOQKsUhiGPtKIXLJo1DEkikdawEpYnKvLotnVjZnN7XJKFFFLCAsGP0mheLh/eS4ncPyhmVe3dVOsEAz8+FsOtsuQeEh1H2/L/uAlejlqIKg1i7J/trc0X7+f7WBP4RsKVfIuckD/bvr5b90ZsyOXB4AAA==&quot;"/>
    <we:property name="initialStateBookmark" value="&quot;H4sIAAAAAAAAA+1ZW0/jRhT+K5FftpWy1YzvwxuwQUJcSyhtVa2q45njxItjp+MxS4r47z1jJ2LLxUReYFdt8pB4jo/PnOs3/uDGUVk1z2FxDDN0tpydsrycgb4ccGfoFEvZycnB0fbZwZ/H20cjEpdzk5VF5WzdOAb0BM1FVtWQWwsk/OPj0IE8P4WJXaWQVzh05qirsoA8+xtbZbpldI23Qwev53mpwZocGzBozV6ROq1pb/6TRzuCNNkVjlGaVnqG81Kb5RrQS3yeykjFgY8BJIHw6Zmqvdu4+by+3bRxbLcsDGQFOWBlCbjcF1EccJaGvivdNGVWnma5WaksRtdzTXHfrPK119z0QhF6IVOMcQVBijyNgdwyi7nV2aVIJ6XOJOQkbM1ZaxeryN2hs6fLWWN3WZuKNEeFycyCFuMpouGDH7wfSXreGGW3lPpfp6ixeYoiUVmbsBtnv/m2nmJVtWlpVPJ6du+OXY3LWks8w/Ru0ex/S/U61SVVs/Fht6wLo9vWubWbX0BeNz1Atg8zComis0FZMem/O4JcUSGrd436E0o709pA0amyO80K6NQ4z2alfn+IlcFOvZPZcquPt/TVtuMXiVgrQY/VpDNTQ2daft7VSD2gbNmGN6u22FZXUEiSvpYjvyPofh5sTyYaJ7BqqNGruHe4vzca/XbaiPfqYjnv7KHDtlRVVkzyJZ7cDXA7C05OM7w7BW0sYCWfaPTttNJTpVaodxZN/3/I9ApTaN5G31G8dppa1CPtT19A2RI4FuvP7/pdYWdg6IRCBAkkPoMYYg9j1wu9pzHvYdv0BrO1gOy4NI+VYzYHnVX3VwdZYbtl6Bxi2jx2hFDVGnsj3hnmYIsyoNYqJu0sn2WTaWP8EXzZL9KsoBg/kGbzeQgx67l0P1Vr+PXUhJ+X8+P1y1Qnf9VI7XZ/PMarG3T98+riqwo+xpz6/AXPpUELt8OVB2mGuXLsVidrYsDLt4vdnQrgbHHeDFsbv2vL85WD8Zon/ODuiD+HJMcOC6u2eKLb+yDWM0690Wl63wuXufzb7c5FyPrt/iJ4s51UFITpwJtnD2hjG2l03fd4fiXYtGcgHYFMYowQJpGEhCsRY+hac50BZTOiPP8Ox9qKEuH7ElnMFIjYjZMEWV9bHkrJAymDiEUpZ4EIfdHXVhpj4goMJfggw1hJYkN9bbkcY8+NhBcJyhUlzWNeX1ss5Dyid5AEFIs8HotIbShXf8r1y6W2dLaTBJ3V5AYUgz2k2WveeLsJWp1P6P2qm4Dt0GjpupvpHYK5WprZ0K8N/fqO4v2G9EtCqNIoVUz6oEQoUulHfbEUmVIAzGMQeR76QRJhb1ux5B53A4ECMPFiSfjc/+wJUcU+JsyNyTkvdiM/7u0XemkqIk9JOhEjLsCPO86LDV3d0NX/Cl3lb0hXww1bfUO2+rqY1A0//OXg5zGW2AU/7312+FQp3oi2/p//ePDClL0nPPWl7EphFAYUmoRYIqaBD31fKUSccM8VfsKk8pWAEDF41pbBa5OU1w+tJV4gU1+AmzL6DVLJ3efJcTWF+QPPGnN3EmeGetKks6xNNQeJp1C08z5vE5Zho0cdBIWyRW6u9RPjZ/8h6zR7kCvZEjjX0G/fXG//AWGqLgtLHgAA&quot;"/>
    <we:property name="isFooterCollapsed" value="true"/>
    <we:property name="isFiltersActionButtonVisible" value="true"/>
    <we:property name="reportEmbeddedTime" value="&quot;2023-07-15T21:03:58.020Z&quot;"/>
    <we:property name="creatorTenantId" value="&quot;2d9a5a9f-69b7-4940-a1a6-af55f35ba069&quot;"/>
    <we:property name="creatorUserId" value="&quot;10032000465DF9D6&quot;"/>
    <we:property name="creatorSessionId" value="&quot;3d4baf6d-dbcb-4381-b3d5-b833f469f2d9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391A43EB-2B22-47C4-82FE-CB0CA2158F1D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4DC90DC9-AFDF-49E2-9F3A-BF64007FD80E&quot;"/>
    <we:property name="reportUrl" value="&quot;/groups/me/reports/8d93f380-fa3c-41d4-b028-ed9a059424ab/ReportSection9344222f72d65f7cb6e9?bookmarkGuid=25504fb7-f313-4b07-860c-a9119b718255&amp;bookmarkUsage=1&amp;ctid=2d9a5a9f-69b7-4940-a1a6-af55f35ba069&amp;fromEntryPoint=export&quot;"/>
    <we:property name="reportName" value="&quot;Srednia_dlugosc_trwania_zycia&quot;"/>
    <we:property name="reportState" value="&quot;CONNECTED&quot;"/>
    <we:property name="embedUrl" value="&quot;/reportEmbed?reportId=8d93f380-fa3c-41d4-b028-ed9a059424ab&amp;config=eyJjbHVzdGVyVXJsIjoiaHR0cHM6Ly9XQUJJLVdFU1QtRVVST1BFLUItUFJJTUFSWS1yZWRpcmVjdC5hbmFseXNpcy53aW5kb3dzLm5ldCIsImVtYmVkRmVhdHVyZXMiOnsibW9kZXJuRW1iZWQiOnRydWUsInVzYWdlTWV0cmljc1ZOZXh0Ijp0cnVlfX0%3D&amp;disableSensitivityBanner=true&quot;"/>
    <we:property name="pageName" value="&quot;ReportSection9344222f72d65f7cb6e9&quot;"/>
    <we:property name="pageDisplayName" value="&quot;AFRICA&quot;"/>
    <we:property name="datasetId" value="&quot;808a9327-6111-4a35-8eef-5a12870e8201&quot;"/>
    <we:property name="backgroundColor" value="&quot;#FFFFFF&quot;"/>
    <we:property name="bookmark" value="&quot;H4sIAAAAAAAAA+1YW2/bNhT+K4VeugFeIZGSKOYt8RKgQFsE9ZBtGIzhkDx01MqSIdFpvED/fYeS3SS+xJmbdMEwv9i8fTyX71zom8DkzayAxQeYYnAUnFTV5ynUn19FwSAo788xAcxYjLiQImGhkCEq2lXNXF6VTXB0EzioJ+gu8mYOhQekyT/GgwCK4hwmfmShaHAQzLBuqhKK/C/sN9OSq+fYDgK8nhVVDR5y5MChh72i7TQmUaI3nG4E7fIrHKF2/exHnFW1W44lj2PGmBXMpIkVWqUo6UzTr3Zi7t/vL+0EG1alg7wkAfycYcJonUrENNPCRhnyxM/bvHDLLWpxej2rSe+blfnOusUkE4oLMEJJlkAcCo1eFbeY+T3H5gpKjSboDFBj0+t7ExxPJjVOwC2Hp/cWh1Uxn26ZH1XzWuNHtN1S6XK3oDveIzknCloy8nldkQu62WE1L129eNX536+dzculXbkfXlZfhjWSI0xwFLaDNa0QjU4FJioWIrWRAKXkrVZDOjap6lxDsaHYU8o+rEwv+8PCMmuklQw0i7QGjSnLsu/rgtElottQg4UsWjN9vKnNmGaavJwUy5C55egvvQLNJczwPcx8SKpPRG7Px9YDYSIVywSCyrjlOkushUfSNlVWmjiSTCWYaI4mMnqXg3s4j3axClhGStXVtMNdZpgp7Vz36yDodSAtB8Gvl8Sr7gQFn8lXdv9QuU0zv10zfbM89win9INOoDV/fKnqwvypO3Ll2Lwh73uA1gt3AcW8S2t0zbuc1O0d0U3T0XJeFH7juPWfcfscrN8p3j9nTJFrcthdvgRTf6f/McGy1440nfW359jc0ub+r+fw+Etz7utj66n+euXgce/jdlWQ6JZPd6rMV7Rndvu4i3HFJbM2kYIlNlapVAa4R32QAA6vnaqut2QMxmUWWsMSnaU2M0rybC9al4A2sWzMZJrFCegoETEKRRl4d/Z58tLR59xXP/Afd5SPr5Vvo3p898qwTcp3b89OT387XysQ4UECP5VMvyPUhyScgjqp4SXU7j5LdgTQkgOLA0Jor+h90EjOMymFTVPQhotIWqMPD5qI8Yh6vExHccIkC5UJo29As9rEJokzsBoYtdscxKEhmEVMAehQhcJIHnGleHoolkmEyWwqQxWlmHGVKhYfihUK6oNDYmpio0SyVITxN9ifBCGxeGqUUTFJJhH2J62daClEYAgIDAttojWlLft/0/Qfb5qiO1n0uV8v6yI1c/XTM/VyBhxsaeSm/t1E39ixeHvPcwJNrn3L03aubLBYPbs34BrSQ7tRJ+Wo27cHvPs3YAn9b7VR96zeVwWgd32iTaaTNE2N1VzLB175L/H5GB1AIA21WS/LVW2wPukL8M95vfI8JajTl6Bj34G32zlfzV0zo1f+OZS4hazkJCiNt83jKDrw1spVsS9g7nO6bf8GFehU8mETAAA=&quot;"/>
    <we:property name="initialStateBookmark" value="&quot;H4sIAAAAAAAAA+1Y227bRhD9FYMvaQE1IHfJXa7fbFUGgsSOYRVui0IIZm8yE4oUyJVjxeC/d5aUfJFky1Xs1CiqF2lvszNzzlxW14HO6mkO8xOYmGA/OCzLLxOovuxFQS8oFnMfP74/Pjh7/+nk4HiA0+XUZWVRB/vXgYNqbNx5Vs8g9xJw8q9RL4A8P4WxH1nIa9MLpqaqywLy7JvpNuOSq2am6QXmapqXFXiRQwfOeLGXuB3HeHf0luKNoFx2aYZGuW72zEzLyi3GgsYxIcRyolliuZLMCDxTd6utmtv3+0tbxfpl4SArUAE/pwnXSjFhDEsVt1FqaOLnbZa7xRY5H1xNK7T7eumvo3YxSbmkHDSXgiQQh1wZb4qbT/2eA30JhTI6aB1Qmbqz9zo4GI8rMwa3GA7uLfbLfDbZMD8sZ5UyZ8a2S4XL3BzvODYIThQ06OTTqkQI2tl+OStcNd9rAfdrR7Ni4Vfqhxfl135lEAgd7IdNb8UqY7Ri3CQy5pzZiIOU4taqPh4bl1WmIF8z7Dl175e60/1xZYnVwgoCikRKgTKMpOmPhWB4YYxbM4OEJFpxfbxuzQhn6qwY54uQueXob50B9QVMzTFMfUjKz0huz8fGCzKJkCTlBmRKLVVpYi08kbZMWqHjSBCZmERRoyOtHgK4E+elnS8DlqBRVTlp5S5SygR3ruLaCzob0Mpe8PsF8qo9gcGns6XfT0q37uZ3K66vF+eeAEo3aBVaweNrWeX6k2rJlZn6LaLvBTReuXPIZ21aw2s+ZGhuB0Q7jUeLWZ77jaPGf0bNS7D+QfX+OWPyTCFgd/kSTPyd/sfYFJ11aOm0uz0z9S1t7v96CcRfG7hvDqyn+pslwKMO42ZZkPCWz3eqzI20F4Z91Ma4pIJYmwhOEhtLJqQG6qU+SgBnrpwsrzZkDEJFGlpNEpUym2opaLpVWpuA1mXZmAiWxgmoKOGx4RIz8MPZ59lLR5dz936iPz9QPm4q31r1+OGVYZOWH94dDQZ/nK4UiHAnhZ9Lpz8NVLsknBw7qf4FVO4+Sx4IoAUH5juE0FbVu6ARlKZCcMsYKE15JKxWuwdNRGiEPV6qojghgoRSh9F3SLNKxzqJU7AKCAk5Bb5rCKYRkQAqlCHXgkZUSsp2laUTrlPLRCgjZlIqmSTxrrJCjn1wiExNbJQIwngYf4f/URFUizIttYxRM2Fge9J6UBqDCDQKAk1CmyiFacv+3zT9x5um6E4WfenXy6pK9Uz+8kK9nAYHGxq5iX834bdpWby55zmEOlO+5WlaKGuTL5/da+JqtEO5YavlsN23RXj7b8BC9L/VRt3zelcVAN/1idKpShhj2iqqxCOv/Nf4fIx2IJCCSq+W5bLSpjrsCvCvWbVEHhPU4DXY2HXgzWbOlzNXT/GVfwqF2UBWBAkK7X3zNIr2vLcymW8LGP831g2lm+Zv8ZRrLlETAAA=&quot;"/>
    <we:property name="isFooterCollapsed" value="true"/>
    <we:property name="isFiltersActionButtonVisible" value="true"/>
    <we:property name="reportEmbeddedTime" value="&quot;2023-07-15T16:10:24.969Z&quot;"/>
    <we:property name="creatorTenantId" value="&quot;2d9a5a9f-69b7-4940-a1a6-af55f35ba069&quot;"/>
    <we:property name="creatorUserId" value="&quot;10032000465DF9D6&quot;"/>
    <we:property name="creatorSessionId" value="&quot;64188533-ca4d-430d-afdf-7903a712e371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44A9E110-304A-435C-A91F-835FE50A2AD8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YWW8bNxD+K8a+pAXUgOQe5PrNVm0gQBIYUeG2KISCx1DeZLUrcCnHirH/vcNdKbYOR65qp0ZRvUi8hjPzfXNQt5EpmlkpF+/lFKLj6LSuP02l+3REo0FUrc9BRrhWeUxZGgtuCJeZxl31zBd11UTHt5GXbgL+smjmsgwCcfKP8SCSZXkhJ2FkZdnAIJqBa+pKlsUX6DfjkndzaAcR3MzK2skgcuSlhyD2GrfjGFWhr2O8UWpfXMMItO9nP8Csdn45TjjXguZpTogWOU8IsxzPNP1qp+b+/eHSTrFhXXlZVKhAmFM8V5oqYZglJrFEkYSEeVuUfrVlcXYzc2j37cp9591iKriKuTRc5SyVCXoSgil+MQt7Tsy1rDSYqHOAg6a39zY6mUwcTKRfDs/WFod1OZ/umB/Vc6fhA9huqfKFX+Ad7wDBoVGLTr5wNULQzQ7reeXd4qjDP6ydz6ulX+MwvKo/Dx0gECY6Ju1gwyoAozMOqUIvZpZyqVR+Z9UQj01qV2hZbhn2lLoPa9Pr/m1lmTW5zZnUjGotNWRMiO8LwegKwG+ZwQijG65Ptq0Z40xTVJNyGTJ3HP2lN6C5kjN4J2chJNVHJHfgYxsEpUoTwhTnKhOJiVluCX0kbTNlc5PQnKkUUh2DoUY/BHAvLki7XAUsQ6NcPe3kLjPMFHdu4jqIehvQykH06xXyqjuBwWeKld/f137bzW82XN8szz0ClH7QKbSBx+faleZP3ZGrgOY1oh8EtEG5S1nOu7SG17wt0NweiG4aj1bzsgwbx234jNvnYP2D6v19xpSFRsDu8yWahjvDjwlUvXVo6ay/vYDmjjbrv54D8ZcG7qsTdA5yvXm1gnjco9yuShLe8/Fenfkq75mBH3dRnieUcpsw0BjgSsdMxXGQ+k0KeLjxqr7ZzhmZsYlVcZqlhnGKyVKlaq+0LgVtyyLaCiZYTBPOuGSYgEA8nH+evHj0Wffoh/jHBwrI19q3VT++e23YpeXbN+dnZ79dbJQIcpDCT6XT7yDdISmnxF5qeCWdX2fJAwG05MDigBDaq3ofNJbmymiriZAQZ9jRWioODxpKrU6ItCQXhFvOUy3MP5CWpnmiBDFaEJ1pCZLAoSEInFtlsWdHQ7GHNZzT9FBZkmme5MLqWAudKyu1PDg1xCoDYzWD3NAMe0kCOTvcY1ZnMcltmpEM2x2JzZ62h0tLUq1ASKESJmjGhUSD/2+b/uNtE72XRZ/7/bKpUjNXPz1TN2eklztauWl4OeE3dCze3fWcyqbQoeVpOygbKFcP7y1xDdqh/ajTctTt2yO8+z9gKfrfaqPWvN5XBUWIiQV2KvioVVSITILa27C8qAckPYBAWjqzWZZrZ8Cd9gX458KtkMcEdfYSbOw78HY35+u5b2b4zr+QFewgK4IkKwPmsRQdBG8VqtwXMOucbtu/ABCGDktjEwAA&quot;"/>
    <we:property name="creatorSessionId" value="&quot;0c94b4b6-6832-425b-a97e-a571e95e28c0&quot;"/>
    <we:property name="creatorTenantId" value="&quot;2d9a5a9f-69b7-4940-a1a6-af55f35ba069&quot;"/>
    <we:property name="creatorUserId" value="&quot;10032000465DF9D6&quot;"/>
    <we:property name="datasetId" value="&quot;808a9327-6111-4a35-8eef-5a12870e8201&quot;"/>
    <we:property name="embedUrl" value="&quot;/reportEmbed?reportId=8d93f380-fa3c-41d4-b028-ed9a059424ab&amp;config=eyJjbHVzdGVyVXJsIjoiaHR0cHM6Ly9XQUJJLVdFU1QtRVVST1BFLUItUFJJTUFSWS1yZWRpcmVjdC5hbmFseXNpcy53aW5kb3dzLm5ldCIsImVtYmVkRmVhdHVyZXMiOnsibW9kZXJuRW1iZWQiOnRydWUsInVzYWdlTWV0cmljc1ZOZXh0Ijp0cnVlfX0%3D&amp;disableSensitivityBanner=true&quot;"/>
    <we:property name="initialStateBookmark" value="&quot;H4sIAAAAAAAAA+1YbW/bNhD+K4a+dAO8gqReSOVb4jlA0SQN4iHbMBgFX462WlkyJDqNF/i/7yjZebGdOnOTLhjqLxaP5MO7e+6OJ90EJqunuZyfyQkEB8FRWX6eyOpzhwbdoFjKPnx4f3p48f7j2eFpH8Xl1GVlUQcHN4GT1QjcZVbPZO4RUPjXsBvIPD+XIz+yMq+hG0yhqstC5tnf0C7GKVfNYNEN4Hqal5X0kAMnHXjYK1yOYzybvg3xRKlddgUD0K6VXsC0rNxyHHGuBU3jlBAtUh4RZjnuqdvZRs3d6/2hjWK9snAyK1ABL1M8VZoqYZglJrJEkYh4uc1yt1oy719PK7T7ZuWv42YyFlyFXBquUhbLiHAN3hQ3n/o1h+ZKFhpM0Diggrq19yY4HI0qGEm3HPYfTPbKfDbZIh+Us0rDBdhmqnCZm+MZp4Dk0GCBTj6vSqSgkfbKWeGqeach3M8dz4qlX0M/HJdfehUgESY4IIvumlUARiccYoVeTCzlUqn0zqoebhuVVaZlvmHYc+reK02r+9eVZdakNmVSM6q11JAwIb4vBYMxgNswgxFG11wfbVozREmdFaN8mTJ3Mfpba0A9llM4lVOfkuoTBrePx4UHipUmhCnOVSIiE7LUEvrEsE2UTU1EU6ZiiHUIhhr9GMEtnEe7XCUsQ6OqctLgLkvKBFeu89oNWhvQym7w+xjjqtmByWeyld/PSrfp5ndrrq+X+55ASjtoFFrj40tZ5eajboIrg/otsu8BFl65S5nPmrKGx5xkaG5LRCPGrcUsz/3C4cL/houXiPpH1fv3EZNnGgm7Hy/BxJ/pH0ZQtNahpdP29Azqu7B5+PQSjL82ct8conMw1us3K4qHLcuL1ZWE53y6d8/c4r0w8cMmy9OIUm4jBhoTXOmQqTD0qF8NAQfXTpXXmzUjMTayKoyT2DBOsViqWO1Ea0rQJhbRVjDBQhpxxiXDAgTi8frz7JdHW3U7P4U/P3KB3N59G/fHd78btml58u643//jfO2KIHsp/Fw6/Qmy2qfk5NhL9caycg+j5JEEWsbAfI8U2ql6mzSWpspoq4mQECZcYhMj9k8aSq2OiLQkFYRbzmMtzDegxXEaKUGMFkQnWoIksG8KAudWWUM4Goo9rOGcxvtiSaZ5lAqrQy10qqzUcu/SEKoEjNUMUkMT7CUJpGx/j1mdhCS1cUISbHckNnva7o8WxVqBkEJFTNCEC4kG/2ib/udtE71XRV/6/WVdpXqmfvnRzX1LzD3w4BM6uhO8uovOsq/ryMJ03Bg6PVllSoEs1hq9bmCkk1t8OPEvoPgPTTHYftSRrDPtAVukGvLV94sNuBqN0W7QkD1o1u0Abz6rLKH/q270oeubAqoIMaHAho8nVlEhEglqZ9/3qt7D6R55qGVl1rubsjJQHbV9zK9ZtWIe06v/Gmxs43uxvXSUM1dPpYZzWcCWYEWSMG/APDVEu95bmcp3JYz/Hngb0ovFP1LDg8GaFAAA&quot;"/>
    <we:property name="isFiltersActionButtonVisible" value="true"/>
    <we:property name="isFooterCollapsed" value="true"/>
    <we:property name="pageDisplayName" value="&quot;AMERICAS&quot;"/>
    <we:property name="pageName" value="&quot;ReportSection477c8195900c897402f7&quot;"/>
    <we:property name="pptInsertionSessionID" value="&quot;4DC90DC9-AFDF-49E2-9F3A-BF64007FD80E&quot;"/>
    <we:property name="reportEmbeddedTime" value="&quot;2023-07-15T16:11:22.959Z&quot;"/>
    <we:property name="reportName" value="&quot;Srednia_dlugosc_trwania_zycia&quot;"/>
    <we:property name="reportState" value="&quot;CONNECTED&quot;"/>
    <we:property name="reportUrl" value="&quot;/groups/me/reports/8d93f380-fa3c-41d4-b028-ed9a059424ab/ReportSection477c8195900c897402f7?bookmarkGuid=15423062-73ce-4fa7-a907-0bda04e80f9e&amp;bookmarkUsage=1&amp;ctid=2d9a5a9f-69b7-4940-a1a6-af55f35ba069&amp;fromEntryPoint=export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7B4A16BB-C311-4F4C-BFB9-B797CC854C3E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4DC90DC9-AFDF-49E2-9F3A-BF64007FD80E&quot;"/>
    <we:property name="reportUrl" value="&quot;/groups/me/reports/8d93f380-fa3c-41d4-b028-ed9a059424ab/ReportSection6fe629342b1129595d9a?bookmarkGuid=d736c712-0bc4-4baa-a6b7-b852c5b4ca23&amp;bookmarkUsage=1&amp;ctid=2d9a5a9f-69b7-4940-a1a6-af55f35ba069&amp;fromEntryPoint=export&quot;"/>
    <we:property name="reportName" value="&quot;Srednia_dlugosc_trwania_zycia&quot;"/>
    <we:property name="reportState" value="&quot;CONNECTED&quot;"/>
    <we:property name="embedUrl" value="&quot;/reportEmbed?reportId=8d93f380-fa3c-41d4-b028-ed9a059424ab&amp;config=eyJjbHVzdGVyVXJsIjoiaHR0cHM6Ly9XQUJJLVdFU1QtRVVST1BFLUItUFJJTUFSWS1yZWRpcmVjdC5hbmFseXNpcy53aW5kb3dzLm5ldCIsImVtYmVkRmVhdHVyZXMiOnsibW9kZXJuRW1iZWQiOnRydWUsInVzYWdlTWV0cmljc1ZOZXh0Ijp0cnVlfX0%3D&amp;disableSensitivityBanner=true&quot;"/>
    <we:property name="pageName" value="&quot;ReportSection6fe629342b1129595d9a&quot;"/>
    <we:property name="pageDisplayName" value="&quot;ASIA&quot;"/>
    <we:property name="datasetId" value="&quot;808a9327-6111-4a35-8eef-5a12870e8201&quot;"/>
    <we:property name="backgroundColor" value="&quot;#FFFFFF&quot;"/>
    <we:property name="bookmark" value="&quot;H4sIAAAAAAAAA+1YbW/bNhD+K4W+dAO8QqREicy3xHOAAm0R1EO2YTCGI3ly1MqSIdFpvED/fUfJbuKX1JmRdMEwf4jN4/F4d8+9MbeBzZt5AcsPMMPgJDirqs8zqD+/YsEgKDdp3KTANbc2UbEWcYwYKuKq5i6vyiY4uQ0c1FN0l3mzgMILJOIfk0EARXEBU7/KoGhwEMyxbqoSivwv7Jlpy9ULbAcB3syLqgYvcuzAoRd7Tey0JlXYm4huBOPyaxyjcT31I86r2q3WSYYJV1HMNWNcCSWsAjrT9Ludmof5/aWdYsOqdJCXpICnGYYJcRmbWpRhmjLJMk/P8sKtWPRydDOvye7btfvOu00hUx2lYFOtuIA4TA16U9xy7nlO7TWUBm3QOaDGprf3NjidTmucglstRxubw6pYzPbQx9WiNvgRO91Gpcvdku54jwQOC1py8kVdEQQddVgtSlcvX3X4+73zRbnya+SXV9WXYY0EhA1OwnawZRWiNUmKQsdpmmQsBa3VnVVDOjat6txAsWPYU+o+rGyv+7eV5ZlVmeJgODMGDMEu5feFYHyF6HbM4CFnW66Pd62ZEKXJy2mxSpm7GP2lN6C5gjm+h7lPSf2JgtvHY+sFZWAUZmmiObMiEywOJTwybBOdKRszxbVAYSK0zJqHAO7FeWmX64TlZFRdzTq5qwozI85tXAdBbwNZOQh+vaK46k5Q8tl87fcPldt189st1zerc48ApV90Cm3h8aWqC/un6YIrx+YNoe8FtF65SygWXVmja97lZG4PREemo+WiKDzjpPWfSfscUf+gev88YorcEGD34yWY+Tv9jymWvXVk6by/PcfmLmw2fz0H4i8N3NenTQ6v1/BOeoTbdTuiOz7d6zFfZT0z6JMuw601UWSyjAtmMREWs6wD8ZvwO7xxurrZUy9kGqaKM8FYhsYYwZU+KK0rP7uyIs2jSEiZxBkDTn2Paf5w7XnyxtFX3Fc/RD8+0Dy+9r2d3vHd+8I+Ld+9PR+NfrvYag/hUQo/lU6/I9THlJuC5qjhFdRuM0oeSKBVDCyPSKGDqvdJwyIeIs0CmUCeCkQtZHZ80iiMIgU6Rk5TRiJjo4U9XlqURKBFaEGExkZMQyqPTkGMM4wjpTBmXLKUpvfEHCuLWSnThP7qxISUzwkgP1YWFRatILZxYsnzkAiJyfEe0zSHJhAaqfywY1MZc3m8tNTGSkgd8iS2JNdaafD/kek/PjKxe1X0ud8u2yo1C/3TM01yFhzsGeNm/tVE39hF8f6J5wya3PiRp+2gbLBYP7p3xDVkh3HjTstxx3dAePe/gJXof2uM2vB63xUUSJOxjJKWAyoZWUrmgwPLi3o8siMCyEBtt9tyVVusz/oG/HNer5GnAjV6CTb2E3i7P+arhWvm9Ma/gBL3BCuBBKVF+9gQHXhv5bo4lDCbMd22fwPLXUpPXxMAAA==&quot;"/>
    <we:property name="initialStateBookmark" value="&quot;H4sIAAAAAAAAA+1YbW/bNhD+K4G+dAO8QqTeyHxzPAco2qRBPGQbBqM4kidHrSwZEp3GDfTfd5TsvNhOnRlJFwzLB8c8Ho9399wbfeOZrJ7lsDiFKXqH3lFZfplC9eWAeT2vWNI+fnx/0j9//+m0fzIkcjmzWVnU3uGNZ6GaoL3I6jnkTgIR/xr3PMjzM5i4VQp5jT1vhlVdFpBn37Bjpi1bzbHpeXg9y8sKnMiRBYtO7BWx05ruZm8DuhG0za5whNp21HOclZVdruMUYy6DkCvGuIxkZCTQmbrbbdXcze8ubRUblIWFrCAFHE0zjIlLm8Sg8JOECZY6eprldsmiFsPrWUV236z8ddxuRiJRQQImUZJHEPqJRmeKXcwcT99cQaHReK0DKqw7e2+8/mRS4QTscjl8sDko8/l0C31UziuN59jqNixsZhd0xwkSOMxryMlnVUkQtNRBOS9stThoAXd7x/Ni6dfALS/Lr4MKCQjjHfpNb80qRKPjBCMVJkmcsgSUkndWDejYpKwyDfmGYc+p+6A0ne7fV5anRqaSg+ZMa9AEuxA/FoLRJaLdMIP7nK25Pty0ZkyUOism+TJl7mL0t86A+hJmeAIzl5LqMwW3i8fGCUpBS0yTWHFmojRioS/giWEbq1SakEmuIox0gIYZ/RjAnTgn7WKVsJyMqsppK3dZUqbEuY5rz+tsICt73u+XFFftCUo+k638flraTTe/W3N9vTz3BFC6RavQGh5fyyo3n3QbXBnWbwl9J6Bxyl1APm/LGl3zISNzOyBaMh0t5nnuGMeN+xs3LxH1j6r3zyMmzzQBdj9evKm7032ZYNFZR5bOutszrO/C5uG3l0D8tYH7pl9n8GYF77hDuFm1I7rj870ecyvrhUEftxlujA4CnaY8YgbjyGCatiB+F36L11aV11vqhUj8RHIWMZai1jriUu2U1pafTVmB4kEQCRGHKQNOfY8p/njtefbG0VXcg5+Cnx9pHrd9b6N3/PC+sE3LD++Oh8M/ztbag7+Xws+l058I1T7lJqc5anAJlX0YJY8k0DIGFnuk0E7Vu6RhAfeRZoE0Qp5EiCoS6f5JIzEIJKgQOU0ZsQi1isz+0oI4ABX5BiJfm4ApSMTeKYhhimEgJYaMC5bEMoz1vrKYESKJ6VPF2qd8jgH5vrKosCgJoQljQ56HOBIY7+8xRXNoDL4W0g07JhEhF/tLS0woI6F8HoeG5BojNP4/Mv3HRyZ2r4q+9NtlXaV6rn55oUnOgIUtY9zUvZroP7ZRvH3iOYI6027kaVooa8xXj+4NcTXZoe2o1XLU8u0Q3v4WsBT9b41RD7zedQUJQqcspaTlgFIEhpJ558Dyqh6PbI8A0lCZ9bZcVgaro64B/5pVK+SpQA1fg43dBN5sj/lybusZvfHPoMAtwUogQWHQPDVEe85bmcp3JYz7Ees2pJvmb0BLtvxPEwAA&quot;"/>
    <we:property name="isFooterCollapsed" value="true"/>
    <we:property name="isFiltersActionButtonVisible" value="true"/>
    <we:property name="reportEmbeddedTime" value="&quot;2023-07-15T16:12:39.444Z&quot;"/>
    <we:property name="creatorTenantId" value="&quot;2d9a5a9f-69b7-4940-a1a6-af55f35ba069&quot;"/>
    <we:property name="creatorUserId" value="&quot;10032000465DF9D6&quot;"/>
    <we:property name="creatorSessionId" value="&quot;1ef4db61-566d-4a02-bbcd-7a63e20a6be5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230CA240-0AF9-4300-82A1-624FAD7CBDA3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4DC90DC9-AFDF-49E2-9F3A-BF64007FD80E&quot;"/>
    <we:property name="reportUrl" value="&quot;/groups/me/reports/8d93f380-fa3c-41d4-b028-ed9a059424ab/ReportSectionc69d84f7558d5236fb5c?bookmarkGuid=c56fb272-0276-4786-a7a9-6b93922e4938&amp;bookmarkUsage=1&amp;ctid=2d9a5a9f-69b7-4940-a1a6-af55f35ba069&amp;fromEntryPoint=export&quot;"/>
    <we:property name="reportName" value="&quot;Srednia_dlugosc_trwania_zycia&quot;"/>
    <we:property name="reportState" value="&quot;CONNECTED&quot;"/>
    <we:property name="embedUrl" value="&quot;/reportEmbed?reportId=8d93f380-fa3c-41d4-b028-ed9a059424ab&amp;config=eyJjbHVzdGVyVXJsIjoiaHR0cHM6Ly9XQUJJLVdFU1QtRVVST1BFLUItUFJJTUFSWS1yZWRpcmVjdC5hbmFseXNpcy53aW5kb3dzLm5ldCIsImVtYmVkRmVhdHVyZXMiOnsibW9kZXJuRW1iZWQiOnRydWUsInVzYWdlTWV0cmljc1ZOZXh0Ijp0cnVlfX0%3D&amp;disableSensitivityBanner=true&quot;"/>
    <we:property name="pageName" value="&quot;ReportSectionc69d84f7558d5236fb5c&quot;"/>
    <we:property name="pageDisplayName" value="&quot;EUROPE&quot;"/>
    <we:property name="datasetId" value="&quot;808a9327-6111-4a35-8eef-5a12870e8201&quot;"/>
    <we:property name="backgroundColor" value="&quot;#FFFFFF&quot;"/>
    <we:property name="bookmark" value="&quot;H4sIAAAAAAAAA+1YbW/bNhD+K4G+dAO8QpRIUcq3xnOAAm0R1EO2YTCGI3l01MqSIdFpvED/fUfJbuqX1JmXdME2f7H5dry757kX+jYweTMvYPkOZhicBmdV9XEG9ccTFgyCcnMONIo4iViiI8lTEStEQ7uqucursglObwMH9RTdZd4soPACafK3ySCAoriAqR9ZKBocBHOsm6qEIv8D+8205OoFtoMAb+ZFVYMXOXbg0Iu9pu00JlXYy5huBO3yaxyjdv3se5xXtVuNdZKZlFspRGpEFCdWCU1nmn61U/Pwfn9pp9iwKh3kJSng5xIZaXIChoxJxRiXJuz22rxwqy1qObqZ12T37dp9592iSKWKJRipskgAD6VGb4pbzv2eV+YaSt25kxxQY9Pbexu8mk5rnIJbDUcbi8OqWMz2zI+rRa3xPdpuqXS5W9Idb5HAYUFLTr6oK4Kgmx1Wi9LVy5MOf792vihXfo398Kr6NKyRgDDBadgOtqwiBuhEolBcysQyCUpld1YN6di0qnMNxY5hj6n7sDK97l9XNrIms1kEOmJaE5mTKE2/LQTjK0S3Y0YURmzL9XzXmgnNNHk5LVYhc8fRn3oDmiuY41uY+5BUH4jcno+tF6QySGMVskxpk2VZmFqWPZC2ibKZ4SyLlEChYzTM6PsA7sV5aZfrgI3IqLqadXJXGWZGO7dxHQS9DWTlIPj5injVnaDgM/na7+8qt+vm11uub1bnHgBKP+gU2sLjU1UX5nfdkSvH5iWh7wW0XrlLKBZdWqNr3uRkbg9EN01Hy0VR+I2T1n8m7VOw/l71/jpjilwTYF/yJZj5O/2PKZa9dWTpvL89x+aONpu/ngLx5wbui9HCy3mxBnjSY9yuCxLd8uGLKvNZ2hPDPuliXEZCszSKEplCHFsLXAsv9asEcHjjVHWzmzEgSViacMlDUBALGVrODkrrEtCuLEo3VPESzUPNpWUJCUvvzz6PXjr6nHvyXfz9PeXjc+XbqR7fvDLs0/LN6/PR6JeLrQIRHqXwY+n0K0J9TMIpqJMaXkHtNllyTwCtOLA8IoQOqt4HjRWoecoV19xaY8M41NHxQSNtxmNtRCYgkjpRGXVFx0tjOkqMzgxFYRanMTeJd/JxISiYEMYKDZyBSEK0jIVHh7NRIkWWSozBWgkywvRYWVxY1NSb2FhbHoUxqaeP95jBMEQQJk3TyCacAE3V30AzhCzNQgmJFSoEwQiB/5umf3nTxHYeDdYAPXTjkNGbF8GGKDP4r2HZLNQPzxzPDRUftxE24GBPFzzzj076xi4F7G8Yz6DJte8X285vDRbr/yx2xDVkh3bjTstxt++A8O6vlJXof6oH3SRGn4TpUU1ZXXKbRlQBk4hJe7Dbe1Zvb3YEgTTUZrunqWqD9VnfvfyY12vkKSOMnoON/fOl3c/5auGaOWi8gBL3kJVAgtL0/chDKDrw3spVcShgNjndtn8CvZ4+vZ4UAAA=&quot;"/>
    <we:property name="initialStateBookmark" value="&quot;H4sIAAAAAAAAA+1YbW/bNhD+K4G+dAO8QpRIUcq3xHOAok0axEO2YTCKI3l01MqSIdFp3MD/fUfJTho7qTMv6YJt+RLz7eHdPfdGXQcmb6YFzE9ggsF+cFhVnyZQf9pjQS8ol3Pv3789Pjh7++Hk4HhA09XU5VXZBPvXgYN6jO48b2ZQeASa/GPUC6AoTmHsRxaKBnvBFOumKqHIv2C3mZZcPcNFL8CraVHV4CGHDhx62EvaTmO6m72O6UbQLr/EIWrXzZ7htKrdcqyTzKTcSiFSI6I4sUpoOtN0q62Y2/f7S1vB+lXpIC9JAD+XyEhrFBgyJhVjXJqw3Wvzwi23qPngalqT3tcrex21iyKVKpZgpMoiATyUGr0qbj71ew7MJZQaTdAaoMam0/c6OBiPaxyDWw4Hdxb7VTGb3DM/rGa1xjO07VLpcjenO46RyGHBgox8WldEQTvbr2alq+d7LeF+7WhWLu0a++FF9blfIxFhgv1w0VvTCtHoRKJQXMrEMglKZbda9enYuKpzDcWGYk8pe78ynezfFjayJrNZBDpiWoPGJErT70vB8ALRbagRhRFbMz3f1GZEM01ejotlyNz66C+dAs0FTPEYpj4k1Udybu+PCw+kMkhjFbJMaZNlWZhalj3SbRNlM8NZFimBQsdomNEPEdzBebTzVcBGpFRdTVrcZUqZ0M51XntBpwNp2Qt+vSC/ak9Q8Jl8ZfeTym2a+c2a6ZvluUeQ0g1agdb4+FzVhfmgW+fKsXlN7HuAhRfuHIpZm9bomnc5qdsR0U7T0XJWFH7jaOH/Rovn8PoHxfvrHlPkmgj72l+Cib/T/xhj2WlHmk6723Nsbt3m7q/nYPylkftqMPM4r1YEjzqOF6uCRLd8/KrK3KA9M+2jNsZlJDRLoyiRKcSxtcC18KjfdACHV05VV5sZA5KEpQmXPAQFsZCh5WwrWpuANrEo3VDFSzQPNZeWJQSWPpx9nrx0dDl374f4xwfKx03l26ge370y3CfluzdHg8Fvp2sFItxJ4KeS6XeEepeEU1An1b+A2t31kgcCaOkD8x1CaKvoXdBYgZqnXHHNrTU2jEMd7R400mY81kZkAiKpE5VRV7Q7GtNRYnRmKAqzOI25SbyRdwtBwYQwVmjgDEQSomUs3DmcjRIpslRiDNZKkBGmu2JxYVFTb2JjbXkUxiSe3t1iBsMQQZg0TSObcCI0VX+DzRCyNAslJFaoEAQjBv5vmv7lTRPbeDRYA7HCOGSR5Ag2RJnBf43LZqZ+euF83hHxaRthAw7u6YIn/tFJ/7FNAfc3jIfQ5Nr3i4vWbg0Wq28WG3AN6aHdsJVy2O7bAt5+SllC/1M96F3H6JIwPaopq0tu04gqYBIxabd2ey/q7c12cCANtVnvaaraYH3YdS8/5/WKecoIg5egY/d8Wdzv89XMNVPQeAol3uOsRBKUputHHuOiPW+tXBXbAsZ/A7xx6cXiT+FGX+qOFAAA&quot;"/>
    <we:property name="isFooterCollapsed" value="true"/>
    <we:property name="isFiltersActionButtonVisible" value="true"/>
    <we:property name="reportEmbeddedTime" value="&quot;2023-07-15T16:13:18.406Z&quot;"/>
    <we:property name="creatorTenantId" value="&quot;2d9a5a9f-69b7-4940-a1a6-af55f35ba069&quot;"/>
    <we:property name="creatorUserId" value="&quot;10032000465DF9D6&quot;"/>
    <we:property name="creatorSessionId" value="&quot;012a51c3-37c0-4e21-82fd-fe2f1d5782df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2C03DF91-6E83-45F3-AF47-F1533D31A801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4DC90DC9-AFDF-49E2-9F3A-BF64007FD80E&quot;"/>
    <we:property name="reportUrl" value="&quot;/groups/me/reports/8d93f380-fa3c-41d4-b028-ed9a059424ab/ReportSection441842355402e0a918bb?bookmarkGuid=4202af63-ecdb-45ee-b239-fd6c77f21ed6&amp;bookmarkUsage=1&amp;ctid=2d9a5a9f-69b7-4940-a1a6-af55f35ba069&amp;fromEntryPoint=export&quot;"/>
    <we:property name="reportName" value="&quot;Srednia_dlugosc_trwania_zycia&quot;"/>
    <we:property name="reportState" value="&quot;CONNECTED&quot;"/>
    <we:property name="embedUrl" value="&quot;/reportEmbed?reportId=8d93f380-fa3c-41d4-b028-ed9a059424ab&amp;config=eyJjbHVzdGVyVXJsIjoiaHR0cHM6Ly9XQUJJLVdFU1QtRVVST1BFLUItUFJJTUFSWS1yZWRpcmVjdC5hbmFseXNpcy53aW5kb3dzLm5ldCIsImVtYmVkRmVhdHVyZXMiOnsibW9kZXJuRW1iZWQiOnRydWUsInVzYWdlTWV0cmljc1ZOZXh0Ijp0cnVlfX0%3D&amp;disableSensitivityBanner=true&quot;"/>
    <we:property name="pageName" value="&quot;ReportSection441842355402e0a918bb&quot;"/>
    <we:property name="pageDisplayName" value="&quot;OCEANIA&quot;"/>
    <we:property name="datasetId" value="&quot;808a9327-6111-4a35-8eef-5a12870e8201&quot;"/>
    <we:property name="backgroundColor" value="&quot;#FFFFFF&quot;"/>
    <we:property name="bookmark" value="&quot;H4sIAAAAAAAAA+1YbW/bNhD+K4W+dAO8gqQoicq3xkuAAm0X1EO2YTCGI3l01MqSQdFpvED/faRkN/FbnXlJFwzLl4hvx7t7nnuhbyNdNLMSFu9hitFJdFrXn6ZgP72g0SCq1udozkhCDBcEARhIbcD4XfXMFXXVRCe3kQM7QXdZNHMog0A/+ft4EEFZXsAkjAyUDQ6iGdqmrqAs/sR+s19ydo7tIMKbWVlbCCJHDhwGsdd+ux97Veir2N8IyhXXOELl+tkPOKutW445p4KzOEk4YUggp0JKf6bpVzs1D+8Pl3aKDevKQVF5BcKcBJ0LQqjQguUCJJciDfOmKN1qy+LsZma93bcr9513i4nIZJyBzmTOEuAkUxhMcYtZ2PNaX0OlUEedAyw2vb230evJxOIE3HJ4trY4rMv5dMf8qJ5bhR/QdEuVK9zC3/EOPTg0ar2TL2ztIehmh/W8cnbxosM/rJ3Pq6Vf4zC8qj8PLXogdHRC2sGGVYhapRkmkmdZamgGUuZ3Vg39sUltCwXllmGPqfuw1r3uX1eWGZ2bnIFiVClQmDIhvi0EoytEt2UGI4xuuJ5vWzP2M01RTcplyNxx9OfegOYKZvgOZiEk5UdP7sDHNgiimIg044lJNaEKRaY1PpC2qTS55j7yZYKJilFTrfYB3IsL0i5XAcu8UbaednKXGWbqd27iOoh6G7yVg+iXK8+r7oQPPl2s/P6+dttufrPh+mZ57gGg9INOoQ08Pte21H+ojlwFNq88+kFAG5S7hHLepTV/zdvCm9sD0U37o9W8LMPGcRv+xu1TsH6ven+fMWWhPGD3+RJNw53hY4JVb523dNbfXmBzR5v1r6dA/LmB+/InhVAV8HKF8LgHuV1VJH/Nx3tl5ou4J8Z93AU5ARqbVBIV56lJgAjCWJD6VQY4vHGyvtlOGRkRNDOZSsAI7v9zqsRBaV0G2pbFEDNOjRScS5omTIlc708/j147+qT74rv4+z3140vp2yof37w07NLy7Zvzs7NfLzYqBDlK4cfS6TcEe0zGKX0rNbwC69ZZsieAlhxYHBFCB1VfBk3MuAbftmjOSSo1MUofHzRxLnJlUKNRHBJJshiy46UBJpialOtYpYaQWPnQPjYEU+E7d5FIpSTmcUaJTsixslBJzrRETEyWho5AIR4rC5gwkgiZSxPnsZcp2WEb93pMG8ox9yimAgXFLEYi/wGaCJoJmhgtkGGSZUlK/u+a/uNdE72XRZ/6+bKpUjOXPzxRM6fBwY5Oblr3DwHsWLy76TmFplCh5Wk7KBssV+/uLXGNt0O5UaflqNt3QHj3c8BS9L/VRq15fbzKStoHvGS59K/8XMT+62DD8qzej/QIAimwerMs11ajPe0L8I+FXSHvE9TZc7Cx78Db3Zyv566Z+Wf+BVS4g6weJKg06odSdBC8VcjyUMCsc7pt/wLbIGSgYhMAAA==&quot;"/>
    <we:property name="initialStateBookmark" value="&quot;H4sIAAAAAAAAA+1YbW/bNhD+K4G+dAO8gqTeqHxLPAco2qRBPGQbBqM4kkdHrSwZFJ3GC/TfR0p2XvxSZ17SBcPyJeKRPN7d8xzv6NtA5fW0gPkZTDA4DI6r6ssEzJcDGvSCciH7+PH96dHF+09nR6cDJ66mNq/KOji8DSyYMdrLvJ5B4TU44R+jXgBFcQ5jP9JQ1NgLpmjqqoQi/xO7xW7Kmhk2vQBvpkVlwKscWrDo1V675W7szqZvQ3ciSJtf4xCl7aQXOK2MXYyjiPKIhXEcEYYEMsqFcHvqbrY1c/d6f2hrWL8qLeSlM8DLBKiME0K54izjICLBEy/XeWGXS+aDm6lxft8u43XSTsY8FWEKKhUZiyEiqUTvip1P/ZojdQ2lRBW0ATBYd/7eBkfjscEx2MVw8GiyXxWzyQb5sJoZiReo26nS5nbuzjhFBw4NGhfkc1M5CFppv5qV1swPWsD93MmsXMQ19MOr6mvfoANCBYek6a14hahkkmIsojRNNE1BiOzeq77bNq5MLqFYc+w5be9XqrP928YyrTKdMZCMSgkSE8b594VgeIVo19xghNGV0Efr3oycpM7LcbFImXuO/tI5UF/BFE9h6lNSfHbk9nxsvCKKMU/SKNaJIlQiT5XCJ9I2ETpTEc2YiDGWISqq5DaAO3Ve2+UyYZlzylSTVu/iSpm4lau49oLOB+dlL/j1yvGq3eGST+XLuJ9Vdj3M71ZCXy/2PQGUbtAatILH18oU6pNsyZVj/dah7xU03rhLKGbtteaO+ZA7dzsgWrHbWs6Kwi8cNf5v1LwE67ea9/cZU+TSAfaQL8HEn+k/xlh23jlPp93pOdb3tHn89RKIvzZw33yUCGUOb5YIjzqQm2VFcsd8flBm7tS9MO6jNskJ0FAngsgwS3QMhBPGvNZvMsDijRXVzfqVkRJOU53KGDSP3P+ISr5TW3sDretiiGlEteBRJGgSM8kztf36efba0V26Bz+EP26pH3elb618fPfSsMnKD+9OBoPfzlcqBNnL4Oey6XcEs8+NU7hWqn8Fxj5myZYEWnBgvkcK7TR9kTQhixS4tkVFEUmEIlqq/ZMmzHgmNSrUMoJYkDSEdH9tgDEmOolUKBNNSChdau+bggknMeGxkFJgFqaUqJjsqwuliJgSiLFOE98RSMR9dQHjWhAuMqHDLHQ6Bdvt49aIKU0jzByKCUdOMQ2RiH+AJoJinMZacWQYp2mckP+7pv9410Qf3KIv/XxZNameiZ9eqJlTYGFDJzepuocAtize3PQcQ51L3/I0LZQ1Fst395q62vkh7bC1ctiu26G8/TlgofrfaqMeRX20vJWUS3jBMuFe+RkP3dfOhuVVvR/pHgSSYNRqWa6MQnPcFeCfc7NE3l1Qg9fgY9eBN5s5X81sPXXP/HMocQNZHUhQKlRPpWjPRysXxa6E8b9j3VG6af4CkTll4FITAAA=&quot;"/>
    <we:property name="isFooterCollapsed" value="true"/>
    <we:property name="isFiltersActionButtonVisible" value="true"/>
    <we:property name="reportEmbeddedTime" value="&quot;2023-07-15T16:06:58.699Z&quot;"/>
    <we:property name="creatorTenantId" value="&quot;2d9a5a9f-69b7-4940-a1a6-af55f35ba069&quot;"/>
    <we:property name="creatorUserId" value="&quot;10032000465DF9D6&quot;"/>
    <we:property name="creatorSessionId" value="&quot;a33874a6-57bf-42ff-b022-10c33b0131c6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Michalkiewicz</dc:creator>
  <cp:lastModifiedBy>Jakub Michalkiewicz</cp:lastModifiedBy>
  <cp:revision>3</cp:revision>
  <dcterms:created xsi:type="dcterms:W3CDTF">2023-07-15T16:06:34Z</dcterms:created>
  <dcterms:modified xsi:type="dcterms:W3CDTF">2023-07-15T21:05:18Z</dcterms:modified>
</cp:coreProperties>
</file>