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Goibibo Flight Analysis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detailed analysis of flight data trends and metrics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Average Price: ₹21,000 - indicating the average cost per flight.</a:t>
            </a:r>
          </a:p>
          <a:p>
            <a:r>
              <a:t>2. Number of Flights: 1,569 - total flights recorded within the date range.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Price by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Vistara has the highest average price per class.</a:t>
            </a:r>
          </a:p>
          <a:p>
            <a:r>
              <a:t>- Air India and Indigo follow, with slightly lower average prices.</a:t>
            </a:r>
          </a:p>
          <a:p>
            <a:r>
              <a:t>- Go First offers the lowest average price per class, making it a budget-friendly option.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Price by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average price varies slightly across routes.</a:t>
            </a:r>
          </a:p>
          <a:p>
            <a:r>
              <a:t>- Chennai to Kolkata has the highest average price at approximately ₹25K.</a:t>
            </a:r>
          </a:p>
          <a:p>
            <a:r>
              <a:t>- Popular routes like Mumbai to Kolkata and Delhi to Hyderabad show similar price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Count by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Delhi to Mumbai has the highest number of flights (261).</a:t>
            </a:r>
          </a:p>
          <a:p>
            <a:r>
              <a:t>- Delhi to Bangalore and Delhi to Kolkata also have high flight counts.</a:t>
            </a:r>
          </a:p>
          <a:p>
            <a:r>
              <a:t>- These routes indicate high travel demand.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Price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June shows the highest average price at around ₹27.5K.</a:t>
            </a:r>
          </a:p>
          <a:p>
            <a:r>
              <a:t>- Prices decrease to ₹21.2K in July and ₹19.5K in August.</a:t>
            </a:r>
          </a:p>
          <a:p>
            <a:r>
              <a:t>- This trend suggests peak travel demand in early summer.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busiest routes are Delhi to Mumbai and Delhi to Bangalore.</a:t>
            </a:r>
          </a:p>
          <a:p>
            <a:r>
              <a:t>- Go First is the most economical option for price-sensitive customers.</a:t>
            </a:r>
          </a:p>
          <a:p>
            <a:r>
              <a:t>- Prices tend to peak in June, indicating seasonal demand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254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Goibibo Flight Analysis Dashboard Insights</vt:lpstr>
      <vt:lpstr>Key Metrics Overview</vt:lpstr>
      <vt:lpstr>Average Price by Class</vt:lpstr>
      <vt:lpstr>Average Price by Route</vt:lpstr>
      <vt:lpstr>Flight Count by Route</vt:lpstr>
      <vt:lpstr>Average Price by Month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 Gawai</cp:lastModifiedBy>
  <cp:revision>1</cp:revision>
  <dcterms:created xsi:type="dcterms:W3CDTF">2013-01-27T09:14:16Z</dcterms:created>
  <dcterms:modified xsi:type="dcterms:W3CDTF">2024-10-26T06:59:13Z</dcterms:modified>
  <cp:category/>
</cp:coreProperties>
</file>