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9141-70A4-4CC5-B5F5-4103B69B53E9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DD1E6-0BE3-4E9E-AE69-A9C7D9FE2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390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9141-70A4-4CC5-B5F5-4103B69B53E9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DD1E6-0BE3-4E9E-AE69-A9C7D9FE2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385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9141-70A4-4CC5-B5F5-4103B69B53E9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DD1E6-0BE3-4E9E-AE69-A9C7D9FE2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83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9141-70A4-4CC5-B5F5-4103B69B53E9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DD1E6-0BE3-4E9E-AE69-A9C7D9FE2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5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9141-70A4-4CC5-B5F5-4103B69B53E9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DD1E6-0BE3-4E9E-AE69-A9C7D9FE2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313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9141-70A4-4CC5-B5F5-4103B69B53E9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DD1E6-0BE3-4E9E-AE69-A9C7D9FE2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32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9141-70A4-4CC5-B5F5-4103B69B53E9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DD1E6-0BE3-4E9E-AE69-A9C7D9FE2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14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9141-70A4-4CC5-B5F5-4103B69B53E9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DD1E6-0BE3-4E9E-AE69-A9C7D9FE2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78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9141-70A4-4CC5-B5F5-4103B69B53E9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DD1E6-0BE3-4E9E-AE69-A9C7D9FE2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82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9141-70A4-4CC5-B5F5-4103B69B53E9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DD1E6-0BE3-4E9E-AE69-A9C7D9FE2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01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9141-70A4-4CC5-B5F5-4103B69B53E9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DD1E6-0BE3-4E9E-AE69-A9C7D9FE2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03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09141-70A4-4CC5-B5F5-4103B69B53E9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DD1E6-0BE3-4E9E-AE69-A9C7D9FE2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883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3" t="4387" r="12479" b="3022"/>
          <a:stretch/>
        </p:blipFill>
        <p:spPr>
          <a:xfrm>
            <a:off x="1210614" y="631065"/>
            <a:ext cx="4333551" cy="269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704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371725" y="1584959"/>
            <a:ext cx="7555960" cy="3187065"/>
            <a:chOff x="2371725" y="1584959"/>
            <a:chExt cx="7555960" cy="3187065"/>
          </a:xfrm>
        </p:grpSpPr>
        <p:pic>
          <p:nvPicPr>
            <p:cNvPr id="3" name="Picture 2" descr="D:\Omkar\06_Bata\Bata_PDF\ScreenShortLabelPrinting\6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1725" y="1584959"/>
              <a:ext cx="7555960" cy="3187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</p:pic>
        <p:sp>
          <p:nvSpPr>
            <p:cNvPr id="5" name="Rounded Rectangle 4"/>
            <p:cNvSpPr/>
            <p:nvPr/>
          </p:nvSpPr>
          <p:spPr>
            <a:xfrm>
              <a:off x="3071812" y="3876675"/>
              <a:ext cx="68460" cy="5476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7048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:\Omkar\06_Bata\Bata_PDF\ScreenShortLabelPrinting\6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9" t="50759" r="6729" b="-379"/>
          <a:stretch/>
        </p:blipFill>
        <p:spPr bwMode="auto">
          <a:xfrm>
            <a:off x="3600450" y="3390900"/>
            <a:ext cx="5143500" cy="12439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5" name="Rounded Rectangle 4"/>
          <p:cNvSpPr/>
          <p:nvPr/>
        </p:nvSpPr>
        <p:spPr>
          <a:xfrm>
            <a:off x="6258505" y="2954821"/>
            <a:ext cx="985962" cy="21468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0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44" t="10465" r="30962" b="68043"/>
          <a:stretch/>
        </p:blipFill>
        <p:spPr>
          <a:xfrm>
            <a:off x="3254187" y="1062318"/>
            <a:ext cx="3738283" cy="108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372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687133" y="1107583"/>
            <a:ext cx="5151550" cy="3203355"/>
            <a:chOff x="1687133" y="1107583"/>
            <a:chExt cx="5151550" cy="320335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38" t="13164" r="15491" b="1824"/>
            <a:stretch/>
          </p:blipFill>
          <p:spPr>
            <a:xfrm>
              <a:off x="1687133" y="1107583"/>
              <a:ext cx="5151550" cy="3203355"/>
            </a:xfrm>
            <a:prstGeom prst="rect">
              <a:avLst/>
            </a:prstGeom>
          </p:spPr>
        </p:pic>
        <p:sp>
          <p:nvSpPr>
            <p:cNvPr id="3" name="Rounded Rectangle 2"/>
            <p:cNvSpPr/>
            <p:nvPr/>
          </p:nvSpPr>
          <p:spPr>
            <a:xfrm>
              <a:off x="4739425" y="3000777"/>
              <a:ext cx="1918952" cy="386367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3421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350734" y="1102472"/>
            <a:ext cx="672812" cy="31931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5" t="47569" r="1544" b="16693"/>
          <a:stretch/>
        </p:blipFill>
        <p:spPr>
          <a:xfrm>
            <a:off x="476517" y="3271234"/>
            <a:ext cx="6336407" cy="129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360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5858"/>
            <a:ext cx="12192000" cy="592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066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4331" t="19892" r="39894" b="31447"/>
          <a:stretch/>
        </p:blipFill>
        <p:spPr>
          <a:xfrm>
            <a:off x="528034" y="1365160"/>
            <a:ext cx="6800045" cy="333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00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465858"/>
            <a:ext cx="12192000" cy="5926284"/>
            <a:chOff x="0" y="465858"/>
            <a:chExt cx="12192000" cy="592628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65858"/>
              <a:ext cx="12192000" cy="592628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507" t="15827" r="44331" b="81131"/>
            <a:stretch/>
          </p:blipFill>
          <p:spPr>
            <a:xfrm>
              <a:off x="1339402" y="1416675"/>
              <a:ext cx="141667" cy="180305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69" t="15175" r="87747" b="79827"/>
            <a:stretch/>
          </p:blipFill>
          <p:spPr>
            <a:xfrm>
              <a:off x="6604714" y="1378037"/>
              <a:ext cx="193183" cy="2962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7993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4" t="61844" r="2605" b="6444"/>
          <a:stretch/>
        </p:blipFill>
        <p:spPr>
          <a:xfrm>
            <a:off x="875763" y="4198514"/>
            <a:ext cx="5679583" cy="106409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8179534" y="1488839"/>
            <a:ext cx="672812" cy="31931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571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8" t="10506" r="27431" b="35581"/>
          <a:stretch/>
        </p:blipFill>
        <p:spPr>
          <a:xfrm>
            <a:off x="476518" y="862886"/>
            <a:ext cx="4314423" cy="180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326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590925" y="1928812"/>
            <a:ext cx="5010150" cy="3000375"/>
            <a:chOff x="3590925" y="1928812"/>
            <a:chExt cx="5010150" cy="300037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90925" y="1928812"/>
              <a:ext cx="5010150" cy="3000375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6848475" y="2600326"/>
              <a:ext cx="38847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gency FB" panose="020B0503020202020204" pitchFamily="34" charset="0"/>
                </a:rPr>
                <a:t>01</a:t>
              </a:r>
              <a:endParaRPr lang="en-US" sz="800" dirty="0">
                <a:latin typeface="Agency FB" panose="020B0503020202020204" pitchFamily="34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491038" y="2386013"/>
              <a:ext cx="862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48474" y="3033713"/>
              <a:ext cx="38847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gency FB" panose="020B0503020202020204" pitchFamily="34" charset="0"/>
                </a:rPr>
                <a:t>1234</a:t>
              </a:r>
              <a:endParaRPr lang="en-US" sz="800" dirty="0">
                <a:latin typeface="Agency FB" panose="020B0503020202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848474" y="3467100"/>
              <a:ext cx="38847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gency FB" panose="020B0503020202020204" pitchFamily="34" charset="0"/>
                </a:rPr>
                <a:t>*****</a:t>
              </a:r>
              <a:endParaRPr lang="en-US" sz="800" dirty="0">
                <a:latin typeface="Agency FB" panose="020B0503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0750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3</Words>
  <Application>Microsoft Office PowerPoint</Application>
  <PresentationFormat>Widescreen</PresentationFormat>
  <Paragraphs>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Agency FB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BCIL</dc:creator>
  <cp:lastModifiedBy>BCIL</cp:lastModifiedBy>
  <cp:revision>15</cp:revision>
  <dcterms:created xsi:type="dcterms:W3CDTF">2022-06-28T07:00:02Z</dcterms:created>
  <dcterms:modified xsi:type="dcterms:W3CDTF">2022-08-03T11:46:23Z</dcterms:modified>
</cp:coreProperties>
</file>