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46D5B9B-F5D6-472D-A1D3-78E1E7053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D597BFA-E47A-4196-A9D7-69972E759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7EF091A-A557-464F-AF0D-7B100DB8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099-E70B-448C-ADAB-A63CCCF12F26}" type="datetimeFigureOut">
              <a:rPr lang="es-AR" smtClean="0"/>
              <a:t>23/09/2019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65F5BDB-D16A-4CC3-9ADA-E4BB6403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9BE1D29-5645-47A1-9128-365D2AEB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203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B86683-B05D-402D-872F-64332A6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EE7A46E9-DE3E-43B2-881E-666BBF693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CBFEC11-F6A1-45E6-963B-7B3BD3D3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099-E70B-448C-ADAB-A63CCCF12F26}" type="datetimeFigureOut">
              <a:rPr lang="es-AR" smtClean="0"/>
              <a:t>23/09/2019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7953538-0798-47A4-9362-535FE5B3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FF8F6F4-C751-43F4-B947-5DAAC120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984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67AD2B28-265B-4C5E-98CA-49B507C3D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0EECD224-115C-4427-AD1A-E16E13978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D62AC14-CA3D-4E3B-9510-D0367CC4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099-E70B-448C-ADAB-A63CCCF12F26}" type="datetimeFigureOut">
              <a:rPr lang="es-AR" smtClean="0"/>
              <a:t>23/09/2019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19EA37B-128A-42C7-80B0-C91260AC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BCC8867-1658-4AAA-AECE-07F85F2A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813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47F7A67-EFF5-45B5-AEFF-87C3D2C9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1A34E43-F81A-4F46-88A3-601AC3FD4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00CCE5F-F40F-4BAC-9D0E-F6526B8B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099-E70B-448C-ADAB-A63CCCF12F26}" type="datetimeFigureOut">
              <a:rPr lang="es-AR" smtClean="0"/>
              <a:t>23/09/2019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CA4F41A-E7A1-4D2F-90CF-B570B3AE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F3CF1DC-38FD-4C69-B1CF-CD917B47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414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0356BB2-F2E9-4EA5-9BC2-EE6F462F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6F31D2FB-A2BF-4998-8DEF-CF16F7001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C640A34-987E-48F8-AC4B-16946588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099-E70B-448C-ADAB-A63CCCF12F26}" type="datetimeFigureOut">
              <a:rPr lang="es-AR" smtClean="0"/>
              <a:t>23/09/2019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CAC2D86-E999-4299-B8DB-5567552D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3EE18CC-07FE-4492-AE34-2861A913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196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D5CE97E-1D18-4F11-9EEB-8B1FBC33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12DD723-522E-4DFE-85AE-7E5C0C15E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B10BE216-6EC1-4AF2-914C-C58891355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AF847553-961E-45AA-A62E-05FE0FD1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099-E70B-448C-ADAB-A63CCCF12F26}" type="datetimeFigureOut">
              <a:rPr lang="es-AR" smtClean="0"/>
              <a:t>23/09/2019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43AA99DE-7542-4140-9F11-335E4641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0E17E25-88F7-457E-8991-5A7C27DC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922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7842C44-1204-4D96-9E0C-8B755B8D7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EDFC4DFC-9146-4536-8B3F-0A9BE5E2B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D2FC56A7-8309-4C34-B2F4-52B38FD3A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940FFE3C-EED3-4F50-B2D5-04FBE6C71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B7AE0543-FF32-4328-B9A3-4EF4DBDA6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3A8B562C-273A-4831-9EFE-A3FFE4DF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099-E70B-448C-ADAB-A63CCCF12F26}" type="datetimeFigureOut">
              <a:rPr lang="es-AR" smtClean="0"/>
              <a:t>23/09/2019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4C0F26EC-1473-44F0-9F0D-010A4139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299D9AB5-81DE-4F9D-A3F5-6F210DE7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019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8CB4649-114E-4ED0-B7FA-7E2A39B2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A06A6E6C-F907-43FC-B3AD-870D2CDB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099-E70B-448C-ADAB-A63CCCF12F26}" type="datetimeFigureOut">
              <a:rPr lang="es-AR" smtClean="0"/>
              <a:t>23/09/2019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5D146B1B-DE05-40AB-957B-36852451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501CABF5-E23C-4E76-9B10-DDF030D4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463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6E18A900-18E6-4990-9A76-EBB52E2B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099-E70B-448C-ADAB-A63CCCF12F26}" type="datetimeFigureOut">
              <a:rPr lang="es-AR" smtClean="0"/>
              <a:t>23/09/2019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33407AB7-6330-4523-AC27-A1029584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DBE29AE-0D51-435C-94AA-02E7CD8B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991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19D8136-728B-4E4F-8928-2C01B106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A7FFC25-BDAD-483B-842F-328565832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70661C27-0FBA-44FB-9EA9-DB937F1E4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E507A11F-3B5D-4C26-AC0E-842F179C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099-E70B-448C-ADAB-A63CCCF12F26}" type="datetimeFigureOut">
              <a:rPr lang="es-AR" smtClean="0"/>
              <a:t>23/09/2019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CD6A881B-EB15-4733-99DE-40646A51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FB63D3AA-E05D-4908-A366-90CB5C9C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492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864918D-48CA-4D4D-9F0F-AF436282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7F539A36-B69D-4A2F-A7AD-1F6359AF3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6B17A68D-09FF-4D58-8E15-91832D9F6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0011A64B-D8BE-4479-8211-6975C794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A099-E70B-448C-ADAB-A63CCCF12F26}" type="datetimeFigureOut">
              <a:rPr lang="es-AR" smtClean="0"/>
              <a:t>23/09/2019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1ED3772A-52D2-49EB-BC2C-4AE99132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2AFFBC5D-426D-448D-841B-F1451B49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929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60250D68-792D-4419-B498-79C5F640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8CF94F0-19C1-44BF-8640-F5474FB8C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F7F1FA7-DD95-48BA-B11A-8FC265FFA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DA099-E70B-448C-ADAB-A63CCCF12F26}" type="datetimeFigureOut">
              <a:rPr lang="es-AR" smtClean="0"/>
              <a:t>23/09/2019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07CDA11-1DD9-41AE-95E0-61400D7BF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47173EB5-F8E8-4514-B956-E660949A0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DEC7D-C438-45B9-A3B6-E73A093912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006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8A629673-5261-4EDC-BAA5-81AA320F8BE3}"/>
              </a:ext>
            </a:extLst>
          </p:cNvPr>
          <p:cNvSpPr/>
          <p:nvPr/>
        </p:nvSpPr>
        <p:spPr>
          <a:xfrm>
            <a:off x="137411" y="767751"/>
            <a:ext cx="1191717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dirty="0"/>
              <a:t>Una consultora informática dispone de una lista con la información de los proyectos que realiza. De cada proyecto se conoce: código del proyecto, nombre del proyecto, tipo de lenguaje utilizado (PHP, Java, </a:t>
            </a:r>
            <a:r>
              <a:rPr lang="es-AR" sz="2000" dirty="0" err="1"/>
              <a:t>Phyton</a:t>
            </a:r>
            <a:r>
              <a:rPr lang="es-AR" sz="2000" dirty="0"/>
              <a:t>, etc.), año de inicio, año de fin y la información de cada una de las personas que participan de dicho proyecto (DNI, nombre y apellido, cantidad de horas trabajadas). Esta estructura no tiene orden alguno. </a:t>
            </a:r>
          </a:p>
          <a:p>
            <a:pPr algn="just"/>
            <a:endParaRPr lang="es-AR" sz="2000" dirty="0"/>
          </a:p>
          <a:p>
            <a:pPr marL="457200" indent="-457200" algn="just">
              <a:buAutoNum type="alphaLcParenR"/>
            </a:pPr>
            <a:r>
              <a:rPr lang="es-AR" sz="2000" dirty="0"/>
              <a:t>A partir de la información anterior, genere una nueva estructura donde para cada proyecto se almacene su nombre, la cantidad de participantes que posee y el total de horas trabajadas en el mismo. Esta estructura debe estar ordenada por código de proyecto y debe ser eficiente para la búsqueda por dicho criterio.</a:t>
            </a:r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endParaRPr lang="es-AR" sz="2000" dirty="0"/>
          </a:p>
          <a:p>
            <a:pPr algn="just"/>
            <a:r>
              <a:rPr lang="es-AR" sz="2000" dirty="0"/>
              <a:t>Después de realizar el punto a) elija las estructuras adecuadas para:</a:t>
            </a:r>
          </a:p>
          <a:p>
            <a:pPr marL="457200" indent="-457200" algn="just">
              <a:buFontTx/>
              <a:buAutoNum type="alphaLcParenR" startAt="2"/>
            </a:pPr>
            <a:endParaRPr lang="es-AR" sz="2000" dirty="0"/>
          </a:p>
          <a:p>
            <a:pPr marL="457200" indent="-457200" algn="just">
              <a:buFontTx/>
              <a:buAutoNum type="alphaLcParenR" startAt="2"/>
            </a:pPr>
            <a:r>
              <a:rPr lang="es-AR" sz="2000" dirty="0"/>
              <a:t>Realizar un módulo que retorne en orden creciente, los códigos de los proyectos donde los participantes sean más de </a:t>
            </a:r>
            <a:r>
              <a:rPr lang="es-AR" sz="2000" dirty="0" smtClean="0"/>
              <a:t>10 </a:t>
            </a:r>
            <a:r>
              <a:rPr lang="es-AR" sz="2000" dirty="0"/>
              <a:t>pero menos de </a:t>
            </a:r>
            <a:r>
              <a:rPr lang="es-AR" sz="2000" dirty="0" smtClean="0"/>
              <a:t>50</a:t>
            </a:r>
            <a:r>
              <a:rPr lang="es-AR" sz="2000" dirty="0"/>
              <a:t>.</a:t>
            </a:r>
          </a:p>
          <a:p>
            <a:pPr marL="457200" indent="-457200" algn="just">
              <a:buFontTx/>
              <a:buAutoNum type="alphaLcParenR" startAt="2"/>
            </a:pPr>
            <a:endParaRPr lang="es-AR" sz="2000" dirty="0"/>
          </a:p>
          <a:p>
            <a:pPr marL="457200" indent="-457200" algn="just">
              <a:buFontTx/>
              <a:buAutoNum type="alphaLcParenR" startAt="2"/>
            </a:pPr>
            <a:r>
              <a:rPr lang="es-AR" sz="2000" dirty="0"/>
              <a:t>Realizar un módulo que retorne el proyecto con el máximo total de horas y cuyo código esté entre 20 y 100.</a:t>
            </a:r>
          </a:p>
          <a:p>
            <a:pPr marL="457200" indent="-457200" algn="just">
              <a:buAutoNum type="alphaLcParenR" startAt="2"/>
            </a:pPr>
            <a:endParaRPr lang="es-AR" sz="2000" dirty="0"/>
          </a:p>
          <a:p>
            <a:pPr marL="457200" indent="-457200" algn="just">
              <a:buAutoNum type="alphaLcParenR" startAt="2"/>
            </a:pPr>
            <a:r>
              <a:rPr lang="es-AR" sz="2000" dirty="0"/>
              <a:t>Realizar un programa que simule el llamado a los módulos b), c) y d) e informe por pantalla lo que devuelven.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5092C9E1-1DA7-4ABD-8A02-4A6AF635080D}"/>
              </a:ext>
            </a:extLst>
          </p:cNvPr>
          <p:cNvSpPr/>
          <p:nvPr/>
        </p:nvSpPr>
        <p:spPr>
          <a:xfrm rot="566633">
            <a:off x="9317327" y="3453876"/>
            <a:ext cx="2216766" cy="10459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Recordar! </a:t>
            </a:r>
          </a:p>
          <a:p>
            <a:pPr algn="ctr"/>
            <a:r>
              <a:rPr lang="es-AR" sz="1600" b="1" dirty="0">
                <a:solidFill>
                  <a:schemeClr val="tx1"/>
                </a:solidFill>
              </a:rPr>
              <a:t>Modularizar y resolver eficientemente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93BE8A17-F9D8-4D32-8DDE-7B250229795F}"/>
              </a:ext>
            </a:extLst>
          </p:cNvPr>
          <p:cNvSpPr txBox="1"/>
          <p:nvPr/>
        </p:nvSpPr>
        <p:spPr>
          <a:xfrm>
            <a:off x="3795511" y="212281"/>
            <a:ext cx="4600975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800" b="1" dirty="0"/>
              <a:t>TP-Imperativo (23/09/2019)</a:t>
            </a:r>
          </a:p>
        </p:txBody>
      </p:sp>
    </p:spTree>
    <p:extLst>
      <p:ext uri="{BB962C8B-B14F-4D97-AF65-F5344CB8AC3E}">
        <p14:creationId xmlns:p14="http://schemas.microsoft.com/office/powerpoint/2010/main" val="15236099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235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Silvana Lis Gallo</dc:creator>
  <cp:lastModifiedBy>Silvana Gallo</cp:lastModifiedBy>
  <cp:revision>11</cp:revision>
  <dcterms:created xsi:type="dcterms:W3CDTF">2019-04-02T15:00:33Z</dcterms:created>
  <dcterms:modified xsi:type="dcterms:W3CDTF">2019-09-23T10:47:46Z</dcterms:modified>
</cp:coreProperties>
</file>