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380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021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609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09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04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9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227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55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079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01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6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6E9A-C9A1-444E-BE4B-397E02966A35}" type="datetimeFigureOut">
              <a:rPr lang="es-AR" smtClean="0"/>
              <a:t>27/08/2018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1649-BB94-4031-8D0A-24FE6167D9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37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41668" y="365125"/>
            <a:ext cx="107796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i="0" dirty="0" smtClean="0">
                <a:effectLst/>
                <a:latin typeface="Calibri" panose="020F0502020204030204" pitchFamily="34" charset="0"/>
              </a:rPr>
              <a:t>Una  aerolínea  quiere  premiar  a  sus  mejores  clientes  y  dispone  de  la  información  de  los  vuelos  que  ofrece  y  sus  ventas.  Cada  vuelo  posee  un  código  (de  dos  letras  y  cuatro  números,  </a:t>
            </a:r>
            <a:r>
              <a:rPr lang="es-AR" b="1" i="0" dirty="0" err="1" smtClean="0">
                <a:effectLst/>
                <a:latin typeface="Calibri" panose="020F0502020204030204" pitchFamily="34" charset="0"/>
              </a:rPr>
              <a:t>ej</a:t>
            </a:r>
            <a:r>
              <a:rPr lang="es-AR" b="1" i="0" dirty="0" smtClean="0">
                <a:effectLst/>
                <a:latin typeface="Calibri" panose="020F0502020204030204" pitchFamily="34" charset="0"/>
              </a:rPr>
              <a:t>:  AR1620),  capacidad  de  pasajeros,  cantidad  de  millas  y  las  ventas  asociadas  al  mismo.  </a:t>
            </a:r>
          </a:p>
          <a:p>
            <a:r>
              <a:rPr lang="es-AR" b="1" i="0" dirty="0" smtClean="0">
                <a:effectLst/>
                <a:latin typeface="Calibri" panose="020F0502020204030204" pitchFamily="34" charset="0"/>
              </a:rPr>
              <a:t>Para  cada  una  de  las  ventas  de  pasajes  se  registra  DNI  del  pasajero,  su nombre  y  apellido  y  la  clase  en  que  solicitó  el  boleto.  </a:t>
            </a:r>
          </a:p>
          <a:p>
            <a:r>
              <a:rPr lang="es-AR" b="0" i="0" dirty="0" smtClean="0">
                <a:effectLst/>
                <a:latin typeface="Calibri" panose="020F0502020204030204" pitchFamily="34" charset="0"/>
              </a:rPr>
              <a:t>Esta  estructura  se  encuentra  ordenada  por  código  de  vuelo  y  permite  la  búsqueda  eficiente  por  dicho  criterio.  </a:t>
            </a:r>
          </a:p>
          <a:p>
            <a:r>
              <a:rPr lang="es-AR" b="0" i="1" dirty="0" smtClean="0">
                <a:effectLst/>
                <a:latin typeface="Calibri" panose="020F0502020204030204" pitchFamily="34" charset="0"/>
              </a:rPr>
              <a:t>Se  necesita  saber  qué  cantidad  de  puntos  acumularon  los  pasajeros  según  el  siguiente  sistema:  cada  pasajero  que  haya  viajado  en  clase  ejecutiva  suma  10  puntos  por  milla  de  vuelo,  mientras  que  aquellos  que  viajaron  en  clase  turista  suman  5  puntos  por  milla. </a:t>
            </a:r>
            <a:r>
              <a:rPr lang="es-AR" b="0" i="0" dirty="0" smtClean="0">
                <a:effectLst/>
                <a:latin typeface="Calibri" panose="020F0502020204030204" pitchFamily="34" charset="0"/>
              </a:rPr>
              <a:t> Por  lo  que  se  pide:  </a:t>
            </a:r>
          </a:p>
          <a:p>
            <a:endParaRPr lang="es-AR" b="0" i="0" dirty="0" smtClean="0">
              <a:effectLst/>
              <a:latin typeface="Calibri" panose="020F0502020204030204" pitchFamily="34" charset="0"/>
            </a:endParaRPr>
          </a:p>
          <a:p>
            <a:r>
              <a:rPr lang="es-AR" b="0" i="0" dirty="0" smtClean="0">
                <a:effectLst/>
                <a:latin typeface="Calibri" panose="020F0502020204030204" pitchFamily="34" charset="0"/>
              </a:rPr>
              <a:t> a)Generar  una  estructura  que  almacene  para  cada  pasajero  su  DNI,  nombre  y  apellido  y  puntaje  acumulado,  de  manera  tal  que  resulte  eficiente  la  búsqueda  por  DNI  del  pasajero.  A  partir  de  las  estructuras  anteriores.</a:t>
            </a:r>
          </a:p>
          <a:p>
            <a:endParaRPr lang="es-AR" b="0" i="0" dirty="0" smtClean="0">
              <a:effectLst/>
              <a:latin typeface="Calibri" panose="020F0502020204030204" pitchFamily="34" charset="0"/>
            </a:endParaRPr>
          </a:p>
          <a:p>
            <a:r>
              <a:rPr lang="es-AR" b="0" i="0" dirty="0" smtClean="0">
                <a:effectLst/>
                <a:latin typeface="Calibri" panose="020F0502020204030204" pitchFamily="34" charset="0"/>
              </a:rPr>
              <a:t>b)Informar  el  mayor  puntaje  obtenido  por  los  pasajeros.  c)Informar  el  puntaje  de  los  pasajeros  cuyo  DNI  se  encuentre  entre  40.000.000  y  50.000.000.  </a:t>
            </a:r>
          </a:p>
          <a:p>
            <a:endParaRPr lang="es-AR" dirty="0">
              <a:latin typeface="Calibri" panose="020F0502020204030204" pitchFamily="34" charset="0"/>
            </a:endParaRPr>
          </a:p>
          <a:p>
            <a:r>
              <a:rPr lang="es-AR" b="0" i="0" dirty="0" smtClean="0">
                <a:effectLst/>
                <a:latin typeface="Calibri" panose="020F0502020204030204" pitchFamily="34" charset="0"/>
              </a:rPr>
              <a:t>NOTA:  Declarar  todas  las  estructuras  de  datos  utilizadas.  Resolver  eficientemente.  Realizar  un  programa  que  simule  el  llamado  a  los</a:t>
            </a:r>
            <a:endParaRPr lang="es-AR" b="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48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Profesor</cp:lastModifiedBy>
  <cp:revision>1</cp:revision>
  <dcterms:created xsi:type="dcterms:W3CDTF">2018-08-27T13:10:31Z</dcterms:created>
  <dcterms:modified xsi:type="dcterms:W3CDTF">2018-08-27T13:10:45Z</dcterms:modified>
</cp:coreProperties>
</file>