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2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9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7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0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9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0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00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1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7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6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4AA4-3DEB-4E5E-817C-3C5A256ABD44}" type="datetimeFigureOut">
              <a:rPr lang="es-AR" smtClean="0"/>
              <a:t>29/8/2018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8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7C43AA-7E37-486B-AD97-56D48E6C8768}"/>
              </a:ext>
            </a:extLst>
          </p:cNvPr>
          <p:cNvSpPr/>
          <p:nvPr/>
        </p:nvSpPr>
        <p:spPr>
          <a:xfrm rot="1505779">
            <a:off x="6178647" y="5047046"/>
            <a:ext cx="2400985" cy="1045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5DC49-9F64-42BC-B50B-39B6199F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0" y="1474543"/>
            <a:ext cx="9062830" cy="3166734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Se desea procesar información de alumnos inscriptos en la carrera de Ingeniería en Computación. De cada alumno se ingresa: código de alumno, nombre del alumno, código de materia, fecha examen final (día, mes y año) y nota del examen final. Se pide implementar un programa que a partir de la lectura de esta información:</a:t>
            </a:r>
          </a:p>
          <a:p>
            <a:pPr marL="342900" indent="-342900" algn="just">
              <a:buAutoNum type="alphaLcParenR"/>
            </a:pPr>
            <a:r>
              <a:rPr lang="es-AR" sz="2000" dirty="0"/>
              <a:t>Genere una estructura que almacene las notas de cada alumno y permita realizar una búsqueda eficiente por código de alumno.</a:t>
            </a:r>
          </a:p>
          <a:p>
            <a:pPr marL="342900" indent="-342900" algn="just">
              <a:buAutoNum type="alphaLcParenR"/>
            </a:pPr>
            <a:r>
              <a:rPr lang="es-AR" sz="2000" dirty="0"/>
              <a:t>Informar el nombre del alumno y su promedio, para aquellos alumnos cuyo código está entre 10000 y 11000.</a:t>
            </a:r>
          </a:p>
          <a:p>
            <a:pPr marL="342900" indent="-342900" algn="just">
              <a:buAutoNum type="alphaLcParenR"/>
            </a:pPr>
            <a:r>
              <a:rPr lang="es-AR" sz="2000" dirty="0"/>
              <a:t>A partir de la estructura generada en a), informe la cantidad total de alumnos de la Facultad. </a:t>
            </a:r>
          </a:p>
          <a:p>
            <a:pPr algn="just"/>
            <a:endParaRPr lang="es-AR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8BCB9A-9F0A-49A4-B251-150B5F043D04}"/>
              </a:ext>
            </a:extLst>
          </p:cNvPr>
          <p:cNvSpPr txBox="1"/>
          <p:nvPr/>
        </p:nvSpPr>
        <p:spPr>
          <a:xfrm>
            <a:off x="3337680" y="277091"/>
            <a:ext cx="24686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Imperativo</a:t>
            </a:r>
          </a:p>
        </p:txBody>
      </p:sp>
    </p:spTree>
    <p:extLst>
      <p:ext uri="{BB962C8B-B14F-4D97-AF65-F5344CB8AC3E}">
        <p14:creationId xmlns:p14="http://schemas.microsoft.com/office/powerpoint/2010/main" val="425240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131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Silvana Lis Gallo</cp:lastModifiedBy>
  <cp:revision>18</cp:revision>
  <dcterms:created xsi:type="dcterms:W3CDTF">2018-04-05T03:04:02Z</dcterms:created>
  <dcterms:modified xsi:type="dcterms:W3CDTF">2018-08-29T04:19:48Z</dcterms:modified>
</cp:coreProperties>
</file>