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363" r:id="rId3"/>
    <p:sldId id="359" r:id="rId4"/>
    <p:sldId id="360" r:id="rId5"/>
    <p:sldId id="361" r:id="rId6"/>
    <p:sldId id="362" r:id="rId7"/>
    <p:sldId id="366" r:id="rId8"/>
    <p:sldId id="365" r:id="rId9"/>
    <p:sldId id="367" r:id="rId10"/>
    <p:sldId id="351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64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4660"/>
  </p:normalViewPr>
  <p:slideViewPr>
    <p:cSldViewPr>
      <p:cViewPr varScale="1">
        <p:scale>
          <a:sx n="69" d="100"/>
          <a:sy n="69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39FE9-4A81-48F9-B0AF-A1612EA28617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9983E4F0-E332-400A-9123-E5BCB86D7803}">
      <dgm:prSet phldrT="[Texto]"/>
      <dgm:spPr/>
      <dgm:t>
        <a:bodyPr/>
        <a:lstStyle/>
        <a:p>
          <a:pPr algn="l"/>
          <a:r>
            <a:rPr lang="es-AR" b="0" i="0" dirty="0" err="1"/>
            <a:t>Prog</a:t>
          </a:r>
          <a:r>
            <a:rPr lang="es-AR" b="1" i="1" dirty="0"/>
            <a:t>. </a:t>
          </a:r>
          <a:r>
            <a:rPr lang="es-AR" b="0" i="0" dirty="0"/>
            <a:t>Imperativa</a:t>
          </a:r>
        </a:p>
      </dgm:t>
    </dgm:pt>
    <dgm:pt modelId="{E3E1FBD5-2C1F-4760-B8F4-88B8B2DDD18E}" type="parTrans" cxnId="{8C6C7E15-7B02-4B59-B42B-2B5F3463CF86}">
      <dgm:prSet/>
      <dgm:spPr/>
      <dgm:t>
        <a:bodyPr/>
        <a:lstStyle/>
        <a:p>
          <a:endParaRPr lang="es-AR"/>
        </a:p>
      </dgm:t>
    </dgm:pt>
    <dgm:pt modelId="{5E85265D-23F4-4EA2-B200-E179ACB8D5FD}" type="sibTrans" cxnId="{8C6C7E15-7B02-4B59-B42B-2B5F3463CF86}">
      <dgm:prSet/>
      <dgm:spPr/>
      <dgm:t>
        <a:bodyPr/>
        <a:lstStyle/>
        <a:p>
          <a:endParaRPr lang="es-AR"/>
        </a:p>
      </dgm:t>
    </dgm:pt>
    <dgm:pt modelId="{C2194F24-D748-43C7-AF7C-02A0400B5D8E}">
      <dgm:prSet phldrT="[Texto]"/>
      <dgm:spPr/>
      <dgm:t>
        <a:bodyPr/>
        <a:lstStyle/>
        <a:p>
          <a:r>
            <a:rPr lang="es-AR" dirty="0" err="1"/>
            <a:t>Prog</a:t>
          </a:r>
          <a:r>
            <a:rPr lang="es-AR" dirty="0"/>
            <a:t>. Orientada a Objetos</a:t>
          </a:r>
        </a:p>
      </dgm:t>
    </dgm:pt>
    <dgm:pt modelId="{A8375BB6-EA19-4151-8F10-88854FF18037}" type="parTrans" cxnId="{43A1BEC2-C348-497B-8485-5E073F77B9A8}">
      <dgm:prSet/>
      <dgm:spPr/>
      <dgm:t>
        <a:bodyPr/>
        <a:lstStyle/>
        <a:p>
          <a:endParaRPr lang="es-AR"/>
        </a:p>
      </dgm:t>
    </dgm:pt>
    <dgm:pt modelId="{D77AB571-840B-452A-A45A-68A8B8F6F35E}" type="sibTrans" cxnId="{43A1BEC2-C348-497B-8485-5E073F77B9A8}">
      <dgm:prSet/>
      <dgm:spPr/>
      <dgm:t>
        <a:bodyPr/>
        <a:lstStyle/>
        <a:p>
          <a:endParaRPr lang="es-AR"/>
        </a:p>
      </dgm:t>
    </dgm:pt>
    <dgm:pt modelId="{8D1D394B-E09F-4F71-A481-93480776D048}">
      <dgm:prSet phldrT="[Texto]"/>
      <dgm:spPr/>
      <dgm:t>
        <a:bodyPr/>
        <a:lstStyle/>
        <a:p>
          <a:r>
            <a:rPr lang="es-AR" dirty="0" err="1"/>
            <a:t>Prog</a:t>
          </a:r>
          <a:r>
            <a:rPr lang="es-AR" dirty="0"/>
            <a:t>. Bajo Nivel</a:t>
          </a:r>
        </a:p>
      </dgm:t>
    </dgm:pt>
    <dgm:pt modelId="{60608ED2-2133-4BCD-AC35-0D88903C4F6D}" type="parTrans" cxnId="{C2319F0B-DA91-40C6-AEAD-E062A5F37DB3}">
      <dgm:prSet/>
      <dgm:spPr/>
      <dgm:t>
        <a:bodyPr/>
        <a:lstStyle/>
        <a:p>
          <a:endParaRPr lang="es-AR"/>
        </a:p>
      </dgm:t>
    </dgm:pt>
    <dgm:pt modelId="{10635363-81FE-4A54-BC59-C6DCE509AA35}" type="sibTrans" cxnId="{C2319F0B-DA91-40C6-AEAD-E062A5F37DB3}">
      <dgm:prSet/>
      <dgm:spPr/>
      <dgm:t>
        <a:bodyPr/>
        <a:lstStyle/>
        <a:p>
          <a:endParaRPr lang="es-AR"/>
        </a:p>
      </dgm:t>
    </dgm:pt>
    <dgm:pt modelId="{CFE6D026-1959-471A-BC5F-1ED1F52A6131}">
      <dgm:prSet phldrT="[Texto]"/>
      <dgm:spPr/>
      <dgm:t>
        <a:bodyPr/>
        <a:lstStyle/>
        <a:p>
          <a:r>
            <a:rPr lang="es-AR"/>
            <a:t>Prog</a:t>
          </a:r>
          <a:r>
            <a:rPr lang="es-AR" dirty="0"/>
            <a:t>. Concurrente</a:t>
          </a:r>
        </a:p>
      </dgm:t>
    </dgm:pt>
    <dgm:pt modelId="{6A3DD5CB-03A4-423D-BDDE-84B4BDB40B61}" type="parTrans" cxnId="{807C4C06-A3F4-4AF4-94A4-3A2CBCA1C17E}">
      <dgm:prSet/>
      <dgm:spPr/>
      <dgm:t>
        <a:bodyPr/>
        <a:lstStyle/>
        <a:p>
          <a:endParaRPr lang="es-AR"/>
        </a:p>
      </dgm:t>
    </dgm:pt>
    <dgm:pt modelId="{37C04C06-AB6D-407C-9982-AA2B3C95D957}" type="sibTrans" cxnId="{807C4C06-A3F4-4AF4-94A4-3A2CBCA1C17E}">
      <dgm:prSet/>
      <dgm:spPr/>
      <dgm:t>
        <a:bodyPr/>
        <a:lstStyle/>
        <a:p>
          <a:endParaRPr lang="es-AR"/>
        </a:p>
      </dgm:t>
    </dgm:pt>
    <dgm:pt modelId="{799A4CFC-6516-4DE9-BDAD-C0FA426BC9B2}" type="pres">
      <dgm:prSet presAssocID="{09C39FE9-4A81-48F9-B0AF-A1612EA28617}" presName="linear" presStyleCnt="0">
        <dgm:presLayoutVars>
          <dgm:animLvl val="lvl"/>
          <dgm:resizeHandles val="exact"/>
        </dgm:presLayoutVars>
      </dgm:prSet>
      <dgm:spPr/>
    </dgm:pt>
    <dgm:pt modelId="{B8FE434F-105E-405A-8842-A963115B26D8}" type="pres">
      <dgm:prSet presAssocID="{9983E4F0-E332-400A-9123-E5BCB86D7803}" presName="parentText" presStyleLbl="node1" presStyleIdx="0" presStyleCnt="4" custLinFactNeighborX="57" custLinFactNeighborY="-17912">
        <dgm:presLayoutVars>
          <dgm:chMax val="0"/>
          <dgm:bulletEnabled val="1"/>
        </dgm:presLayoutVars>
      </dgm:prSet>
      <dgm:spPr/>
    </dgm:pt>
    <dgm:pt modelId="{1E7D2AF4-C7BB-44F0-B916-41245D5258F2}" type="pres">
      <dgm:prSet presAssocID="{5E85265D-23F4-4EA2-B200-E179ACB8D5FD}" presName="spacer" presStyleCnt="0"/>
      <dgm:spPr/>
    </dgm:pt>
    <dgm:pt modelId="{DE7978F9-5D8A-447E-89B8-3F5CE2B80B39}" type="pres">
      <dgm:prSet presAssocID="{C2194F24-D748-43C7-AF7C-02A0400B5D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82022C-BE4D-4CE2-94FA-D99A57286472}" type="pres">
      <dgm:prSet presAssocID="{D77AB571-840B-452A-A45A-68A8B8F6F35E}" presName="spacer" presStyleCnt="0"/>
      <dgm:spPr/>
    </dgm:pt>
    <dgm:pt modelId="{A9EC6DB2-DC88-4AC2-B79C-7186E0EEA6C6}" type="pres">
      <dgm:prSet presAssocID="{8D1D394B-E09F-4F71-A481-93480776D0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6661B5-75CE-41E9-B323-B218BC388C1A}" type="pres">
      <dgm:prSet presAssocID="{10635363-81FE-4A54-BC59-C6DCE509AA35}" presName="spacer" presStyleCnt="0"/>
      <dgm:spPr/>
    </dgm:pt>
    <dgm:pt modelId="{88FA9E5E-FE76-4F95-BF39-67F997CEFF5B}" type="pres">
      <dgm:prSet presAssocID="{CFE6D026-1959-471A-BC5F-1ED1F52A61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7C4C06-A3F4-4AF4-94A4-3A2CBCA1C17E}" srcId="{09C39FE9-4A81-48F9-B0AF-A1612EA28617}" destId="{CFE6D026-1959-471A-BC5F-1ED1F52A6131}" srcOrd="3" destOrd="0" parTransId="{6A3DD5CB-03A4-423D-BDDE-84B4BDB40B61}" sibTransId="{37C04C06-AB6D-407C-9982-AA2B3C95D957}"/>
    <dgm:cxn modelId="{A429CB0A-1E90-4666-86F5-2C37A07C85B2}" type="presOf" srcId="{CFE6D026-1959-471A-BC5F-1ED1F52A6131}" destId="{88FA9E5E-FE76-4F95-BF39-67F997CEFF5B}" srcOrd="0" destOrd="0" presId="urn:microsoft.com/office/officeart/2005/8/layout/vList2"/>
    <dgm:cxn modelId="{C2319F0B-DA91-40C6-AEAD-E062A5F37DB3}" srcId="{09C39FE9-4A81-48F9-B0AF-A1612EA28617}" destId="{8D1D394B-E09F-4F71-A481-93480776D048}" srcOrd="2" destOrd="0" parTransId="{60608ED2-2133-4BCD-AC35-0D88903C4F6D}" sibTransId="{10635363-81FE-4A54-BC59-C6DCE509AA35}"/>
    <dgm:cxn modelId="{8C6C7E15-7B02-4B59-B42B-2B5F3463CF86}" srcId="{09C39FE9-4A81-48F9-B0AF-A1612EA28617}" destId="{9983E4F0-E332-400A-9123-E5BCB86D7803}" srcOrd="0" destOrd="0" parTransId="{E3E1FBD5-2C1F-4760-B8F4-88B8B2DDD18E}" sibTransId="{5E85265D-23F4-4EA2-B200-E179ACB8D5FD}"/>
    <dgm:cxn modelId="{02BA731E-0468-4F1E-A1B1-EBCFDA3754A5}" type="presOf" srcId="{C2194F24-D748-43C7-AF7C-02A0400B5D8E}" destId="{DE7978F9-5D8A-447E-89B8-3F5CE2B80B39}" srcOrd="0" destOrd="0" presId="urn:microsoft.com/office/officeart/2005/8/layout/vList2"/>
    <dgm:cxn modelId="{11F1AD73-B377-477D-BFFF-A3B3BEFDE79C}" type="presOf" srcId="{8D1D394B-E09F-4F71-A481-93480776D048}" destId="{A9EC6DB2-DC88-4AC2-B79C-7186E0EEA6C6}" srcOrd="0" destOrd="0" presId="urn:microsoft.com/office/officeart/2005/8/layout/vList2"/>
    <dgm:cxn modelId="{5B897493-D96F-4EB1-AAB7-E5B7DA1A0C3B}" type="presOf" srcId="{9983E4F0-E332-400A-9123-E5BCB86D7803}" destId="{B8FE434F-105E-405A-8842-A963115B26D8}" srcOrd="0" destOrd="0" presId="urn:microsoft.com/office/officeart/2005/8/layout/vList2"/>
    <dgm:cxn modelId="{0E457EB8-11AF-41A4-8C9D-7FC673D31BE2}" type="presOf" srcId="{09C39FE9-4A81-48F9-B0AF-A1612EA28617}" destId="{799A4CFC-6516-4DE9-BDAD-C0FA426BC9B2}" srcOrd="0" destOrd="0" presId="urn:microsoft.com/office/officeart/2005/8/layout/vList2"/>
    <dgm:cxn modelId="{43A1BEC2-C348-497B-8485-5E073F77B9A8}" srcId="{09C39FE9-4A81-48F9-B0AF-A1612EA28617}" destId="{C2194F24-D748-43C7-AF7C-02A0400B5D8E}" srcOrd="1" destOrd="0" parTransId="{A8375BB6-EA19-4151-8F10-88854FF18037}" sibTransId="{D77AB571-840B-452A-A45A-68A8B8F6F35E}"/>
    <dgm:cxn modelId="{709A7E19-1BC0-4211-8295-750B9EEAB12B}" type="presParOf" srcId="{799A4CFC-6516-4DE9-BDAD-C0FA426BC9B2}" destId="{B8FE434F-105E-405A-8842-A963115B26D8}" srcOrd="0" destOrd="0" presId="urn:microsoft.com/office/officeart/2005/8/layout/vList2"/>
    <dgm:cxn modelId="{936A428E-F002-4A8F-9994-C1087AA23FE3}" type="presParOf" srcId="{799A4CFC-6516-4DE9-BDAD-C0FA426BC9B2}" destId="{1E7D2AF4-C7BB-44F0-B916-41245D5258F2}" srcOrd="1" destOrd="0" presId="urn:microsoft.com/office/officeart/2005/8/layout/vList2"/>
    <dgm:cxn modelId="{63B95D8B-C629-4058-98E6-CDD5DF06A9C5}" type="presParOf" srcId="{799A4CFC-6516-4DE9-BDAD-C0FA426BC9B2}" destId="{DE7978F9-5D8A-447E-89B8-3F5CE2B80B39}" srcOrd="2" destOrd="0" presId="urn:microsoft.com/office/officeart/2005/8/layout/vList2"/>
    <dgm:cxn modelId="{C01E055E-0C97-4E38-B1E9-EF9939FCE0D3}" type="presParOf" srcId="{799A4CFC-6516-4DE9-BDAD-C0FA426BC9B2}" destId="{3F82022C-BE4D-4CE2-94FA-D99A57286472}" srcOrd="3" destOrd="0" presId="urn:microsoft.com/office/officeart/2005/8/layout/vList2"/>
    <dgm:cxn modelId="{67E74EA7-5F9B-45C0-8923-A27DD1474711}" type="presParOf" srcId="{799A4CFC-6516-4DE9-BDAD-C0FA426BC9B2}" destId="{A9EC6DB2-DC88-4AC2-B79C-7186E0EEA6C6}" srcOrd="4" destOrd="0" presId="urn:microsoft.com/office/officeart/2005/8/layout/vList2"/>
    <dgm:cxn modelId="{6E4B7D05-66AE-4657-9F7E-DA609429DCFD}" type="presParOf" srcId="{799A4CFC-6516-4DE9-BDAD-C0FA426BC9B2}" destId="{346661B5-75CE-41E9-B323-B218BC388C1A}" srcOrd="5" destOrd="0" presId="urn:microsoft.com/office/officeart/2005/8/layout/vList2"/>
    <dgm:cxn modelId="{0EDC1309-4667-49D3-AE76-753AF5CBEE11}" type="presParOf" srcId="{799A4CFC-6516-4DE9-BDAD-C0FA426BC9B2}" destId="{88FA9E5E-FE76-4F95-BF39-67F997CEFF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6282C-6CA5-4F1F-892E-E93CDEC67EB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237F97-6996-49C2-A379-A04748749157}">
      <dgm:prSet phldrT="[Texto]"/>
      <dgm:spPr>
        <a:solidFill>
          <a:schemeClr val="accent2"/>
        </a:solidFill>
      </dgm:spPr>
      <dgm:t>
        <a:bodyPr/>
        <a:lstStyle/>
        <a:p>
          <a:r>
            <a:rPr lang="es-US" b="1" dirty="0">
              <a:solidFill>
                <a:schemeClr val="tx1"/>
              </a:solidFill>
            </a:rPr>
            <a:t>Recursión</a:t>
          </a:r>
          <a:endParaRPr lang="es-AR" b="1" dirty="0">
            <a:solidFill>
              <a:schemeClr val="tx1"/>
            </a:solidFill>
          </a:endParaRPr>
        </a:p>
      </dgm:t>
    </dgm:pt>
    <dgm:pt modelId="{35CD89F1-1B01-4CCD-9EA6-DE8A726C9113}" type="parTrans" cxnId="{0C6EE7F6-2F51-44E9-8A0A-A71816C3E5B3}">
      <dgm:prSet/>
      <dgm:spPr/>
      <dgm:t>
        <a:bodyPr/>
        <a:lstStyle/>
        <a:p>
          <a:endParaRPr lang="es-AR"/>
        </a:p>
      </dgm:t>
    </dgm:pt>
    <dgm:pt modelId="{99F55ED9-773E-48D0-A7A8-3AC2CE8E41C0}" type="sibTrans" cxnId="{0C6EE7F6-2F51-44E9-8A0A-A71816C3E5B3}">
      <dgm:prSet/>
      <dgm:spPr/>
      <dgm:t>
        <a:bodyPr/>
        <a:lstStyle/>
        <a:p>
          <a:endParaRPr lang="es-AR"/>
        </a:p>
      </dgm:t>
    </dgm:pt>
    <dgm:pt modelId="{4DC3B9E3-167C-432E-A7ED-221BE7A86826}">
      <dgm:prSet/>
      <dgm:spPr>
        <a:solidFill>
          <a:schemeClr val="accent2"/>
        </a:solidFill>
      </dgm:spPr>
      <dgm:t>
        <a:bodyPr/>
        <a:lstStyle/>
        <a:p>
          <a:r>
            <a:rPr lang="es-US" b="1" dirty="0">
              <a:solidFill>
                <a:schemeClr val="tx1"/>
              </a:solidFill>
            </a:rPr>
            <a:t>Operaciones en ABO</a:t>
          </a:r>
        </a:p>
      </dgm:t>
    </dgm:pt>
    <dgm:pt modelId="{5D50DE68-2314-4ED5-99E3-E0CD762F5E4D}" type="parTrans" cxnId="{847D6F37-CEDF-4A58-BAFC-C05640C240C5}">
      <dgm:prSet/>
      <dgm:spPr/>
      <dgm:t>
        <a:bodyPr/>
        <a:lstStyle/>
        <a:p>
          <a:endParaRPr lang="es-AR"/>
        </a:p>
      </dgm:t>
    </dgm:pt>
    <dgm:pt modelId="{19DBDB83-A410-4F70-BEFC-BB7ABD85C2DD}" type="sibTrans" cxnId="{847D6F37-CEDF-4A58-BAFC-C05640C240C5}">
      <dgm:prSet/>
      <dgm:spPr/>
      <dgm:t>
        <a:bodyPr/>
        <a:lstStyle/>
        <a:p>
          <a:endParaRPr lang="es-AR"/>
        </a:p>
      </dgm:t>
    </dgm:pt>
    <dgm:pt modelId="{EC5FEA12-9C59-47D3-A4A9-F0B0E06256B8}">
      <dgm:prSet/>
      <dgm:spPr>
        <a:solidFill>
          <a:schemeClr val="accent2"/>
        </a:solidFill>
      </dgm:spPr>
      <dgm:t>
        <a:bodyPr/>
        <a:lstStyle/>
        <a:p>
          <a:r>
            <a:rPr lang="es-US" b="1" dirty="0">
              <a:solidFill>
                <a:schemeClr val="tx1"/>
              </a:solidFill>
            </a:rPr>
            <a:t>Ejercicios combinados de ABO y Listas simples</a:t>
          </a:r>
        </a:p>
      </dgm:t>
    </dgm:pt>
    <dgm:pt modelId="{D83DC940-9377-4EC6-AD6A-A15BF886CE87}" type="parTrans" cxnId="{5FEBA7EB-C1C8-45B4-A235-67AFAE187F05}">
      <dgm:prSet/>
      <dgm:spPr/>
      <dgm:t>
        <a:bodyPr/>
        <a:lstStyle/>
        <a:p>
          <a:endParaRPr lang="es-AR"/>
        </a:p>
      </dgm:t>
    </dgm:pt>
    <dgm:pt modelId="{3B24993D-A276-4F95-AF5F-E3A948475D86}" type="sibTrans" cxnId="{5FEBA7EB-C1C8-45B4-A235-67AFAE187F05}">
      <dgm:prSet/>
      <dgm:spPr/>
      <dgm:t>
        <a:bodyPr/>
        <a:lstStyle/>
        <a:p>
          <a:endParaRPr lang="es-AR"/>
        </a:p>
      </dgm:t>
    </dgm:pt>
    <dgm:pt modelId="{D5BE4AEC-FC5A-492A-B85E-EA0710199CE8}">
      <dgm:prSet phldrT="[Texto]"/>
      <dgm:spPr>
        <a:solidFill>
          <a:schemeClr val="accent2"/>
        </a:solidFill>
      </dgm:spPr>
      <dgm:t>
        <a:bodyPr/>
        <a:lstStyle/>
        <a:p>
          <a:r>
            <a:rPr lang="es-US" b="1" dirty="0">
              <a:solidFill>
                <a:schemeClr val="tx1"/>
              </a:solidFill>
            </a:rPr>
            <a:t>Arboles Binarios</a:t>
          </a:r>
        </a:p>
        <a:p>
          <a:r>
            <a:rPr lang="es-US" b="1" dirty="0">
              <a:solidFill>
                <a:schemeClr val="tx1"/>
              </a:solidFill>
            </a:rPr>
            <a:t>Ordenados (ABO)</a:t>
          </a:r>
          <a:endParaRPr lang="es-AR" b="1" dirty="0">
            <a:solidFill>
              <a:schemeClr val="tx1"/>
            </a:solidFill>
          </a:endParaRPr>
        </a:p>
      </dgm:t>
    </dgm:pt>
    <dgm:pt modelId="{082D61EC-1CF0-4A1C-B40C-34FF16B6058A}" type="parTrans" cxnId="{599DE138-30DC-4B72-BF2F-C9290521A70B}">
      <dgm:prSet/>
      <dgm:spPr/>
      <dgm:t>
        <a:bodyPr/>
        <a:lstStyle/>
        <a:p>
          <a:endParaRPr lang="es-AR"/>
        </a:p>
      </dgm:t>
    </dgm:pt>
    <dgm:pt modelId="{DDD61610-D795-4916-9766-DB3191E67A45}" type="sibTrans" cxnId="{599DE138-30DC-4B72-BF2F-C9290521A70B}">
      <dgm:prSet/>
      <dgm:spPr/>
      <dgm:t>
        <a:bodyPr/>
        <a:lstStyle/>
        <a:p>
          <a:endParaRPr lang="es-AR"/>
        </a:p>
      </dgm:t>
    </dgm:pt>
    <dgm:pt modelId="{F6BD5B33-A5A9-4969-8A30-0503707B0DEA}" type="pres">
      <dgm:prSet presAssocID="{01D6282C-6CA5-4F1F-892E-E93CDEC67EBF}" presName="diagram" presStyleCnt="0">
        <dgm:presLayoutVars>
          <dgm:dir/>
          <dgm:resizeHandles val="exact"/>
        </dgm:presLayoutVars>
      </dgm:prSet>
      <dgm:spPr/>
    </dgm:pt>
    <dgm:pt modelId="{2E16A3B1-FDD2-4961-B954-93C7F0470017}" type="pres">
      <dgm:prSet presAssocID="{81237F97-6996-49C2-A379-A04748749157}" presName="node" presStyleLbl="node1" presStyleIdx="0" presStyleCnt="4">
        <dgm:presLayoutVars>
          <dgm:bulletEnabled val="1"/>
        </dgm:presLayoutVars>
      </dgm:prSet>
      <dgm:spPr/>
    </dgm:pt>
    <dgm:pt modelId="{84F894A8-BE2B-4092-AB7C-41EF4EC4B490}" type="pres">
      <dgm:prSet presAssocID="{99F55ED9-773E-48D0-A7A8-3AC2CE8E41C0}" presName="sibTrans" presStyleCnt="0"/>
      <dgm:spPr/>
    </dgm:pt>
    <dgm:pt modelId="{62815732-B7FB-459A-A810-B6012895ADDC}" type="pres">
      <dgm:prSet presAssocID="{D5BE4AEC-FC5A-492A-B85E-EA0710199CE8}" presName="node" presStyleLbl="node1" presStyleIdx="1" presStyleCnt="4">
        <dgm:presLayoutVars>
          <dgm:bulletEnabled val="1"/>
        </dgm:presLayoutVars>
      </dgm:prSet>
      <dgm:spPr/>
    </dgm:pt>
    <dgm:pt modelId="{5801AAEE-7DED-4BDC-8C7B-2267E8FAF3A8}" type="pres">
      <dgm:prSet presAssocID="{DDD61610-D795-4916-9766-DB3191E67A45}" presName="sibTrans" presStyleCnt="0"/>
      <dgm:spPr/>
    </dgm:pt>
    <dgm:pt modelId="{F18EF003-10E2-463D-AAEB-AE1FD9DC4C1C}" type="pres">
      <dgm:prSet presAssocID="{4DC3B9E3-167C-432E-A7ED-221BE7A86826}" presName="node" presStyleLbl="node1" presStyleIdx="2" presStyleCnt="4">
        <dgm:presLayoutVars>
          <dgm:bulletEnabled val="1"/>
        </dgm:presLayoutVars>
      </dgm:prSet>
      <dgm:spPr/>
    </dgm:pt>
    <dgm:pt modelId="{68A4581A-DF4C-443E-A4B3-374807365A9C}" type="pres">
      <dgm:prSet presAssocID="{19DBDB83-A410-4F70-BEFC-BB7ABD85C2DD}" presName="sibTrans" presStyleCnt="0"/>
      <dgm:spPr/>
    </dgm:pt>
    <dgm:pt modelId="{5EBBE1CF-7179-4608-B581-282E1C97F423}" type="pres">
      <dgm:prSet presAssocID="{EC5FEA12-9C59-47D3-A4A9-F0B0E06256B8}" presName="node" presStyleLbl="node1" presStyleIdx="3" presStyleCnt="4">
        <dgm:presLayoutVars>
          <dgm:bulletEnabled val="1"/>
        </dgm:presLayoutVars>
      </dgm:prSet>
      <dgm:spPr/>
    </dgm:pt>
  </dgm:ptLst>
  <dgm:cxnLst>
    <dgm:cxn modelId="{F1E9FB33-E52B-4FA5-ADF1-D055390277E3}" type="presOf" srcId="{01D6282C-6CA5-4F1F-892E-E93CDEC67EBF}" destId="{F6BD5B33-A5A9-4969-8A30-0503707B0DEA}" srcOrd="0" destOrd="0" presId="urn:microsoft.com/office/officeart/2005/8/layout/default#1"/>
    <dgm:cxn modelId="{847D6F37-CEDF-4A58-BAFC-C05640C240C5}" srcId="{01D6282C-6CA5-4F1F-892E-E93CDEC67EBF}" destId="{4DC3B9E3-167C-432E-A7ED-221BE7A86826}" srcOrd="2" destOrd="0" parTransId="{5D50DE68-2314-4ED5-99E3-E0CD762F5E4D}" sibTransId="{19DBDB83-A410-4F70-BEFC-BB7ABD85C2DD}"/>
    <dgm:cxn modelId="{599DE138-30DC-4B72-BF2F-C9290521A70B}" srcId="{01D6282C-6CA5-4F1F-892E-E93CDEC67EBF}" destId="{D5BE4AEC-FC5A-492A-B85E-EA0710199CE8}" srcOrd="1" destOrd="0" parTransId="{082D61EC-1CF0-4A1C-B40C-34FF16B6058A}" sibTransId="{DDD61610-D795-4916-9766-DB3191E67A45}"/>
    <dgm:cxn modelId="{F981FB60-9C10-496C-A7A0-0F3F1372CDA4}" type="presOf" srcId="{EC5FEA12-9C59-47D3-A4A9-F0B0E06256B8}" destId="{5EBBE1CF-7179-4608-B581-282E1C97F423}" srcOrd="0" destOrd="0" presId="urn:microsoft.com/office/officeart/2005/8/layout/default#1"/>
    <dgm:cxn modelId="{586F6C65-18C2-4242-97F8-381028B9905D}" type="presOf" srcId="{81237F97-6996-49C2-A379-A04748749157}" destId="{2E16A3B1-FDD2-4961-B954-93C7F0470017}" srcOrd="0" destOrd="0" presId="urn:microsoft.com/office/officeart/2005/8/layout/default#1"/>
    <dgm:cxn modelId="{E5CE1A68-E7CD-49E0-8E2D-DC3C6CA62000}" type="presOf" srcId="{D5BE4AEC-FC5A-492A-B85E-EA0710199CE8}" destId="{62815732-B7FB-459A-A810-B6012895ADDC}" srcOrd="0" destOrd="0" presId="urn:microsoft.com/office/officeart/2005/8/layout/default#1"/>
    <dgm:cxn modelId="{5FEBA7EB-C1C8-45B4-A235-67AFAE187F05}" srcId="{01D6282C-6CA5-4F1F-892E-E93CDEC67EBF}" destId="{EC5FEA12-9C59-47D3-A4A9-F0B0E06256B8}" srcOrd="3" destOrd="0" parTransId="{D83DC940-9377-4EC6-AD6A-A15BF886CE87}" sibTransId="{3B24993D-A276-4F95-AF5F-E3A948475D86}"/>
    <dgm:cxn modelId="{0C6EE7F6-2F51-44E9-8A0A-A71816C3E5B3}" srcId="{01D6282C-6CA5-4F1F-892E-E93CDEC67EBF}" destId="{81237F97-6996-49C2-A379-A04748749157}" srcOrd="0" destOrd="0" parTransId="{35CD89F1-1B01-4CCD-9EA6-DE8A726C9113}" sibTransId="{99F55ED9-773E-48D0-A7A8-3AC2CE8E41C0}"/>
    <dgm:cxn modelId="{53A5E6FB-3442-45A0-8D11-62F895D7B611}" type="presOf" srcId="{4DC3B9E3-167C-432E-A7ED-221BE7A86826}" destId="{F18EF003-10E2-463D-AAEB-AE1FD9DC4C1C}" srcOrd="0" destOrd="0" presId="urn:microsoft.com/office/officeart/2005/8/layout/default#1"/>
    <dgm:cxn modelId="{A926E980-81D5-4D0A-9FAD-8A571CE3A3C9}" type="presParOf" srcId="{F6BD5B33-A5A9-4969-8A30-0503707B0DEA}" destId="{2E16A3B1-FDD2-4961-B954-93C7F0470017}" srcOrd="0" destOrd="0" presId="urn:microsoft.com/office/officeart/2005/8/layout/default#1"/>
    <dgm:cxn modelId="{19FA25C3-32E8-4097-82AC-012EC260A506}" type="presParOf" srcId="{F6BD5B33-A5A9-4969-8A30-0503707B0DEA}" destId="{84F894A8-BE2B-4092-AB7C-41EF4EC4B490}" srcOrd="1" destOrd="0" presId="urn:microsoft.com/office/officeart/2005/8/layout/default#1"/>
    <dgm:cxn modelId="{162CB017-AF45-4128-8621-791F8BF4CA6D}" type="presParOf" srcId="{F6BD5B33-A5A9-4969-8A30-0503707B0DEA}" destId="{62815732-B7FB-459A-A810-B6012895ADDC}" srcOrd="2" destOrd="0" presId="urn:microsoft.com/office/officeart/2005/8/layout/default#1"/>
    <dgm:cxn modelId="{D99E4E54-ABA9-447D-9333-18F3DC9C5328}" type="presParOf" srcId="{F6BD5B33-A5A9-4969-8A30-0503707B0DEA}" destId="{5801AAEE-7DED-4BDC-8C7B-2267E8FAF3A8}" srcOrd="3" destOrd="0" presId="urn:microsoft.com/office/officeart/2005/8/layout/default#1"/>
    <dgm:cxn modelId="{E7F092C6-3196-49B4-A073-9CC4552D46AC}" type="presParOf" srcId="{F6BD5B33-A5A9-4969-8A30-0503707B0DEA}" destId="{F18EF003-10E2-463D-AAEB-AE1FD9DC4C1C}" srcOrd="4" destOrd="0" presId="urn:microsoft.com/office/officeart/2005/8/layout/default#1"/>
    <dgm:cxn modelId="{92001AB0-9343-45FB-96A0-7D963A2B3BAC}" type="presParOf" srcId="{F6BD5B33-A5A9-4969-8A30-0503707B0DEA}" destId="{68A4581A-DF4C-443E-A4B3-374807365A9C}" srcOrd="5" destOrd="0" presId="urn:microsoft.com/office/officeart/2005/8/layout/default#1"/>
    <dgm:cxn modelId="{D280C93D-0CDB-4CEF-AE99-137A76ECD8A1}" type="presParOf" srcId="{F6BD5B33-A5A9-4969-8A30-0503707B0DEA}" destId="{5EBBE1CF-7179-4608-B581-282E1C97F423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E434F-105E-405A-8842-A963115B26D8}">
      <dsp:nvSpPr>
        <dsp:cNvPr id="0" name=""/>
        <dsp:cNvSpPr/>
      </dsp:nvSpPr>
      <dsp:spPr>
        <a:xfrm>
          <a:off x="0" y="0"/>
          <a:ext cx="8208912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b="0" i="0" kern="1200" dirty="0" err="1"/>
            <a:t>Prog</a:t>
          </a:r>
          <a:r>
            <a:rPr lang="es-AR" sz="4500" b="1" i="1" kern="1200" dirty="0"/>
            <a:t>. </a:t>
          </a:r>
          <a:r>
            <a:rPr lang="es-AR" sz="4500" b="0" i="0" kern="1200" dirty="0"/>
            <a:t>Imperativa</a:t>
          </a:r>
        </a:p>
      </dsp:txBody>
      <dsp:txXfrm>
        <a:off x="52688" y="52688"/>
        <a:ext cx="8103536" cy="973949"/>
      </dsp:txXfrm>
    </dsp:sp>
    <dsp:sp modelId="{DE7978F9-5D8A-447E-89B8-3F5CE2B80B39}">
      <dsp:nvSpPr>
        <dsp:cNvPr id="0" name=""/>
        <dsp:cNvSpPr/>
      </dsp:nvSpPr>
      <dsp:spPr>
        <a:xfrm>
          <a:off x="0" y="1232139"/>
          <a:ext cx="8208912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 err="1"/>
            <a:t>Prog</a:t>
          </a:r>
          <a:r>
            <a:rPr lang="es-AR" sz="4500" kern="1200" dirty="0"/>
            <a:t>. Orientada a Objetos</a:t>
          </a:r>
        </a:p>
      </dsp:txBody>
      <dsp:txXfrm>
        <a:off x="52688" y="1284827"/>
        <a:ext cx="8103536" cy="973949"/>
      </dsp:txXfrm>
    </dsp:sp>
    <dsp:sp modelId="{A9EC6DB2-DC88-4AC2-B79C-7186E0EEA6C6}">
      <dsp:nvSpPr>
        <dsp:cNvPr id="0" name=""/>
        <dsp:cNvSpPr/>
      </dsp:nvSpPr>
      <dsp:spPr>
        <a:xfrm>
          <a:off x="0" y="2441064"/>
          <a:ext cx="8208912" cy="10793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 err="1"/>
            <a:t>Prog</a:t>
          </a:r>
          <a:r>
            <a:rPr lang="es-AR" sz="4500" kern="1200" dirty="0"/>
            <a:t>. Bajo Nivel</a:t>
          </a:r>
        </a:p>
      </dsp:txBody>
      <dsp:txXfrm>
        <a:off x="52688" y="2493752"/>
        <a:ext cx="8103536" cy="973949"/>
      </dsp:txXfrm>
    </dsp:sp>
    <dsp:sp modelId="{88FA9E5E-FE76-4F95-BF39-67F997CEFF5B}">
      <dsp:nvSpPr>
        <dsp:cNvPr id="0" name=""/>
        <dsp:cNvSpPr/>
      </dsp:nvSpPr>
      <dsp:spPr>
        <a:xfrm>
          <a:off x="0" y="3649989"/>
          <a:ext cx="8208912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/>
            <a:t>Prog</a:t>
          </a:r>
          <a:r>
            <a:rPr lang="es-AR" sz="4500" kern="1200" dirty="0"/>
            <a:t>. Concurrente</a:t>
          </a:r>
        </a:p>
      </dsp:txBody>
      <dsp:txXfrm>
        <a:off x="52688" y="3702677"/>
        <a:ext cx="8103536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A3B1-FDD2-4961-B954-93C7F0470017}">
      <dsp:nvSpPr>
        <dsp:cNvPr id="0" name=""/>
        <dsp:cNvSpPr/>
      </dsp:nvSpPr>
      <dsp:spPr>
        <a:xfrm>
          <a:off x="465814" y="892"/>
          <a:ext cx="1727876" cy="103672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600" b="1" kern="1200" dirty="0">
              <a:solidFill>
                <a:schemeClr val="tx1"/>
              </a:solidFill>
            </a:rPr>
            <a:t>Recursión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465814" y="892"/>
        <a:ext cx="1727876" cy="1036725"/>
      </dsp:txXfrm>
    </dsp:sp>
    <dsp:sp modelId="{62815732-B7FB-459A-A810-B6012895ADDC}">
      <dsp:nvSpPr>
        <dsp:cNvPr id="0" name=""/>
        <dsp:cNvSpPr/>
      </dsp:nvSpPr>
      <dsp:spPr>
        <a:xfrm>
          <a:off x="2366477" y="892"/>
          <a:ext cx="1727876" cy="103672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600" b="1" kern="1200" dirty="0">
              <a:solidFill>
                <a:schemeClr val="tx1"/>
              </a:solidFill>
            </a:rPr>
            <a:t>Arboles Binarios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600" b="1" kern="1200" dirty="0">
              <a:solidFill>
                <a:schemeClr val="tx1"/>
              </a:solidFill>
            </a:rPr>
            <a:t>Ordenados (ABO)</a:t>
          </a:r>
          <a:endParaRPr lang="es-AR" sz="1600" b="1" kern="1200" dirty="0">
            <a:solidFill>
              <a:schemeClr val="tx1"/>
            </a:solidFill>
          </a:endParaRPr>
        </a:p>
      </dsp:txBody>
      <dsp:txXfrm>
        <a:off x="2366477" y="892"/>
        <a:ext cx="1727876" cy="1036725"/>
      </dsp:txXfrm>
    </dsp:sp>
    <dsp:sp modelId="{F18EF003-10E2-463D-AAEB-AE1FD9DC4C1C}">
      <dsp:nvSpPr>
        <dsp:cNvPr id="0" name=""/>
        <dsp:cNvSpPr/>
      </dsp:nvSpPr>
      <dsp:spPr>
        <a:xfrm>
          <a:off x="465814" y="1210405"/>
          <a:ext cx="1727876" cy="103672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600" b="1" kern="1200" dirty="0">
              <a:solidFill>
                <a:schemeClr val="tx1"/>
              </a:solidFill>
            </a:rPr>
            <a:t>Operaciones en ABO</a:t>
          </a:r>
        </a:p>
      </dsp:txBody>
      <dsp:txXfrm>
        <a:off x="465814" y="1210405"/>
        <a:ext cx="1727876" cy="1036725"/>
      </dsp:txXfrm>
    </dsp:sp>
    <dsp:sp modelId="{5EBBE1CF-7179-4608-B581-282E1C97F423}">
      <dsp:nvSpPr>
        <dsp:cNvPr id="0" name=""/>
        <dsp:cNvSpPr/>
      </dsp:nvSpPr>
      <dsp:spPr>
        <a:xfrm>
          <a:off x="2366477" y="1210405"/>
          <a:ext cx="1727876" cy="103672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600" b="1" kern="1200" dirty="0">
              <a:solidFill>
                <a:schemeClr val="tx1"/>
              </a:solidFill>
            </a:rPr>
            <a:t>Ejercicios combinados de ABO y Listas simples</a:t>
          </a:r>
        </a:p>
      </dsp:txBody>
      <dsp:txXfrm>
        <a:off x="2366477" y="1210405"/>
        <a:ext cx="1727876" cy="103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76B57-2E45-4763-A224-0CF52D8C4D09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7D61D-E18B-42D9-879C-6BD071B8428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2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EB43-3B63-46C2-90F2-6314B03ED080}" type="datetimeFigureOut">
              <a:rPr lang="es-AR" smtClean="0"/>
              <a:pPr/>
              <a:t>6/8/2018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90946" y="1628800"/>
            <a:ext cx="7962108" cy="4155374"/>
          </a:xfrm>
        </p:spPr>
        <p:txBody>
          <a:bodyPr>
            <a:normAutofit fontScale="90000"/>
          </a:bodyPr>
          <a:lstStyle/>
          <a:p>
            <a:br>
              <a:rPr lang="es-AR" dirty="0"/>
            </a:br>
            <a:br>
              <a:rPr lang="es-AR" dirty="0">
                <a:solidFill>
                  <a:schemeClr val="bg1"/>
                </a:solidFill>
              </a:rPr>
            </a:br>
            <a:r>
              <a:rPr lang="es-AR" dirty="0"/>
              <a:t>Programación II  2018</a:t>
            </a: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i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Presentación de la Asignatura</a:t>
            </a:r>
            <a:b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b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br>
              <a:rPr lang="es-AR" dirty="0"/>
            </a:br>
            <a:br>
              <a:rPr lang="es-AR" dirty="0"/>
            </a:b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8620" y="209544"/>
            <a:ext cx="860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Facultad de Informática – Universidad Nacional de La Plata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576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51520" y="260648"/>
            <a:ext cx="4949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Nuestra vía de comunicación</a:t>
            </a:r>
            <a:endParaRPr lang="es-AR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BC1884-35F2-4FB0-9797-502FD17C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" y="908720"/>
            <a:ext cx="8963683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487784" y="681891"/>
            <a:ext cx="552501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US" dirty="0"/>
              <a:t>Lunes de 8:00 a 12:00 </a:t>
            </a:r>
            <a:r>
              <a:rPr lang="es-US" dirty="0" err="1"/>
              <a:t>hs</a:t>
            </a:r>
            <a:r>
              <a:rPr lang="es-US" dirty="0"/>
              <a:t>. (Aula 10B)</a:t>
            </a:r>
          </a:p>
          <a:p>
            <a:pPr>
              <a:spcBef>
                <a:spcPct val="20000"/>
              </a:spcBef>
              <a:defRPr/>
            </a:pPr>
            <a:r>
              <a:rPr lang="es-US" dirty="0"/>
              <a:t>Miércoles de 8:00 a 12:00 </a:t>
            </a:r>
            <a:r>
              <a:rPr lang="es-US" dirty="0" err="1"/>
              <a:t>hs</a:t>
            </a:r>
            <a:r>
              <a:rPr lang="es-US" dirty="0"/>
              <a:t>. (Aula 10B) 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131197" y="158671"/>
            <a:ext cx="6881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Días y Horarios de Programación II</a:t>
            </a:r>
            <a:endParaRPr lang="es-AR" sz="28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1411362"/>
            <a:ext cx="1693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Docentes </a:t>
            </a:r>
            <a:endParaRPr lang="es-AR" sz="2800" dirty="0"/>
          </a:p>
        </p:txBody>
      </p:sp>
      <p:sp>
        <p:nvSpPr>
          <p:cNvPr id="5" name="4 Rectángulo"/>
          <p:cNvSpPr/>
          <p:nvPr/>
        </p:nvSpPr>
        <p:spPr>
          <a:xfrm>
            <a:off x="281424" y="1934582"/>
            <a:ext cx="828680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US" b="1" dirty="0"/>
              <a:t>Profesor</a:t>
            </a:r>
            <a:endParaRPr lang="es-US" sz="1600" b="1" dirty="0"/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Alejandro Héctor </a:t>
            </a:r>
            <a:r>
              <a:rPr lang="es-US" sz="1600" dirty="0" err="1"/>
              <a:t>Gonzalez</a:t>
            </a:r>
            <a:endParaRPr lang="es-US" sz="1600" dirty="0"/>
          </a:p>
          <a:p>
            <a:pPr lvl="0">
              <a:spcBef>
                <a:spcPct val="20000"/>
              </a:spcBef>
              <a:defRPr/>
            </a:pPr>
            <a:endParaRPr lang="es-US" sz="1600" dirty="0"/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Jefe de Trabajos Prácticos</a:t>
            </a:r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Silvana Gallo</a:t>
            </a:r>
          </a:p>
          <a:p>
            <a:pPr lvl="0">
              <a:spcBef>
                <a:spcPct val="20000"/>
              </a:spcBef>
              <a:defRPr/>
            </a:pPr>
            <a:endParaRPr lang="es-US" sz="1600" dirty="0"/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Ayudantes</a:t>
            </a:r>
            <a:endParaRPr lang="es-US" sz="1600" b="1" dirty="0"/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Leandro </a:t>
            </a:r>
            <a:r>
              <a:rPr lang="es-US" sz="1600" dirty="0" err="1"/>
              <a:t>Romanut</a:t>
            </a:r>
            <a:endParaRPr lang="es-US" sz="1600" dirty="0"/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Sánchez Mariano Nicolás</a:t>
            </a:r>
          </a:p>
          <a:p>
            <a:pPr lvl="0">
              <a:spcBef>
                <a:spcPct val="20000"/>
              </a:spcBef>
              <a:defRPr/>
            </a:pPr>
            <a:endParaRPr lang="es-US" sz="1600" dirty="0"/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Adscriptos</a:t>
            </a:r>
            <a:endParaRPr lang="es-US" sz="1600" b="1" dirty="0"/>
          </a:p>
          <a:p>
            <a:pPr lvl="0">
              <a:spcBef>
                <a:spcPct val="20000"/>
              </a:spcBef>
              <a:defRPr/>
            </a:pPr>
            <a:r>
              <a:rPr lang="es-US" sz="1600" dirty="0" err="1"/>
              <a:t>Libutti</a:t>
            </a:r>
            <a:r>
              <a:rPr lang="es-US" sz="1600" dirty="0"/>
              <a:t> Leandro</a:t>
            </a:r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Ruth Canaza</a:t>
            </a:r>
          </a:p>
          <a:p>
            <a:pPr>
              <a:spcBef>
                <a:spcPct val="20000"/>
              </a:spcBef>
              <a:defRPr/>
            </a:pPr>
            <a:r>
              <a:rPr lang="es-US" sz="1600" dirty="0"/>
              <a:t>Federico Blasco</a:t>
            </a:r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Alejo Monden</a:t>
            </a:r>
          </a:p>
          <a:p>
            <a:pPr lvl="0">
              <a:spcBef>
                <a:spcPct val="20000"/>
              </a:spcBef>
              <a:defRPr/>
            </a:pPr>
            <a:r>
              <a:rPr lang="es-US" sz="1600" dirty="0"/>
              <a:t>Oscar </a:t>
            </a:r>
            <a:r>
              <a:rPr lang="es-US" sz="1600" dirty="0" err="1"/>
              <a:t>Stanchi</a:t>
            </a:r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267" y="692696"/>
            <a:ext cx="4678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Programación II - Módulos</a:t>
            </a:r>
            <a:endParaRPr lang="es-AR" sz="28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151453166"/>
              </p:ext>
            </p:extLst>
          </p:nvPr>
        </p:nvGraphicFramePr>
        <p:xfrm>
          <a:off x="462579" y="1628800"/>
          <a:ext cx="82089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267" y="692696"/>
            <a:ext cx="6587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Temas  MODULO 1 – </a:t>
            </a:r>
            <a:r>
              <a:rPr lang="es-AR" sz="2800" b="1" i="1" dirty="0" err="1">
                <a:latin typeface="Bodoni MT" panose="02070603080606020203" pitchFamily="18" charset="0"/>
              </a:rPr>
              <a:t>Prog</a:t>
            </a:r>
            <a:r>
              <a:rPr lang="es-AR" sz="2800" b="1" i="1" dirty="0">
                <a:latin typeface="Bodoni MT" panose="02070603080606020203" pitchFamily="18" charset="0"/>
              </a:rPr>
              <a:t>. Imperativa</a:t>
            </a:r>
            <a:endParaRPr lang="es-AR" sz="2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3789040"/>
            <a:ext cx="3556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Modalidad de Taller</a:t>
            </a:r>
            <a:endParaRPr lang="es-AR" sz="2800" dirty="0"/>
          </a:p>
        </p:txBody>
      </p:sp>
      <p:sp>
        <p:nvSpPr>
          <p:cNvPr id="5" name="4 Rectángulo"/>
          <p:cNvSpPr/>
          <p:nvPr/>
        </p:nvSpPr>
        <p:spPr>
          <a:xfrm>
            <a:off x="179512" y="4312260"/>
            <a:ext cx="87849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sz="2400" dirty="0"/>
              <a:t>6/7 clases con una carga semanal de 2 clases de 4 </a:t>
            </a:r>
            <a:r>
              <a:rPr lang="es-AR" sz="2400" dirty="0" err="1"/>
              <a:t>hs</a:t>
            </a:r>
            <a:r>
              <a:rPr lang="es-AR" sz="2400" dirty="0"/>
              <a:t>. cada clase. </a:t>
            </a: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sz="2400" dirty="0"/>
              <a:t>8 horas semanales en total.</a:t>
            </a: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AR" sz="2400" dirty="0"/>
              <a:t>Cada clase consta de contenidos teórico-prácticos con actividades en máquina para resolver en el aula y también fuera del horario de clase.</a:t>
            </a:r>
            <a:endParaRPr lang="es-US" sz="24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646774199"/>
              </p:ext>
            </p:extLst>
          </p:nvPr>
        </p:nvGraphicFramePr>
        <p:xfrm>
          <a:off x="2291916" y="1412776"/>
          <a:ext cx="4560168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789C8C-D91B-4201-9C46-040A372C3194}"/>
              </a:ext>
            </a:extLst>
          </p:cNvPr>
          <p:cNvSpPr/>
          <p:nvPr/>
        </p:nvSpPr>
        <p:spPr>
          <a:xfrm>
            <a:off x="323390" y="827779"/>
            <a:ext cx="84972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asistencia a las clases teórico-prácticas es obligatoria.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cada clase los alumnos tendrán presente, ausente, o ausente justificado. Los ausentes justificados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pasan a ser presentes.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asistencia a cada clase será tomada una única vez durante el horario de clase. Si un alumno no se encuentra en el aula por cualquier motivo, tendrá ausente.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Pueden justificarse ausentes solamente por razones de salud, presentando certificado otorgado por Hospital Público.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certificado, para ser tenido en cuenta, debe ser entregado al docente encargado del aula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INDEFECTIBLEMENTE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semana posterior a la reincorporación a clase, debiéndose respetar esta condición para que el certificado sea aceptado.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D658318B-A553-4950-BA10-05F4FA4FAA44}"/>
              </a:ext>
            </a:extLst>
          </p:cNvPr>
          <p:cNvSpPr/>
          <p:nvPr/>
        </p:nvSpPr>
        <p:spPr>
          <a:xfrm>
            <a:off x="3632480" y="332656"/>
            <a:ext cx="187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Asistencia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99764" y="332656"/>
            <a:ext cx="4470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de un Módulo</a:t>
            </a:r>
            <a:endParaRPr lang="es-A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1196752"/>
            <a:ext cx="878497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•	El alumno debe cumplir con el </a:t>
            </a:r>
            <a:r>
              <a:rPr lang="es-AR" sz="2400" b="1" dirty="0">
                <a:latin typeface="Arial" pitchFamily="34" charset="0"/>
                <a:cs typeface="Arial" pitchFamily="34" charset="0"/>
              </a:rPr>
              <a:t>80% de asistencia 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a las clases del módulo.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•	Asistir los días correspondientes a la resolución del trabajo final.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•	Resolver un trabajo final en equipo que se desarrolla durante el horario de clase.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•	Aprobación del Trabajo Final (en equipo).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•	Aprobación del Coloquio (en forma </a:t>
            </a:r>
            <a:r>
              <a:rPr lang="es-AR" sz="2400" b="1" dirty="0">
                <a:latin typeface="Arial" pitchFamily="34" charset="0"/>
                <a:cs typeface="Arial" pitchFamily="34" charset="0"/>
              </a:rPr>
              <a:t>individual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s-ES" sz="240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79301"/>
            <a:ext cx="8712968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Aquellos alumnos que aprobaron 4 (cuatro) módulos tendrán promocionada la asignatura.</a:t>
            </a:r>
          </a:p>
          <a:p>
            <a:pPr algn="just">
              <a:lnSpc>
                <a:spcPct val="90000"/>
              </a:lnSpc>
            </a:pPr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En caso de que el alumno tenga solo 3 (tres) de los módulos aprobados y haya cumplido con la asistencia y la presentación del trabajo final en los otros módulos tendrá una </a:t>
            </a:r>
            <a:r>
              <a:rPr lang="es-AR" sz="2400" b="1" dirty="0">
                <a:latin typeface="Arial" pitchFamily="34" charset="0"/>
                <a:cs typeface="Arial" pitchFamily="34" charset="0"/>
              </a:rPr>
              <a:t>UNICA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 instancia recuperatoria global en la que se evaluará el tema correspondiente al módulo desaprobado y se le permitirá alcanzar la promoción.</a:t>
            </a:r>
            <a:endParaRPr lang="es-AR" sz="3600" dirty="0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ABDB98A5-FA86-44F3-82DD-FB96504C1581}"/>
              </a:ext>
            </a:extLst>
          </p:cNvPr>
          <p:cNvSpPr/>
          <p:nvPr/>
        </p:nvSpPr>
        <p:spPr>
          <a:xfrm>
            <a:off x="2244728" y="404664"/>
            <a:ext cx="4654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con promoción</a:t>
            </a:r>
          </a:p>
        </p:txBody>
      </p:sp>
    </p:spTree>
    <p:extLst>
      <p:ext uri="{BB962C8B-B14F-4D97-AF65-F5344CB8AC3E}">
        <p14:creationId xmlns:p14="http://schemas.microsoft.com/office/powerpoint/2010/main" val="2473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08720"/>
            <a:ext cx="8507288" cy="619268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itchFamily="34" charset="0"/>
                <a:cs typeface="Arial" pitchFamily="34" charset="0"/>
              </a:rPr>
              <a:t>Se otorgará la cursada de la materia a aquellos alumnos que hayan cumplido con el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80% de asistencia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a cada uno de módulos y hayan aprobado al menos tres de los 4 módulos.</a:t>
            </a:r>
          </a:p>
          <a:p>
            <a:pPr algn="just"/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400" dirty="0">
                <a:latin typeface="Arial" pitchFamily="34" charset="0"/>
                <a:cs typeface="Arial" pitchFamily="34" charset="0"/>
              </a:rPr>
              <a:t>En caso que el alumno tenga solo dos de los módulos aprobados y haya cumplido con la asistencia y la presentación del trabajo final en los otros módulos (módulos desaprobados), tendrá una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UNICA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instancia recuperatoria global en la que se evaluarán temas correspondientes a esos módulos y le permitirá alcanzar la cursada.</a:t>
            </a:r>
          </a:p>
          <a:p>
            <a:pPr algn="just"/>
            <a:endParaRPr lang="es-A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400" dirty="0">
                <a:latin typeface="Arial" pitchFamily="34" charset="0"/>
                <a:cs typeface="Arial" pitchFamily="34" charset="0"/>
              </a:rPr>
              <a:t>Si el alumno aprobó 0, 1 o 2 módulos debe recursar la asignatura.</a:t>
            </a:r>
            <a:endParaRPr lang="es-AR" sz="2400" dirty="0">
              <a:latin typeface="Arial" pitchFamily="34" charset="0"/>
              <a:cs typeface="Arial" pitchFamily="34" charset="0"/>
            </a:endParaRPr>
          </a:p>
          <a:p>
            <a:endParaRPr lang="es-AR" sz="2400" dirty="0"/>
          </a:p>
        </p:txBody>
      </p:sp>
      <p:sp>
        <p:nvSpPr>
          <p:cNvPr id="4" name="3 Rectángulo"/>
          <p:cNvSpPr/>
          <p:nvPr/>
        </p:nvSpPr>
        <p:spPr>
          <a:xfrm>
            <a:off x="1247628" y="332656"/>
            <a:ext cx="6648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de la cursada de la materia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713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215405"/>
            <a:ext cx="8712968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s-AR" sz="2400" dirty="0">
                <a:latin typeface="Arial" pitchFamily="34" charset="0"/>
                <a:cs typeface="Arial" pitchFamily="34" charset="0"/>
              </a:rPr>
              <a:t>Aquellos alumnos que aprobaron al menos 3 (tres) de los cuatro módulos tienen la cursada y deben presentarse a rendir final con el tema del taller que se indica como recuperación.</a:t>
            </a:r>
            <a:endParaRPr lang="es-AR" sz="3600" dirty="0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ABDB98A5-FA86-44F3-82DD-FB96504C1581}"/>
              </a:ext>
            </a:extLst>
          </p:cNvPr>
          <p:cNvSpPr/>
          <p:nvPr/>
        </p:nvSpPr>
        <p:spPr>
          <a:xfrm>
            <a:off x="2749450" y="1783357"/>
            <a:ext cx="3645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con final</a:t>
            </a:r>
          </a:p>
        </p:txBody>
      </p:sp>
    </p:spTree>
    <p:extLst>
      <p:ext uri="{BB962C8B-B14F-4D97-AF65-F5344CB8AC3E}">
        <p14:creationId xmlns:p14="http://schemas.microsoft.com/office/powerpoint/2010/main" val="263293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23779</TotalTime>
  <Words>507</Words>
  <Application>Microsoft Office PowerPoint</Application>
  <PresentationFormat>Presentación en pantalla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Symbol</vt:lpstr>
      <vt:lpstr>Times New Roman</vt:lpstr>
      <vt:lpstr>Tema de Office</vt:lpstr>
      <vt:lpstr>  Programación II  2018    Presentación de la Asignatura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spardo</dc:creator>
  <cp:lastModifiedBy>Silvana Lis Gallo</cp:lastModifiedBy>
  <cp:revision>243</cp:revision>
  <dcterms:created xsi:type="dcterms:W3CDTF">2014-10-17T14:27:59Z</dcterms:created>
  <dcterms:modified xsi:type="dcterms:W3CDTF">2018-08-06T03:07:13Z</dcterms:modified>
</cp:coreProperties>
</file>