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3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4AA4-3DEB-4E5E-817C-3C5A256ABD44}" type="datetimeFigureOut">
              <a:rPr lang="es-AR" smtClean="0"/>
              <a:t>1/9/2018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7520-3747-4CDC-A386-E4C2B9DDB3D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17239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4AA4-3DEB-4E5E-817C-3C5A256ABD44}" type="datetimeFigureOut">
              <a:rPr lang="es-AR" smtClean="0"/>
              <a:t>1/9/2018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7520-3747-4CDC-A386-E4C2B9DDB3D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16984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4AA4-3DEB-4E5E-817C-3C5A256ABD44}" type="datetimeFigureOut">
              <a:rPr lang="es-AR" smtClean="0"/>
              <a:t>1/9/2018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7520-3747-4CDC-A386-E4C2B9DDB3D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1751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4AA4-3DEB-4E5E-817C-3C5A256ABD44}" type="datetimeFigureOut">
              <a:rPr lang="es-AR" smtClean="0"/>
              <a:t>1/9/2018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7520-3747-4CDC-A386-E4C2B9DDB3D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66075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4AA4-3DEB-4E5E-817C-3C5A256ABD44}" type="datetimeFigureOut">
              <a:rPr lang="es-AR" smtClean="0"/>
              <a:t>1/9/2018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7520-3747-4CDC-A386-E4C2B9DDB3D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58997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4AA4-3DEB-4E5E-817C-3C5A256ABD44}" type="datetimeFigureOut">
              <a:rPr lang="es-AR" smtClean="0"/>
              <a:t>1/9/2018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7520-3747-4CDC-A386-E4C2B9DDB3D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43004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4AA4-3DEB-4E5E-817C-3C5A256ABD44}" type="datetimeFigureOut">
              <a:rPr lang="es-AR" smtClean="0"/>
              <a:t>1/9/2018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7520-3747-4CDC-A386-E4C2B9DDB3D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70018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4AA4-3DEB-4E5E-817C-3C5A256ABD44}" type="datetimeFigureOut">
              <a:rPr lang="es-AR" smtClean="0"/>
              <a:t>1/9/2018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7520-3747-4CDC-A386-E4C2B9DDB3D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4996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4AA4-3DEB-4E5E-817C-3C5A256ABD44}" type="datetimeFigureOut">
              <a:rPr lang="es-AR" smtClean="0"/>
              <a:t>1/9/2018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7520-3747-4CDC-A386-E4C2B9DDB3D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21128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4AA4-3DEB-4E5E-817C-3C5A256ABD44}" type="datetimeFigureOut">
              <a:rPr lang="es-AR" smtClean="0"/>
              <a:t>1/9/2018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7520-3747-4CDC-A386-E4C2B9DDB3D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5720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4AA4-3DEB-4E5E-817C-3C5A256ABD44}" type="datetimeFigureOut">
              <a:rPr lang="es-AR" smtClean="0"/>
              <a:t>1/9/2018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67520-3747-4CDC-A386-E4C2B9DDB3D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0668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24AA4-3DEB-4E5E-817C-3C5A256ABD44}" type="datetimeFigureOut">
              <a:rPr lang="es-AR" smtClean="0"/>
              <a:t>1/9/2018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67520-3747-4CDC-A386-E4C2B9DDB3D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5481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A315DC49-9F64-42BC-B50B-39B6199F4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70" y="795189"/>
            <a:ext cx="8981660" cy="5577922"/>
          </a:xfrm>
        </p:spPr>
        <p:txBody>
          <a:bodyPr>
            <a:noAutofit/>
          </a:bodyPr>
          <a:lstStyle/>
          <a:p>
            <a:pPr algn="just"/>
            <a:r>
              <a:rPr lang="es-AR" sz="1800" dirty="0"/>
              <a:t>Un sitio de ventas online necesita un programa destinado a la administración de </a:t>
            </a:r>
            <a:br>
              <a:rPr lang="es-AR" sz="1800" dirty="0"/>
            </a:br>
            <a:r>
              <a:rPr lang="es-AR" sz="1800" dirty="0"/>
              <a:t>sus clientes y sus compras. </a:t>
            </a:r>
          </a:p>
          <a:p>
            <a:pPr algn="just"/>
            <a:r>
              <a:rPr lang="es-AR" sz="1800" dirty="0"/>
              <a:t>Para ello, se dispone de la información de las compras realizadas por sus clientes. De cada una se conoce: DNI del cliente, código del producto comprado (numérico), fecha y hora de la compra y el monto abonado por el cliente. Esta información se encuentra ordenada por fecha de la compra.</a:t>
            </a:r>
          </a:p>
          <a:p>
            <a:pPr algn="just"/>
            <a:r>
              <a:rPr lang="es-AR" sz="1800" dirty="0"/>
              <a:t>Se pide:</a:t>
            </a:r>
          </a:p>
          <a:p>
            <a:pPr algn="just"/>
            <a:r>
              <a:rPr lang="es-AR" sz="1800" b="1" dirty="0"/>
              <a:t>a)</a:t>
            </a:r>
            <a:r>
              <a:rPr lang="es-AR" sz="1800" dirty="0"/>
              <a:t> Generar una nueva estructura a partir de la información anterior, donde para cada código de producto se almacene el total de dinero de todas sus compras y los DNI de los compradores que lo adquirieron. Esta estructura debe estar ordenada por código del producto y debe ser eficiente para la búsqueda por dicho criterio.</a:t>
            </a:r>
          </a:p>
          <a:p>
            <a:pPr algn="just"/>
            <a:br>
              <a:rPr lang="es-AR" sz="1800" dirty="0"/>
            </a:br>
            <a:r>
              <a:rPr lang="es-AR" sz="1800" dirty="0"/>
              <a:t>Después de realizar el punto </a:t>
            </a:r>
            <a:r>
              <a:rPr lang="es-AR" sz="1800" b="1" dirty="0"/>
              <a:t>a)</a:t>
            </a:r>
            <a:r>
              <a:rPr lang="es-AR" sz="1800" dirty="0"/>
              <a:t> elija las estructuras adecuadas para:</a:t>
            </a:r>
          </a:p>
          <a:p>
            <a:pPr algn="just"/>
            <a:r>
              <a:rPr lang="es-AR" sz="1800" b="1" dirty="0"/>
              <a:t>b)</a:t>
            </a:r>
            <a:r>
              <a:rPr lang="es-AR" sz="1800" dirty="0"/>
              <a:t> Informar la cantidad de compras que superaron los 500 pesos.</a:t>
            </a:r>
          </a:p>
          <a:p>
            <a:pPr algn="just"/>
            <a:r>
              <a:rPr lang="es-AR" sz="1800" b="1" dirty="0"/>
              <a:t>c)</a:t>
            </a:r>
            <a:r>
              <a:rPr lang="es-AR" sz="1800" dirty="0"/>
              <a:t> Informar para cada producto cuyo código está entre 2000 y 7000, el total de dinero recaudado por sus compras.</a:t>
            </a:r>
          </a:p>
          <a:p>
            <a:pPr algn="just"/>
            <a:r>
              <a:rPr lang="es-AR" sz="1800" b="1" dirty="0"/>
              <a:t>d)</a:t>
            </a:r>
            <a:r>
              <a:rPr lang="es-AR" sz="1800" dirty="0"/>
              <a:t> Realizar un programa que simule el llamado a los módulos realizados.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54ED7AF-F776-4CDF-82C1-C1BCC542E6BE}"/>
              </a:ext>
            </a:extLst>
          </p:cNvPr>
          <p:cNvSpPr/>
          <p:nvPr/>
        </p:nvSpPr>
        <p:spPr>
          <a:xfrm rot="566633">
            <a:off x="6857446" y="5607011"/>
            <a:ext cx="2216766" cy="10459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>
                <a:solidFill>
                  <a:schemeClr val="tx1"/>
                </a:solidFill>
              </a:rPr>
              <a:t>Recordar! </a:t>
            </a:r>
          </a:p>
          <a:p>
            <a:pPr algn="ctr"/>
            <a:r>
              <a:rPr lang="es-AR" sz="1600" b="1" dirty="0">
                <a:solidFill>
                  <a:schemeClr val="tx1"/>
                </a:solidFill>
              </a:rPr>
              <a:t>Modularizar y resolver eficientemente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89A4684-2863-40BD-A05E-2475D11C8ED9}"/>
              </a:ext>
            </a:extLst>
          </p:cNvPr>
          <p:cNvSpPr txBox="1"/>
          <p:nvPr/>
        </p:nvSpPr>
        <p:spPr>
          <a:xfrm>
            <a:off x="2271513" y="152396"/>
            <a:ext cx="4600975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2800" b="1" dirty="0"/>
              <a:t>TP-Imperativo (03/09/2018)</a:t>
            </a:r>
          </a:p>
        </p:txBody>
      </p:sp>
    </p:spTree>
    <p:extLst>
      <p:ext uri="{BB962C8B-B14F-4D97-AF65-F5344CB8AC3E}">
        <p14:creationId xmlns:p14="http://schemas.microsoft.com/office/powerpoint/2010/main" val="42524085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23</Words>
  <Application>Microsoft Office PowerPoint</Application>
  <PresentationFormat>Presentación en pantalla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Silvana Lis Gallo</dc:creator>
  <cp:lastModifiedBy>Silvana Lis Gallo</cp:lastModifiedBy>
  <cp:revision>12</cp:revision>
  <dcterms:created xsi:type="dcterms:W3CDTF">2018-04-05T03:04:02Z</dcterms:created>
  <dcterms:modified xsi:type="dcterms:W3CDTF">2018-09-02T00:10:47Z</dcterms:modified>
</cp:coreProperties>
</file>