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624AA4-3DEB-4E5E-817C-3C5A256ABD44}" type="datetimeFigureOut">
              <a:rPr lang="es-AR" smtClean="0"/>
              <a:t>11/12/2018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91723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624AA4-3DEB-4E5E-817C-3C5A256ABD44}" type="datetimeFigureOut">
              <a:rPr lang="es-AR" smtClean="0"/>
              <a:t>11/12/2018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81698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624AA4-3DEB-4E5E-817C-3C5A256ABD44}" type="datetimeFigureOut">
              <a:rPr lang="es-AR" smtClean="0"/>
              <a:t>11/12/2018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158175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624AA4-3DEB-4E5E-817C-3C5A256ABD44}" type="datetimeFigureOut">
              <a:rPr lang="es-AR" smtClean="0"/>
              <a:t>11/12/2018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196607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A624AA4-3DEB-4E5E-817C-3C5A256ABD44}" type="datetimeFigureOut">
              <a:rPr lang="es-AR" smtClean="0"/>
              <a:t>11/12/2018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425899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A624AA4-3DEB-4E5E-817C-3C5A256ABD44}" type="datetimeFigureOut">
              <a:rPr lang="es-AR" smtClean="0"/>
              <a:t>11/12/2018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174300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A624AA4-3DEB-4E5E-817C-3C5A256ABD44}" type="datetimeFigureOut">
              <a:rPr lang="es-AR" smtClean="0"/>
              <a:t>11/12/2018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207001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A624AA4-3DEB-4E5E-817C-3C5A256ABD44}" type="datetimeFigureOut">
              <a:rPr lang="es-AR" smtClean="0"/>
              <a:t>11/12/2018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949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24AA4-3DEB-4E5E-817C-3C5A256ABD44}" type="datetimeFigureOut">
              <a:rPr lang="es-AR" smtClean="0"/>
              <a:t>11/12/2018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52112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A624AA4-3DEB-4E5E-817C-3C5A256ABD44}" type="datetimeFigureOut">
              <a:rPr lang="es-AR" smtClean="0"/>
              <a:t>11/12/2018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165572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A624AA4-3DEB-4E5E-817C-3C5A256ABD44}" type="datetimeFigureOut">
              <a:rPr lang="es-AR" smtClean="0"/>
              <a:t>11/12/2018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E267520-3747-4CDC-A386-E4C2B9DDB3DB}" type="slidenum">
              <a:rPr lang="es-AR" smtClean="0"/>
              <a:t>‹Nº›</a:t>
            </a:fld>
            <a:endParaRPr lang="es-AR"/>
          </a:p>
        </p:txBody>
      </p:sp>
    </p:spTree>
    <p:extLst>
      <p:ext uri="{BB962C8B-B14F-4D97-AF65-F5344CB8AC3E}">
        <p14:creationId xmlns:p14="http://schemas.microsoft.com/office/powerpoint/2010/main" val="390668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24AA4-3DEB-4E5E-817C-3C5A256ABD44}" type="datetimeFigureOut">
              <a:rPr lang="es-AR" smtClean="0"/>
              <a:t>11/12/2018</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67520-3747-4CDC-A386-E4C2B9DDB3DB}" type="slidenum">
              <a:rPr lang="es-AR" smtClean="0"/>
              <a:t>‹Nº›</a:t>
            </a:fld>
            <a:endParaRPr lang="es-AR"/>
          </a:p>
        </p:txBody>
      </p:sp>
    </p:spTree>
    <p:extLst>
      <p:ext uri="{BB962C8B-B14F-4D97-AF65-F5344CB8AC3E}">
        <p14:creationId xmlns:p14="http://schemas.microsoft.com/office/powerpoint/2010/main" val="3354814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315DC49-9F64-42BC-B50B-39B6199F4CAA}"/>
              </a:ext>
            </a:extLst>
          </p:cNvPr>
          <p:cNvSpPr>
            <a:spLocks noGrp="1"/>
          </p:cNvSpPr>
          <p:nvPr>
            <p:ph type="subTitle" idx="1"/>
          </p:nvPr>
        </p:nvSpPr>
        <p:spPr>
          <a:xfrm>
            <a:off x="81170" y="795189"/>
            <a:ext cx="8981660" cy="5577922"/>
          </a:xfrm>
        </p:spPr>
        <p:txBody>
          <a:bodyPr>
            <a:noAutofit/>
          </a:bodyPr>
          <a:lstStyle/>
          <a:p>
            <a:pPr algn="just"/>
            <a:r>
              <a:rPr lang="es-AR" sz="1800" dirty="0"/>
              <a:t>Un banco necesita un programa destinado a la administración de sus clientes de préstamos. </a:t>
            </a:r>
          </a:p>
          <a:p>
            <a:pPr algn="just"/>
            <a:r>
              <a:rPr lang="es-AR" sz="1800" dirty="0"/>
              <a:t>Para ello, se dispone de la información de sus clientes. De cada uno se conoce: DNI, nombre y apellido y un conjunto de préstamos adquiridos al banco. Cada préstamo tiene un código identificatorio numérico, fecha de la firma (día, mes y año), el monto prestado por el banco y si el préstamo ya fue saldado o no. </a:t>
            </a:r>
          </a:p>
          <a:p>
            <a:pPr algn="just"/>
            <a:r>
              <a:rPr lang="es-AR" sz="1800" dirty="0"/>
              <a:t>Se pide:</a:t>
            </a:r>
          </a:p>
          <a:p>
            <a:pPr algn="just"/>
            <a:r>
              <a:rPr lang="es-AR" sz="1800" b="1" dirty="0"/>
              <a:t>a)</a:t>
            </a:r>
            <a:r>
              <a:rPr lang="es-AR" sz="1800" dirty="0"/>
              <a:t> Generar una nueva estructura a partir de la información anterior, donde aparezcan los DNI de clientes con prestamos sin saldar y, para cada uno de ellos, el monto de cada uno de los préstamos asociados al mismo que aún no han sido saldados. Esta estructura debe estar ordenada por DNI y debe ser eficiente para la búsqueda por dicho criterio.</a:t>
            </a:r>
          </a:p>
          <a:p>
            <a:pPr algn="just"/>
            <a:br>
              <a:rPr lang="es-AR" sz="1800" dirty="0"/>
            </a:br>
            <a:r>
              <a:rPr lang="es-AR" sz="1800" dirty="0"/>
              <a:t>Después de realizar el punto </a:t>
            </a:r>
            <a:r>
              <a:rPr lang="es-AR" sz="1800" b="1" dirty="0"/>
              <a:t>a)</a:t>
            </a:r>
            <a:r>
              <a:rPr lang="es-AR" sz="1800" dirty="0"/>
              <a:t> elija las estructuras adecuadas para resolver los siguientes módulos:</a:t>
            </a:r>
          </a:p>
          <a:p>
            <a:pPr algn="just"/>
            <a:r>
              <a:rPr lang="es-AR" sz="1800" b="1" dirty="0"/>
              <a:t>b)</a:t>
            </a:r>
            <a:r>
              <a:rPr lang="es-AR" sz="1800" dirty="0"/>
              <a:t> Informar la cantidad de clientes que tienen prestamos por saldar en el banco.</a:t>
            </a:r>
          </a:p>
          <a:p>
            <a:pPr algn="just"/>
            <a:r>
              <a:rPr lang="es-AR" sz="1800" b="1" dirty="0"/>
              <a:t>c)</a:t>
            </a:r>
            <a:r>
              <a:rPr lang="es-AR" sz="1800" dirty="0"/>
              <a:t> Informar para cada cliente cuyo DNI se encuentre entre 30000000 y 40000000, el valor del último préstamo adquirido sin saldar.</a:t>
            </a:r>
          </a:p>
        </p:txBody>
      </p:sp>
      <p:sp>
        <p:nvSpPr>
          <p:cNvPr id="4" name="Rectángulo 3">
            <a:extLst>
              <a:ext uri="{FF2B5EF4-FFF2-40B4-BE49-F238E27FC236}">
                <a16:creationId xmlns:a16="http://schemas.microsoft.com/office/drawing/2014/main" id="{D54ED7AF-F776-4CDF-82C1-C1BCC542E6BE}"/>
              </a:ext>
            </a:extLst>
          </p:cNvPr>
          <p:cNvSpPr/>
          <p:nvPr/>
        </p:nvSpPr>
        <p:spPr>
          <a:xfrm rot="566633">
            <a:off x="6951814" y="5614805"/>
            <a:ext cx="2121754" cy="104598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AR" sz="1600" b="1" dirty="0">
                <a:solidFill>
                  <a:schemeClr val="tx1"/>
                </a:solidFill>
              </a:rPr>
              <a:t>Recordar! </a:t>
            </a:r>
          </a:p>
          <a:p>
            <a:pPr algn="ctr"/>
            <a:r>
              <a:rPr lang="es-AR" sz="1600" b="1" dirty="0">
                <a:solidFill>
                  <a:schemeClr val="tx1"/>
                </a:solidFill>
              </a:rPr>
              <a:t>Modularizar y resolver eficientemente</a:t>
            </a:r>
          </a:p>
        </p:txBody>
      </p:sp>
      <p:sp>
        <p:nvSpPr>
          <p:cNvPr id="5" name="CuadroTexto 4">
            <a:extLst>
              <a:ext uri="{FF2B5EF4-FFF2-40B4-BE49-F238E27FC236}">
                <a16:creationId xmlns:a16="http://schemas.microsoft.com/office/drawing/2014/main" id="{989A4684-2863-40BD-A05E-2475D11C8ED9}"/>
              </a:ext>
            </a:extLst>
          </p:cNvPr>
          <p:cNvSpPr txBox="1"/>
          <p:nvPr/>
        </p:nvSpPr>
        <p:spPr>
          <a:xfrm>
            <a:off x="1559826" y="152396"/>
            <a:ext cx="6024348"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AR" sz="2800" b="1" dirty="0"/>
              <a:t>Recuperatorio global (12/12/2018)</a:t>
            </a:r>
          </a:p>
        </p:txBody>
      </p:sp>
    </p:spTree>
    <p:extLst>
      <p:ext uri="{BB962C8B-B14F-4D97-AF65-F5344CB8AC3E}">
        <p14:creationId xmlns:p14="http://schemas.microsoft.com/office/powerpoint/2010/main" val="425240857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TotalTime>
  <Words>153</Words>
  <Application>Microsoft Office PowerPoint</Application>
  <PresentationFormat>Presentación en pantalla (4:3)</PresentationFormat>
  <Paragraphs>10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Silvana Lis Gallo</dc:creator>
  <cp:lastModifiedBy>Silvana Lis Gallo</cp:lastModifiedBy>
  <cp:revision>20</cp:revision>
  <dcterms:created xsi:type="dcterms:W3CDTF">2018-04-05T03:04:02Z</dcterms:created>
  <dcterms:modified xsi:type="dcterms:W3CDTF">2018-12-12T03:02:46Z</dcterms:modified>
</cp:coreProperties>
</file>