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3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172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169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17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660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589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430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700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11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557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66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4AA4-3DEB-4E5E-817C-3C5A256ABD44}" type="datetimeFigureOut">
              <a:rPr lang="es-AR" smtClean="0"/>
              <a:pPr/>
              <a:t>01/04/2019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520-3747-4CDC-A386-E4C2B9DDB3D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48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87C43AA-7E37-486B-AD97-56D48E6C8768}"/>
              </a:ext>
            </a:extLst>
          </p:cNvPr>
          <p:cNvSpPr/>
          <p:nvPr/>
        </p:nvSpPr>
        <p:spPr>
          <a:xfrm>
            <a:off x="81170" y="5976730"/>
            <a:ext cx="7207526" cy="78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315DC49-9F64-42BC-B50B-39B6199F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344"/>
            <a:ext cx="8981660" cy="6788656"/>
          </a:xfrm>
        </p:spPr>
        <p:txBody>
          <a:bodyPr>
            <a:noAutofit/>
          </a:bodyPr>
          <a:lstStyle/>
          <a:p>
            <a:pPr algn="just"/>
            <a:r>
              <a:rPr lang="es-AR" sz="2000" b="1" dirty="0" smtClean="0"/>
              <a:t>REPASO</a:t>
            </a:r>
          </a:p>
          <a:p>
            <a:pPr algn="just"/>
            <a:r>
              <a:rPr lang="es-AR" sz="1800" i="1" dirty="0" smtClean="0"/>
              <a:t>Una </a:t>
            </a:r>
            <a:r>
              <a:rPr lang="es-AR" sz="1800" i="1" dirty="0"/>
              <a:t>entidad bancaria solicita realizar un programa destinado a la administración de </a:t>
            </a:r>
            <a:br>
              <a:rPr lang="es-AR" sz="1800" i="1" dirty="0"/>
            </a:br>
            <a:r>
              <a:rPr lang="es-AR" sz="1800" i="1" dirty="0"/>
              <a:t>transferencias de dinero entre cuentas bancarias efectuadas durante el año </a:t>
            </a:r>
            <a:r>
              <a:rPr lang="es-AR" sz="1800" i="1" dirty="0" smtClean="0"/>
              <a:t>2018.</a:t>
            </a:r>
            <a:r>
              <a:rPr lang="es-AR" sz="1800" i="1" dirty="0"/>
              <a:t/>
            </a:r>
            <a:br>
              <a:rPr lang="es-AR" sz="1800" i="1" dirty="0"/>
            </a:br>
            <a:r>
              <a:rPr lang="es-AR" sz="1800" i="1" dirty="0"/>
              <a:t>Para ello, </a:t>
            </a:r>
            <a:r>
              <a:rPr lang="es-AR" sz="1800" i="1" dirty="0" smtClean="0"/>
              <a:t>se </a:t>
            </a:r>
            <a:r>
              <a:rPr lang="es-AR" sz="1800" i="1" smtClean="0"/>
              <a:t>necesita de una </a:t>
            </a:r>
            <a:r>
              <a:rPr lang="es-AR" sz="1800" i="1" dirty="0"/>
              <a:t>lista </a:t>
            </a:r>
            <a:r>
              <a:rPr lang="es-AR" sz="1800" i="1" dirty="0" smtClean="0"/>
              <a:t>desordenada con </a:t>
            </a:r>
            <a:r>
              <a:rPr lang="es-AR" sz="1800" i="1" dirty="0"/>
              <a:t>la información de las transferencias realizadas. </a:t>
            </a:r>
            <a:r>
              <a:rPr lang="es-AR" sz="1800" i="1" dirty="0" smtClean="0"/>
              <a:t>De </a:t>
            </a:r>
            <a:r>
              <a:rPr lang="es-AR" sz="1800" i="1" dirty="0"/>
              <a:t>cada transferencia se conoce: numero de cuenta origen, DNI del titular de la cuenta origen, número de cuenta destino, DNI del titular de cuenta destino, </a:t>
            </a:r>
            <a:r>
              <a:rPr lang="es-AR" sz="1800" i="1" dirty="0" smtClean="0"/>
              <a:t>fecha, hora</a:t>
            </a:r>
            <a:r>
              <a:rPr lang="es-AR" sz="1800" i="1" dirty="0"/>
              <a:t>, monto y una descripción del motivo de la transferencia</a:t>
            </a:r>
            <a:r>
              <a:rPr lang="es-AR" sz="1800" dirty="0"/>
              <a:t>.</a:t>
            </a:r>
          </a:p>
          <a:p>
            <a:pPr algn="just"/>
            <a:r>
              <a:rPr lang="es-AR" sz="1800" dirty="0"/>
              <a:t/>
            </a:r>
            <a:br>
              <a:rPr lang="es-AR" sz="1800" dirty="0"/>
            </a:br>
            <a:r>
              <a:rPr lang="es-AR" sz="1600" dirty="0"/>
              <a:t>Se pide:</a:t>
            </a:r>
          </a:p>
          <a:p>
            <a:pPr marL="342900" indent="-342900" algn="just">
              <a:buAutoNum type="alphaLcParenR"/>
            </a:pPr>
            <a:r>
              <a:rPr lang="es-AR" sz="1600" dirty="0" smtClean="0"/>
              <a:t>Cargar una lista desde teclado con los datos de las transferencias.</a:t>
            </a:r>
          </a:p>
          <a:p>
            <a:pPr marL="342900" indent="-342900" algn="just">
              <a:buAutoNum type="alphaLcParenR"/>
            </a:pPr>
            <a:r>
              <a:rPr lang="es-AR" sz="1600" dirty="0" smtClean="0"/>
              <a:t>Generar </a:t>
            </a:r>
            <a:r>
              <a:rPr lang="es-AR" sz="1600" dirty="0"/>
              <a:t>una nueva estructura a partir de las transferencias a terceros (son aquellas en las que el número de cuenta origen y destino son diferentes), donde para cada número de cuenta origen se almacene el DNI de su titular y el </a:t>
            </a:r>
            <a:r>
              <a:rPr lang="es-AR" sz="1600" b="1" dirty="0"/>
              <a:t>total</a:t>
            </a:r>
            <a:r>
              <a:rPr lang="es-AR" sz="1600" dirty="0"/>
              <a:t> de dinero transferido durante el año </a:t>
            </a:r>
            <a:r>
              <a:rPr lang="es-AR" sz="1600" dirty="0" smtClean="0"/>
              <a:t>2018. </a:t>
            </a:r>
            <a:r>
              <a:rPr lang="es-AR" sz="1600" dirty="0"/>
              <a:t>Esta estructura debe estar ordenada por número de cuenta origen y debe ser eficiente para la búsqueda por dicho criterio</a:t>
            </a:r>
            <a:r>
              <a:rPr lang="es-AR" sz="1600" dirty="0" smtClean="0"/>
              <a:t>. </a:t>
            </a:r>
            <a:endParaRPr lang="es-AR" sz="1600" dirty="0"/>
          </a:p>
          <a:p>
            <a:pPr algn="just"/>
            <a:r>
              <a:rPr lang="es-AR" sz="1600" dirty="0" smtClean="0"/>
              <a:t>Después </a:t>
            </a:r>
            <a:r>
              <a:rPr lang="es-AR" sz="1600" dirty="0"/>
              <a:t>de realizar el punto </a:t>
            </a:r>
            <a:r>
              <a:rPr lang="es-AR" sz="1600" b="1" dirty="0" smtClean="0"/>
              <a:t>a) </a:t>
            </a:r>
            <a:r>
              <a:rPr lang="es-AR" sz="1600" dirty="0" smtClean="0"/>
              <a:t>y </a:t>
            </a:r>
            <a:r>
              <a:rPr lang="es-AR" sz="1600" b="1" dirty="0" smtClean="0"/>
              <a:t>b</a:t>
            </a:r>
            <a:r>
              <a:rPr lang="es-AR" sz="1600" b="1" dirty="0" smtClean="0"/>
              <a:t>)</a:t>
            </a:r>
            <a:r>
              <a:rPr lang="es-AR" sz="1600" dirty="0" smtClean="0"/>
              <a:t> </a:t>
            </a:r>
            <a:r>
              <a:rPr lang="es-AR" sz="1600" dirty="0" smtClean="0"/>
              <a:t>resuelva:</a:t>
            </a:r>
            <a:endParaRPr lang="es-AR" sz="1600" dirty="0"/>
          </a:p>
          <a:p>
            <a:pPr algn="just"/>
            <a:r>
              <a:rPr lang="es-AR" sz="1600" b="1" dirty="0"/>
              <a:t>c</a:t>
            </a:r>
            <a:r>
              <a:rPr lang="es-AR" sz="1600" b="1" dirty="0" smtClean="0"/>
              <a:t>)</a:t>
            </a:r>
            <a:r>
              <a:rPr lang="es-AR" sz="1600" dirty="0" smtClean="0"/>
              <a:t> </a:t>
            </a:r>
            <a:r>
              <a:rPr lang="es-AR" sz="1600" dirty="0"/>
              <a:t>Informar el DNI del titular y el monto transferido para aquellas cuentas con código </a:t>
            </a:r>
            <a:br>
              <a:rPr lang="es-AR" sz="1600" dirty="0"/>
            </a:br>
            <a:r>
              <a:rPr lang="es-AR" sz="1600" dirty="0"/>
              <a:t>entre </a:t>
            </a:r>
            <a:r>
              <a:rPr lang="es-AR" sz="1600" dirty="0" smtClean="0"/>
              <a:t>3000 </a:t>
            </a:r>
            <a:r>
              <a:rPr lang="es-AR" sz="1600" dirty="0"/>
              <a:t>y </a:t>
            </a:r>
            <a:r>
              <a:rPr lang="es-AR" sz="1600" dirty="0" smtClean="0"/>
              <a:t>9000</a:t>
            </a:r>
            <a:r>
              <a:rPr lang="es-AR" sz="1600" dirty="0"/>
              <a:t>.</a:t>
            </a:r>
          </a:p>
          <a:p>
            <a:pPr algn="just"/>
            <a:r>
              <a:rPr lang="es-AR" sz="1600" b="1" dirty="0"/>
              <a:t>d</a:t>
            </a:r>
            <a:r>
              <a:rPr lang="es-AR" sz="1600" b="1" dirty="0" smtClean="0"/>
              <a:t>)</a:t>
            </a:r>
            <a:r>
              <a:rPr lang="es-AR" sz="1600" dirty="0" smtClean="0"/>
              <a:t> </a:t>
            </a:r>
            <a:r>
              <a:rPr lang="es-AR" sz="1600" dirty="0"/>
              <a:t>Informar la cantidad de cuentas que transfirieron mas de </a:t>
            </a:r>
            <a:r>
              <a:rPr lang="es-AR" sz="1600" dirty="0" smtClean="0"/>
              <a:t>$300,000 durante 2018.</a:t>
            </a:r>
          </a:p>
          <a:p>
            <a:pPr algn="just"/>
            <a:r>
              <a:rPr lang="es-AR" sz="1600" b="1" dirty="0" smtClean="0"/>
              <a:t>e</a:t>
            </a:r>
            <a:r>
              <a:rPr lang="es-AR" sz="1600" b="1" dirty="0" smtClean="0"/>
              <a:t>) </a:t>
            </a:r>
            <a:r>
              <a:rPr lang="es-AR" sz="1600" dirty="0" smtClean="0"/>
              <a:t>Informar los DNI de aquellas cunetas con código mayor a 9500 y menor a 1000.</a:t>
            </a:r>
            <a:endParaRPr lang="es-AR" sz="1600" dirty="0"/>
          </a:p>
          <a:p>
            <a:pPr algn="just"/>
            <a:r>
              <a:rPr lang="es-AR" sz="1600" b="1" dirty="0" smtClean="0"/>
              <a:t>f</a:t>
            </a:r>
            <a:r>
              <a:rPr lang="es-AR" sz="1600" b="1" dirty="0" smtClean="0"/>
              <a:t>)</a:t>
            </a:r>
            <a:r>
              <a:rPr lang="es-AR" sz="1600" dirty="0" smtClean="0"/>
              <a:t> </a:t>
            </a:r>
            <a:r>
              <a:rPr lang="es-AR" sz="1600" dirty="0"/>
              <a:t>Realizar un programa que simule el llamado a los módulos realizados.</a:t>
            </a:r>
          </a:p>
          <a:p>
            <a:pPr algn="just"/>
            <a:endParaRPr lang="es-AR" sz="1800" b="1" dirty="0" smtClean="0"/>
          </a:p>
          <a:p>
            <a:pPr algn="just"/>
            <a:r>
              <a:rPr lang="es-AR" sz="1800" b="1" dirty="0" smtClean="0"/>
              <a:t>NOTA</a:t>
            </a:r>
            <a:r>
              <a:rPr lang="es-AR" sz="1800" b="1" dirty="0"/>
              <a:t>:</a:t>
            </a:r>
            <a:r>
              <a:rPr lang="es-AR" sz="1800" dirty="0"/>
              <a:t> 	Modularizar. Declarar todas las estructuras de datos utilizadas. </a:t>
            </a:r>
          </a:p>
          <a:p>
            <a:pPr algn="just"/>
            <a:r>
              <a:rPr lang="es-AR" sz="1800" dirty="0"/>
              <a:t>	Resolver de manera eficiente.</a:t>
            </a:r>
          </a:p>
        </p:txBody>
      </p:sp>
    </p:spTree>
    <p:extLst>
      <p:ext uri="{BB962C8B-B14F-4D97-AF65-F5344CB8AC3E}">
        <p14:creationId xmlns:p14="http://schemas.microsoft.com/office/powerpoint/2010/main" xmlns="" val="4252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13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profesor</cp:lastModifiedBy>
  <cp:revision>7</cp:revision>
  <dcterms:created xsi:type="dcterms:W3CDTF">2018-04-05T03:04:02Z</dcterms:created>
  <dcterms:modified xsi:type="dcterms:W3CDTF">2019-04-01T11:32:31Z</dcterms:modified>
</cp:coreProperties>
</file>