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6" r:id="rId4"/>
  </p:sldIdLst>
  <p:sldSz cx="12192000" cy="6858000"/>
  <p:notesSz cx="6797675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BAA-A9DC-4392-B204-C55111E56BE0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FBDA5-1523-4D4E-8181-42893EEE5E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0355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089F-0AC4-4A74-83C8-E40A26606429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740AA-CBA1-42E4-AE57-3FF8D417E0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3887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31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3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D5B9B-F5D6-472D-A1D3-78E1E7053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597BFA-E47A-4196-A9D7-69972E75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F091A-A557-464F-AF0D-7B100DB8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674-DA53-4107-8CAE-E6974FDEBE2C}" type="datetime1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F5BDB-D16A-4CC3-9ADA-E4BB6403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E1D29-5645-47A1-9128-365D2AEB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03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6683-B05D-402D-872F-64332A6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7A46E9-DE3E-43B2-881E-666BBF69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FEC11-F6A1-45E6-963B-7B3BD3D3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5121-8E7E-49B2-9CB2-0E38C9BBA36E}" type="datetime1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53538-0798-47A4-9362-535FE5B3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8F6F4-C751-43F4-B947-5DAAC120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8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AD2B28-265B-4C5E-98CA-49B507C3D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ECD224-115C-4427-AD1A-E16E1397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2AC14-CA3D-4E3B-9510-D0367CC4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631-8F2C-4490-8243-A90BF3A63C34}" type="datetime1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EA37B-128A-42C7-80B0-C91260AC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C8867-1658-4AAA-AECE-07F85F2A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81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F7A67-EFF5-45B5-AEFF-87C3D2C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34E43-F81A-4F46-88A3-601AC3FD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CCE5F-F40F-4BAC-9D0E-F6526B8B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AEF6-4EB3-4204-BD96-7E2B2F846CC6}" type="datetime1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4F41A-E7A1-4D2F-90CF-B570B3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CF1DC-38FD-4C69-B1CF-CD917B47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1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56BB2-F2E9-4EA5-9BC2-EE6F462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1D2FB-A2BF-4998-8DEF-CF16F700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40A34-987E-48F8-AC4B-16946588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784-DFDC-4A19-ACD0-B5366312AA56}" type="datetime1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C2D86-E999-4299-B8DB-5567552D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E18CC-07FE-4492-AE34-2861A913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19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CE97E-1D18-4F11-9EEB-8B1FBC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DD723-522E-4DFE-85AE-7E5C0C15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BE216-6EC1-4AF2-914C-C5889135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47553-961E-45AA-A62E-05FE0FD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D984-7EA2-4766-A4F6-042A12B5EB56}" type="datetime1">
              <a:rPr lang="es-AR" smtClean="0"/>
              <a:t>4/4/2020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A99DE-7542-4140-9F11-335E4641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E17E25-88F7-457E-8991-5A7C27D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2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2C44-1204-4D96-9E0C-8B755B8D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C4DFC-9146-4536-8B3F-0A9BE5E2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FC56A7-8309-4C34-B2F4-52B38FD3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0FFE3C-EED3-4F50-B2D5-04FBE6C71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AE0543-FF32-4328-B9A3-4EF4DBDA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8B562C-273A-4831-9EFE-A3FFE4DF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7771-9AD1-4119-8366-FF62C01FCA4E}" type="datetime1">
              <a:rPr lang="es-AR" smtClean="0"/>
              <a:t>4/4/2020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0F26EC-1473-44F0-9F0D-010A4139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9D9AB5-81DE-4F9D-A3F5-6F210DE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1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B4649-114E-4ED0-B7FA-7E2A39B2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6A6E6C-F907-43FC-B3AD-870D2CDB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724A-696E-4BA1-BCC2-DADD61F555F8}" type="datetime1">
              <a:rPr lang="es-AR" smtClean="0"/>
              <a:t>4/4/2020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146B1B-DE05-40AB-957B-36852451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1CABF5-E23C-4E76-9B10-DDF030D4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18A900-18E6-4990-9A76-EBB52E2B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9B2-E8D3-499C-8C66-DD68A6E244EB}" type="datetime1">
              <a:rPr lang="es-AR" smtClean="0"/>
              <a:t>4/4/2020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407AB7-6330-4523-AC27-A1029584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BE29AE-0D51-435C-94AA-02E7CD8B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9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D8136-728B-4E4F-8928-2C01B10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FFC25-BDAD-483B-842F-32856583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661C27-0FBA-44FB-9EA9-DB937F1E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7A11F-3B5D-4C26-AC0E-842F179C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B363-9E00-4450-9808-5450A5168C2B}" type="datetime1">
              <a:rPr lang="es-AR" smtClean="0"/>
              <a:t>4/4/2020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A881B-EB15-4733-99DE-40646A51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3D3AA-E05D-4908-A366-90CB5C9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9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4918D-48CA-4D4D-9F0F-AF436282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539A36-B69D-4A2F-A7AD-1F6359AF3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17A68D-09FF-4D58-8E15-91832D9F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1A64B-D8BE-4479-8211-6975C794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CB19-8986-4091-8EA3-CC0094E20FBF}" type="datetime1">
              <a:rPr lang="es-AR" smtClean="0"/>
              <a:t>4/4/2020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3772A-52D2-49EB-BC2C-4AE99132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FBC5D-426D-448D-841B-F1451B4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92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250D68-792D-4419-B498-79C5F640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F94F0-19C1-44BF-8640-F5474FB8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F1FA7-DD95-48BA-B11A-8FC265FFA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D6BD-E677-4633-9467-3CC830A63EC1}" type="datetime1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CDA11-1DD9-41AE-95E0-61400D7B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73EB5-F8E8-4514-B956-E660949A0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0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6F96B2B-0485-4715-85C4-B6A6331BA91E}"/>
              </a:ext>
            </a:extLst>
          </p:cNvPr>
          <p:cNvSpPr/>
          <p:nvPr/>
        </p:nvSpPr>
        <p:spPr>
          <a:xfrm>
            <a:off x="293077" y="878897"/>
            <a:ext cx="116058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/>
              <a:t>Una aerolínea quiere premiar a sus mejores clientes y para ello, lee la información de los pasajes que ha vendido. De cada venta se conoce un código de vuelo (alfanumérico, ej: AR1620), cantidad de millas recorridas, DNI del pasajero, su nombre y apellido y la clase en que solicitó el boleto. Esta información se lee ordenada por código de vuelo.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Se necesita saber qué cantidad de puntos acumularon los pasajeros de la siguiente manera: cada pasajero que haya viajado en clase ejecutiva suma 100 puntos por milla de vuelo, mientras que aquellos que viajaron en clase turista suman 25 puntos por milla. 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Por lo que se pide: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AR" dirty="0"/>
              <a:t>Generar una estructura que almacene para cada pasajero su DNI, nombre y apellido y los puntajes acumulados por cada código de vuelo, de manera tal que resulte </a:t>
            </a:r>
            <a:r>
              <a:rPr lang="es-AR" b="1" dirty="0"/>
              <a:t>eficiente la búsqueda por DNI del pasajero</a:t>
            </a:r>
            <a:r>
              <a:rPr lang="es-AR" dirty="0"/>
              <a:t>. </a:t>
            </a:r>
          </a:p>
          <a:p>
            <a:pPr marL="457200" indent="-457200" algn="just">
              <a:buFont typeface="+mj-lt"/>
              <a:buAutoNum type="alphaLcParenR"/>
            </a:pPr>
            <a:endParaRPr lang="es-AR" dirty="0"/>
          </a:p>
          <a:p>
            <a:pPr algn="just"/>
            <a:r>
              <a:rPr lang="es-AR" dirty="0"/>
              <a:t>Luego del punto a):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dirty="0"/>
              <a:t>Escriba un módulo que </a:t>
            </a:r>
            <a:r>
              <a:rPr lang="es-AR" b="1" dirty="0"/>
              <a:t>devuelva</a:t>
            </a:r>
            <a:r>
              <a:rPr lang="es-AR" dirty="0"/>
              <a:t> el mayor puntaje total (sumando todos sus vuelos) para dar el premio al mejor cliente.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dirty="0"/>
              <a:t>Escriba un módulo que </a:t>
            </a:r>
            <a:r>
              <a:rPr lang="es-AR" b="1" dirty="0"/>
              <a:t>imprima</a:t>
            </a:r>
            <a:r>
              <a:rPr lang="es-AR" dirty="0"/>
              <a:t> el mayor puntaje (entre sus vuelos) de los pasajeros cuyo DNI se encuentre entre 40.000.000 y 50.000.000.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dirty="0"/>
              <a:t>Realizar un programa que simule el llamado a los módulos b) y c), e informe lo devuelto por c).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3BD5E6-7A3E-47F9-B7A0-D2768F79A0A9}"/>
              </a:ext>
            </a:extLst>
          </p:cNvPr>
          <p:cNvSpPr/>
          <p:nvPr/>
        </p:nvSpPr>
        <p:spPr>
          <a:xfrm rot="566633">
            <a:off x="9625670" y="5626514"/>
            <a:ext cx="2216766" cy="87162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sz="1600" b="1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943C7A-0CFF-4A92-8B39-4F9B01F88F02}"/>
              </a:ext>
            </a:extLst>
          </p:cNvPr>
          <p:cNvSpPr txBox="1"/>
          <p:nvPr/>
        </p:nvSpPr>
        <p:spPr>
          <a:xfrm>
            <a:off x="293078" y="250559"/>
            <a:ext cx="1160584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Imperativo</a:t>
            </a:r>
          </a:p>
        </p:txBody>
      </p:sp>
    </p:spTree>
    <p:extLst>
      <p:ext uri="{BB962C8B-B14F-4D97-AF65-F5344CB8AC3E}">
        <p14:creationId xmlns:p14="http://schemas.microsoft.com/office/powerpoint/2010/main" val="26453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3BD5E6-7A3E-47F9-B7A0-D2768F79A0A9}"/>
              </a:ext>
            </a:extLst>
          </p:cNvPr>
          <p:cNvSpPr/>
          <p:nvPr/>
        </p:nvSpPr>
        <p:spPr>
          <a:xfrm rot="566633">
            <a:off x="9693664" y="3467313"/>
            <a:ext cx="2216766" cy="87162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sz="1600" b="1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16631D-A66D-48E0-A44E-083F9E1D3BCA}"/>
              </a:ext>
            </a:extLst>
          </p:cNvPr>
          <p:cNvSpPr/>
          <p:nvPr/>
        </p:nvSpPr>
        <p:spPr>
          <a:xfrm>
            <a:off x="225083" y="1089913"/>
            <a:ext cx="117418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Se desea procesar información de los viajes de una </a:t>
            </a:r>
            <a:r>
              <a:rPr lang="es-AR" sz="2000" dirty="0" err="1"/>
              <a:t>mudadora</a:t>
            </a:r>
            <a:r>
              <a:rPr lang="es-AR" sz="2000" dirty="0"/>
              <a:t>. De cada viaje se conoce número identificador del vehículo que realizará la mudanza, antigüedad del vehículo en la empresa, código de localidad de destino, fecha y distancia recorrida (kilómetros recorridos durante el viaje). </a:t>
            </a:r>
          </a:p>
          <a:p>
            <a:pPr algn="just"/>
            <a:r>
              <a:rPr lang="es-AR" sz="2000" dirty="0"/>
              <a:t>					</a:t>
            </a:r>
          </a:p>
          <a:p>
            <a:pPr algn="just"/>
            <a:r>
              <a:rPr lang="es-AR" sz="2000" dirty="0"/>
              <a:t>Se pide implementar un programa que a partir del ingreso de dicha información: </a:t>
            </a:r>
          </a:p>
          <a:p>
            <a:pPr algn="just"/>
            <a:r>
              <a:rPr lang="es-AR" sz="2000" b="1" dirty="0"/>
              <a:t>a) </a:t>
            </a:r>
            <a:r>
              <a:rPr lang="es-AR" sz="2000" dirty="0"/>
              <a:t>Genere una estructura donde para cada uno de los vehículos se registren: su código identificador, la cantidad de km totales recorridos, y las localidades visitadas por el mismo. La estructura debe ser </a:t>
            </a:r>
            <a:r>
              <a:rPr lang="es-AR" sz="2000" b="1" dirty="0"/>
              <a:t>eficiente para la búsqueda por el número identificador de vehículo</a:t>
            </a:r>
            <a:r>
              <a:rPr lang="es-AR" sz="2000" dirty="0"/>
              <a:t>.</a:t>
            </a:r>
          </a:p>
          <a:p>
            <a:pPr marL="342900" indent="-342900" algn="just">
              <a:buAutoNum type="alphaLcParenR"/>
            </a:pPr>
            <a:endParaRPr lang="es-AR" sz="2000" dirty="0"/>
          </a:p>
          <a:p>
            <a:pPr algn="just"/>
            <a:r>
              <a:rPr lang="es-AR" sz="2000" dirty="0"/>
              <a:t>Después de realizar el punto </a:t>
            </a:r>
            <a:r>
              <a:rPr lang="es-AR" sz="2000" b="1" dirty="0"/>
              <a:t>a)</a:t>
            </a:r>
            <a:r>
              <a:rPr lang="es-AR" sz="2000" dirty="0"/>
              <a:t> elija las estructuras adecuadas para:</a:t>
            </a:r>
          </a:p>
          <a:p>
            <a:pPr marL="342900" indent="-342900" algn="just">
              <a:buAutoNum type="alphaLcParenR"/>
            </a:pPr>
            <a:endParaRPr lang="es-AR" sz="2000" dirty="0"/>
          </a:p>
          <a:p>
            <a:pPr algn="just"/>
            <a:r>
              <a:rPr lang="es-AR" sz="2000" b="1" dirty="0"/>
              <a:t>b)</a:t>
            </a:r>
            <a:r>
              <a:rPr lang="es-AR" sz="2000" dirty="0"/>
              <a:t> Realizar un módulo que </a:t>
            </a:r>
            <a:r>
              <a:rPr lang="es-AR" sz="2000" b="1" dirty="0"/>
              <a:t>imprima</a:t>
            </a:r>
            <a:r>
              <a:rPr lang="es-AR" sz="2000" dirty="0"/>
              <a:t>, en orden descendente, los códigos de vehículos cuyo número identificador está entre 20 y 40. </a:t>
            </a:r>
          </a:p>
          <a:p>
            <a:pPr algn="just"/>
            <a:r>
              <a:rPr lang="es-AR" sz="2000" b="1" dirty="0"/>
              <a:t>c) </a:t>
            </a:r>
            <a:r>
              <a:rPr lang="es-AR" sz="2000" dirty="0"/>
              <a:t>Realizar un módulo que </a:t>
            </a:r>
            <a:r>
              <a:rPr lang="es-AR" sz="2000" b="1" dirty="0"/>
              <a:t>retorne</a:t>
            </a:r>
            <a:r>
              <a:rPr lang="es-AR" sz="2000" dirty="0"/>
              <a:t> los números identificadores de aquellos vehículos cuya distancia recorrida se encuentre entre 10000 y 30000.</a:t>
            </a:r>
          </a:p>
          <a:p>
            <a:pPr algn="just"/>
            <a:r>
              <a:rPr lang="es-AR" sz="2000" b="1" dirty="0"/>
              <a:t>d) </a:t>
            </a:r>
            <a:r>
              <a:rPr lang="es-AR" sz="2000" dirty="0"/>
              <a:t>Realizar un programa que simule el llamado a los módulos b) y c), e informe lo retornado por c).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365934-C7C2-412B-A9D2-679F4BD6B4DD}"/>
              </a:ext>
            </a:extLst>
          </p:cNvPr>
          <p:cNvSpPr txBox="1"/>
          <p:nvPr/>
        </p:nvSpPr>
        <p:spPr>
          <a:xfrm>
            <a:off x="293078" y="250559"/>
            <a:ext cx="1160584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Imperativo</a:t>
            </a:r>
          </a:p>
        </p:txBody>
      </p:sp>
    </p:spTree>
    <p:extLst>
      <p:ext uri="{BB962C8B-B14F-4D97-AF65-F5344CB8AC3E}">
        <p14:creationId xmlns:p14="http://schemas.microsoft.com/office/powerpoint/2010/main" val="266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7C43AA-7E37-486B-AD97-56D48E6C8768}"/>
              </a:ext>
            </a:extLst>
          </p:cNvPr>
          <p:cNvSpPr/>
          <p:nvPr/>
        </p:nvSpPr>
        <p:spPr>
          <a:xfrm rot="342111">
            <a:off x="9378153" y="5382481"/>
            <a:ext cx="2492204" cy="1066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b="1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5DC49-9F64-42BC-B50B-39B6199F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42" y="1146923"/>
            <a:ext cx="11677337" cy="4114394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Se desea procesar información de alumnos inscriptos en la carrera de Ingeniería en Computación. De cada alumno se ingresa: código de alumno, nombre del alumno, código de materia, fecha examen final (día, mes y año) y nota del examen final. Se pide implementar un programa que a partir de la lectura de esta información:</a:t>
            </a:r>
          </a:p>
          <a:p>
            <a:pPr algn="just"/>
            <a:r>
              <a:rPr lang="es-AR" sz="2000" dirty="0"/>
              <a:t>a) Genere una estructura que almacene las notas de cada alumno y permita realizar una búsqueda eficiente por código de alumno.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Posteriormente: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sz="2000" dirty="0"/>
              <a:t>Informar el nombre del alumno y su promedio, para aquellos alumnos cuyo código está entre 10000 y 11000.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sz="2000" dirty="0"/>
              <a:t>A partir de la estructura generada en a), informe la cantidad total de alumnos de la Facultad. </a:t>
            </a:r>
          </a:p>
          <a:p>
            <a:pPr algn="just"/>
            <a:endParaRPr lang="es-AR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A4E3D5-B0ED-4BD1-AF07-F74F4A3D7C0E}"/>
              </a:ext>
            </a:extLst>
          </p:cNvPr>
          <p:cNvSpPr txBox="1"/>
          <p:nvPr/>
        </p:nvSpPr>
        <p:spPr>
          <a:xfrm>
            <a:off x="293078" y="250559"/>
            <a:ext cx="1160584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Imperativo</a:t>
            </a:r>
          </a:p>
        </p:txBody>
      </p:sp>
    </p:spTree>
    <p:extLst>
      <p:ext uri="{BB962C8B-B14F-4D97-AF65-F5344CB8AC3E}">
        <p14:creationId xmlns:p14="http://schemas.microsoft.com/office/powerpoint/2010/main" val="425240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584</Words>
  <Application>Microsoft Office PowerPoint</Application>
  <PresentationFormat>Panorámica</PresentationFormat>
  <Paragraphs>36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Silvana Lis Gallo</cp:lastModifiedBy>
  <cp:revision>31</cp:revision>
  <cp:lastPrinted>2019-07-15T11:05:49Z</cp:lastPrinted>
  <dcterms:created xsi:type="dcterms:W3CDTF">2019-04-02T15:00:33Z</dcterms:created>
  <dcterms:modified xsi:type="dcterms:W3CDTF">2020-04-04T13:39:54Z</dcterms:modified>
</cp:coreProperties>
</file>