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E4044B-F42E-4A8D-BA37-BFD2E2C4E584}">
  <a:tblStyle styleId="{DFE4044B-F42E-4A8D-BA37-BFD2E2C4E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de7cd2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de7cd2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de7cd2d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de7cd2d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8de7cd2d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8de7cd2d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de7cd2d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de7cd2d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Parcial 06/11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fecha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Imperativo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Escribir un enunciado de un problema que su solución pueda plantearse con un algoritmo recursivo con al menos 2 casos base. Implementar la solución. Justificar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100" y="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Objetos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5950" y="579100"/>
            <a:ext cx="87363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Dado el siguiente problema, indique todos los errores en la solución propuesta. Justifique su respuesta: “Representar a los docentes y alumnos de una facultad. De los docentes se conoce nombre, dni, antigüedad y cantidad de materias que dicta. De los estudiantes se conoce nombre, dni, promedio académico y cantidad de materias que cursa.”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977700" y="1927150"/>
            <a:ext cx="3108000" cy="30249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public class </a:t>
            </a:r>
            <a:r>
              <a:rPr b="1" lang="es" sz="1100">
                <a:solidFill>
                  <a:schemeClr val="dk1"/>
                </a:solidFill>
              </a:rPr>
              <a:t>PrimeraFecha</a:t>
            </a:r>
            <a:r>
              <a:rPr lang="es" sz="1100">
                <a:solidFill>
                  <a:schemeClr val="dk1"/>
                </a:solidFill>
              </a:rPr>
              <a:t>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public static void main(String[] args)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Estudiante estud1 = new Estudiante();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Estudiante estud2 = new Estudiante(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                         "Alu2", 40000000, 7.8, 5);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if (estud1 == estud2){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    System.out.println("Mismas referencias");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67900" y="1927150"/>
            <a:ext cx="3009900" cy="30249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public class </a:t>
            </a:r>
            <a:r>
              <a:rPr b="1" lang="es" sz="1100">
                <a:solidFill>
                  <a:schemeClr val="dk1"/>
                </a:solidFill>
              </a:rPr>
              <a:t>Estudiante</a:t>
            </a:r>
            <a:r>
              <a:rPr lang="es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public String nombre;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public int dni;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public double promedio;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public int cantMaterias;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public Estudiante(String nombre, int dni, double promedio, int cantMaterias)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    this.nombre = nombre;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    this.dni = dni;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    this.promedio = promedio;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    this.cantMaterias = cantMaterias;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9750" y="1927150"/>
            <a:ext cx="2948100" cy="30249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public class </a:t>
            </a:r>
            <a:r>
              <a:rPr b="1" lang="es" sz="1100">
                <a:solidFill>
                  <a:schemeClr val="dk1"/>
                </a:solidFill>
              </a:rPr>
              <a:t>Docente</a:t>
            </a:r>
            <a:r>
              <a:rPr lang="es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public String nombre;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public int dni;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public int antiguedad;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public int cantMaterias;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public Docente(String nombre, int dni, int antiguedad, int cantMaterias)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 this.nombre = nombre;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 this.dni = dni;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 this.antiguedad = antiguedad;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    this.cantMaterias = cantMaterias;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100" y="64025"/>
            <a:ext cx="46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Módulo Concurrente</a:t>
            </a:r>
            <a:endParaRPr sz="2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3100" y="542875"/>
            <a:ext cx="88920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En el siguiente programa, dos robots </a:t>
            </a:r>
            <a:r>
              <a:rPr lang="es" sz="1300">
                <a:solidFill>
                  <a:srgbClr val="CC0000"/>
                </a:solidFill>
              </a:rPr>
              <a:t>florero1</a:t>
            </a:r>
            <a:r>
              <a:rPr lang="es" sz="1300">
                <a:solidFill>
                  <a:schemeClr val="dk1"/>
                </a:solidFill>
              </a:rPr>
              <a:t> y </a:t>
            </a:r>
            <a:r>
              <a:rPr lang="es" sz="1300">
                <a:solidFill>
                  <a:srgbClr val="CC0000"/>
                </a:solidFill>
              </a:rPr>
              <a:t>florero2 </a:t>
            </a:r>
            <a:r>
              <a:rPr lang="es" sz="1300">
                <a:solidFill>
                  <a:schemeClr val="dk1"/>
                </a:solidFill>
              </a:rPr>
              <a:t>de tipo </a:t>
            </a:r>
            <a:r>
              <a:rPr lang="es" sz="1300">
                <a:solidFill>
                  <a:srgbClr val="CC0000"/>
                </a:solidFill>
              </a:rPr>
              <a:t>robotFlorero</a:t>
            </a:r>
            <a:r>
              <a:rPr lang="es" sz="1400">
                <a:solidFill>
                  <a:schemeClr val="dk1"/>
                </a:solidFill>
              </a:rPr>
              <a:t>,</a:t>
            </a:r>
            <a:r>
              <a:rPr lang="es" sz="1400">
                <a:solidFill>
                  <a:schemeClr val="dk1"/>
                </a:solidFill>
              </a:rPr>
              <a:t> compiten por juntar flores de la esquina (40,40) y avisan a un </a:t>
            </a:r>
            <a:r>
              <a:rPr lang="es" sz="1400">
                <a:solidFill>
                  <a:srgbClr val="38761D"/>
                </a:solidFill>
              </a:rPr>
              <a:t>jefe</a:t>
            </a:r>
            <a:r>
              <a:rPr lang="es" sz="1400">
                <a:solidFill>
                  <a:schemeClr val="dk1"/>
                </a:solidFill>
              </a:rPr>
              <a:t> de tipo </a:t>
            </a:r>
            <a:r>
              <a:rPr lang="es" sz="1400">
                <a:solidFill>
                  <a:srgbClr val="38761D"/>
                </a:solidFill>
              </a:rPr>
              <a:t>robotJefe</a:t>
            </a:r>
            <a:r>
              <a:rPr lang="es" sz="1400">
                <a:solidFill>
                  <a:schemeClr val="dk1"/>
                </a:solidFill>
              </a:rPr>
              <a:t> la cantidad juntada, para que este determine qué robot ganó y cuántas flores juntó.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Indique si la solución maximiza la concurrencia. </a:t>
            </a:r>
            <a:r>
              <a:rPr b="1" lang="es" sz="1400">
                <a:solidFill>
                  <a:schemeClr val="dk1"/>
                </a:solidFill>
              </a:rPr>
              <a:t>Justifique</a:t>
            </a:r>
            <a:r>
              <a:rPr lang="es" sz="1400">
                <a:solidFill>
                  <a:schemeClr val="dk1"/>
                </a:solidFill>
              </a:rPr>
              <a:t> su respuesta.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227225" y="83620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83100" y="18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{DFE4044B-F42E-4A8D-BA37-BFD2E2C4E584}</a:tableStyleId>
              </a:tblPr>
              <a:tblGrid>
                <a:gridCol w="4272200"/>
                <a:gridCol w="4654250"/>
              </a:tblGrid>
              <a:tr h="30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robot </a:t>
                      </a:r>
                      <a:r>
                        <a:rPr b="1" lang="es" sz="1100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robotFlorero</a:t>
                      </a:r>
                      <a:endParaRPr b="1" sz="1100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variables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miCa, miAv, flores, id : numero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comenzar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miCa := PosCa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miAv := PosAv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BloquearEsquina(40,40)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Pos(40,40)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juntarFlores(flores)</a:t>
                      </a:r>
                      <a:r>
                        <a:rPr i="1" lang="es" sz="1000">
                          <a:solidFill>
                            <a:srgbClr val="2683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{junta y cuenta todas las flores}</a:t>
                      </a:r>
                      <a:endParaRPr i="1" sz="1000">
                        <a:solidFill>
                          <a:srgbClr val="2683C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Pos(miAv,miCa)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LiberarEsquina(40,40)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RecibirMensaje(id,jefe)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EnviarMensaje(id,jefe)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EnviarMensaje(flores,jefe)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robot </a:t>
                      </a:r>
                      <a:r>
                        <a:rPr b="1" lang="es" sz="11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robotJefe</a:t>
                      </a:r>
                      <a:endParaRPr b="1" sz="11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variables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max, maxID, ID, flores : numero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comenzar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EnviarMensaje(1,florero1)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EnviarMensaje(2,florero2)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max := -1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RecibirMensaje(ID,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florero1</a:t>
                      </a: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RecibirMensaje(flores,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florero1</a:t>
                      </a: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ActualizarMax(ID,flores,maxID,max)</a:t>
                      </a:r>
                      <a:r>
                        <a:rPr i="1" lang="es" sz="1000">
                          <a:solidFill>
                            <a:srgbClr val="2683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{actualiza máximo}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RecibirMensaje(ID,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florero2</a:t>
                      </a: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RecibirMensaje(flores,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florero2</a:t>
                      </a: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ActualizarMax(ID,flores,maxID,max)</a:t>
                      </a:r>
                      <a:r>
                        <a:rPr i="1" lang="es" sz="1000">
                          <a:solidFill>
                            <a:srgbClr val="2683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{actualiza máximo}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Informar(maxID)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Informar(max)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40925" y="1609675"/>
            <a:ext cx="54675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la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 del examen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junto con la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 de DNI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siguiente correo: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2683C6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parcialtallerFI@gmail.com</a:t>
            </a:r>
            <a:endParaRPr sz="2300">
              <a:solidFill>
                <a:srgbClr val="2683C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CADE4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asunto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correo especificar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Examen teórico - &lt;apellido y nombre&gt; - SALA Nro….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rPr lang="es" sz="1300"/>
              <a:t> </a:t>
            </a:r>
            <a:endParaRPr sz="13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03525"/>
            <a:ext cx="3059925" cy="262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