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60"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4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185BC4-F362-4998-8CF9-893118F31808}" type="datetimeFigureOut">
              <a:rPr lang="es-ES" smtClean="0"/>
              <a:t>28/06/2019</a:t>
            </a:fld>
            <a:endParaRPr lang="es-E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21D145-73E5-42AC-ACB0-157F48F2C8EE}" type="slidenum">
              <a:rPr lang="es-ES" smtClean="0"/>
              <a:t>‹#›</a:t>
            </a:fld>
            <a:endParaRPr lang="es-ES"/>
          </a:p>
        </p:txBody>
      </p:sp>
    </p:spTree>
    <p:extLst>
      <p:ext uri="{BB962C8B-B14F-4D97-AF65-F5344CB8AC3E}">
        <p14:creationId xmlns:p14="http://schemas.microsoft.com/office/powerpoint/2010/main" val="3206474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221D145-73E5-42AC-ACB0-157F48F2C8EE}" type="slidenum">
              <a:rPr lang="es-ES" smtClean="0"/>
              <a:t>1</a:t>
            </a:fld>
            <a:endParaRPr lang="es-ES"/>
          </a:p>
        </p:txBody>
      </p:sp>
    </p:spTree>
    <p:extLst>
      <p:ext uri="{BB962C8B-B14F-4D97-AF65-F5344CB8AC3E}">
        <p14:creationId xmlns:p14="http://schemas.microsoft.com/office/powerpoint/2010/main" val="1864680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6/28/2019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6/28/2019</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6/28/2019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6/28/2019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Connector 60"/>
          <p:cNvCxnSpPr/>
          <p:nvPr/>
        </p:nvCxnSpPr>
        <p:spPr>
          <a:xfrm>
            <a:off x="1496473" y="5716132"/>
            <a:ext cx="6935799" cy="0"/>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496474" y="5125670"/>
            <a:ext cx="6935799" cy="0"/>
          </a:xfrm>
          <a:prstGeom prst="line">
            <a:avLst/>
          </a:prstGeom>
          <a:ln w="762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109452" y="-7063"/>
            <a:ext cx="3055645" cy="369332"/>
          </a:xfrm>
          <a:prstGeom prst="rect">
            <a:avLst/>
          </a:prstGeom>
          <a:noFill/>
        </p:spPr>
        <p:txBody>
          <a:bodyPr wrap="none" rtlCol="0">
            <a:spAutoFit/>
          </a:bodyPr>
          <a:lstStyle/>
          <a:p>
            <a:r>
              <a:rPr lang="es-ES" dirty="0" smtClean="0">
                <a:solidFill>
                  <a:schemeClr val="bg1"/>
                </a:solidFill>
              </a:rPr>
              <a:t>Turno noche – Miércoles 26</a:t>
            </a:r>
            <a:endParaRPr lang="es-ES" dirty="0">
              <a:solidFill>
                <a:schemeClr val="bg1"/>
              </a:solidFill>
            </a:endParaRPr>
          </a:p>
        </p:txBody>
      </p:sp>
      <p:sp>
        <p:nvSpPr>
          <p:cNvPr id="6" name="TextBox 5"/>
          <p:cNvSpPr txBox="1"/>
          <p:nvPr/>
        </p:nvSpPr>
        <p:spPr>
          <a:xfrm>
            <a:off x="152400" y="629268"/>
            <a:ext cx="8839200" cy="2308324"/>
          </a:xfrm>
          <a:prstGeom prst="rect">
            <a:avLst/>
          </a:prstGeom>
          <a:noFill/>
        </p:spPr>
        <p:txBody>
          <a:bodyPr wrap="square" rtlCol="0">
            <a:spAutoFit/>
          </a:bodyPr>
          <a:lstStyle/>
          <a:p>
            <a:r>
              <a:rPr lang="es-ES" dirty="0" smtClean="0"/>
              <a:t>Cuatro robots corredores deben jugar una carrera . En una primer etapa deben juntar flores hasta llegar al área de descanso. En la segunda etapa deben juntar papeles. Un robot fiscalizador les dice a cada corredor cuántos pasos avanzar en cada movimiento (de uno a tres, elegido al azar), finalizado su movimiento debe juntar todos los objetos que corresponda en la esquina donde quedó ubicado. Los cuatro robots deben llegar al área de descanso antes de comenzar la segunda etapa, la cual la deben iniciar en la avenida 25. Al finalizar, el fiscalizador debe informar que robot llegó primero, qué robot junto más papeles y qué robot juntó más flores.</a:t>
            </a:r>
            <a:endParaRPr lang="es-ES" dirty="0"/>
          </a:p>
        </p:txBody>
      </p:sp>
      <p:sp>
        <p:nvSpPr>
          <p:cNvPr id="37" name="AutoShape 2" descr="Imagen relacionad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8" name="AutoShape 7" descr="Resultado de imagen para blanco objetivo misi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cxnSp>
        <p:nvCxnSpPr>
          <p:cNvPr id="40" name="Straight Connector 39"/>
          <p:cNvCxnSpPr/>
          <p:nvPr/>
        </p:nvCxnSpPr>
        <p:spPr>
          <a:xfrm>
            <a:off x="1522401" y="3727455"/>
            <a:ext cx="6935799"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522401" y="4395012"/>
            <a:ext cx="6935799"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9608" y="3572292"/>
            <a:ext cx="888385" cy="369332"/>
          </a:xfrm>
          <a:prstGeom prst="rect">
            <a:avLst/>
          </a:prstGeom>
          <a:noFill/>
        </p:spPr>
        <p:txBody>
          <a:bodyPr wrap="none" rtlCol="0">
            <a:spAutoFit/>
          </a:bodyPr>
          <a:lstStyle/>
          <a:p>
            <a:pPr algn="ctr"/>
            <a:r>
              <a:rPr lang="es-ES" dirty="0" smtClean="0"/>
              <a:t>(10,12)</a:t>
            </a:r>
            <a:endParaRPr lang="es-ES" dirty="0"/>
          </a:p>
        </p:txBody>
      </p:sp>
      <p:sp>
        <p:nvSpPr>
          <p:cNvPr id="46" name="TextBox 45"/>
          <p:cNvSpPr txBox="1"/>
          <p:nvPr/>
        </p:nvSpPr>
        <p:spPr>
          <a:xfrm>
            <a:off x="135910" y="5531466"/>
            <a:ext cx="790601" cy="369332"/>
          </a:xfrm>
          <a:prstGeom prst="rect">
            <a:avLst/>
          </a:prstGeom>
          <a:noFill/>
        </p:spPr>
        <p:txBody>
          <a:bodyPr wrap="none" rtlCol="0">
            <a:spAutoFit/>
          </a:bodyPr>
          <a:lstStyle/>
          <a:p>
            <a:pPr algn="ctr"/>
            <a:r>
              <a:rPr lang="es-ES" dirty="0" smtClean="0"/>
              <a:t>(10,6)</a:t>
            </a:r>
            <a:endParaRPr lang="es-ES" dirty="0"/>
          </a:p>
        </p:txBody>
      </p:sp>
      <p:sp>
        <p:nvSpPr>
          <p:cNvPr id="47" name="TextBox 46"/>
          <p:cNvSpPr txBox="1"/>
          <p:nvPr/>
        </p:nvSpPr>
        <p:spPr>
          <a:xfrm>
            <a:off x="59608" y="4156780"/>
            <a:ext cx="901208" cy="369332"/>
          </a:xfrm>
          <a:prstGeom prst="rect">
            <a:avLst/>
          </a:prstGeom>
          <a:noFill/>
        </p:spPr>
        <p:txBody>
          <a:bodyPr wrap="none" rtlCol="0">
            <a:spAutoFit/>
          </a:bodyPr>
          <a:lstStyle/>
          <a:p>
            <a:pPr algn="ctr"/>
            <a:r>
              <a:rPr lang="es-ES" dirty="0" smtClean="0"/>
              <a:t>(10,10)</a:t>
            </a:r>
            <a:endParaRPr lang="es-ES" dirty="0"/>
          </a:p>
        </p:txBody>
      </p:sp>
      <p:sp>
        <p:nvSpPr>
          <p:cNvPr id="48" name="TextBox 47"/>
          <p:cNvSpPr txBox="1"/>
          <p:nvPr/>
        </p:nvSpPr>
        <p:spPr>
          <a:xfrm>
            <a:off x="97282" y="4864826"/>
            <a:ext cx="798616" cy="369332"/>
          </a:xfrm>
          <a:prstGeom prst="rect">
            <a:avLst/>
          </a:prstGeom>
          <a:noFill/>
        </p:spPr>
        <p:txBody>
          <a:bodyPr wrap="none" rtlCol="0">
            <a:spAutoFit/>
          </a:bodyPr>
          <a:lstStyle/>
          <a:p>
            <a:pPr algn="ctr"/>
            <a:r>
              <a:rPr lang="es-ES" dirty="0" smtClean="0"/>
              <a:t>(10,8)</a:t>
            </a:r>
            <a:endParaRPr lang="es-ES" dirty="0"/>
          </a:p>
        </p:txBody>
      </p:sp>
      <p:sp>
        <p:nvSpPr>
          <p:cNvPr id="56" name="TextBox 55"/>
          <p:cNvSpPr txBox="1"/>
          <p:nvPr/>
        </p:nvSpPr>
        <p:spPr>
          <a:xfrm>
            <a:off x="8162327" y="2853983"/>
            <a:ext cx="966932" cy="646331"/>
          </a:xfrm>
          <a:prstGeom prst="rect">
            <a:avLst/>
          </a:prstGeom>
          <a:noFill/>
        </p:spPr>
        <p:txBody>
          <a:bodyPr wrap="none" rtlCol="0">
            <a:spAutoFit/>
          </a:bodyPr>
          <a:lstStyle/>
          <a:p>
            <a:pPr algn="ctr"/>
            <a:r>
              <a:rPr lang="es-ES" dirty="0" smtClean="0"/>
              <a:t>(20,15) </a:t>
            </a:r>
          </a:p>
          <a:p>
            <a:pPr algn="ctr"/>
            <a:r>
              <a:rPr lang="es-ES" dirty="0" smtClean="0"/>
              <a:t>Fiscal</a:t>
            </a:r>
            <a:endParaRPr lang="es-ES" dirty="0"/>
          </a:p>
        </p:txBody>
      </p:sp>
      <p:grpSp>
        <p:nvGrpSpPr>
          <p:cNvPr id="7" name="Grupo 20"/>
          <p:cNvGrpSpPr>
            <a:grpSpLocks/>
          </p:cNvGrpSpPr>
          <p:nvPr/>
        </p:nvGrpSpPr>
        <p:grpSpPr bwMode="auto">
          <a:xfrm>
            <a:off x="1182149" y="3500314"/>
            <a:ext cx="547402" cy="513288"/>
            <a:chOff x="1979949" y="2204864"/>
            <a:chExt cx="925593" cy="864096"/>
          </a:xfrm>
          <a:solidFill>
            <a:srgbClr val="003399"/>
          </a:solidFill>
        </p:grpSpPr>
        <p:sp>
          <p:nvSpPr>
            <p:cNvPr id="8" name="Elipse 24"/>
            <p:cNvSpPr/>
            <p:nvPr/>
          </p:nvSpPr>
          <p:spPr>
            <a:xfrm>
              <a:off x="1979949" y="2204864"/>
              <a:ext cx="925593" cy="86409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sp>
          <p:nvSpPr>
            <p:cNvPr id="9" name="Elipse 25"/>
            <p:cNvSpPr/>
            <p:nvPr/>
          </p:nvSpPr>
          <p:spPr>
            <a:xfrm>
              <a:off x="2184404" y="2349410"/>
              <a:ext cx="144227" cy="14295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sp>
          <p:nvSpPr>
            <p:cNvPr id="10" name="Elipse 26"/>
            <p:cNvSpPr/>
            <p:nvPr/>
          </p:nvSpPr>
          <p:spPr>
            <a:xfrm>
              <a:off x="2555275" y="2349410"/>
              <a:ext cx="144227" cy="14295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cxnSp>
          <p:nvCxnSpPr>
            <p:cNvPr id="11" name="Conector recto 27"/>
            <p:cNvCxnSpPr>
              <a:stCxn id="8" idx="0"/>
            </p:cNvCxnSpPr>
            <p:nvPr/>
          </p:nvCxnSpPr>
          <p:spPr>
            <a:xfrm flipH="1">
              <a:off x="2434821" y="2204864"/>
              <a:ext cx="7924" cy="36057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28"/>
            <p:cNvCxnSpPr/>
            <p:nvPr/>
          </p:nvCxnSpPr>
          <p:spPr>
            <a:xfrm flipH="1">
              <a:off x="2006892" y="2565434"/>
              <a:ext cx="855856" cy="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upo 20"/>
          <p:cNvGrpSpPr>
            <a:grpSpLocks/>
          </p:cNvGrpSpPr>
          <p:nvPr/>
        </p:nvGrpSpPr>
        <p:grpSpPr bwMode="auto">
          <a:xfrm>
            <a:off x="1182149" y="4138368"/>
            <a:ext cx="547402" cy="513288"/>
            <a:chOff x="1979949" y="2204864"/>
            <a:chExt cx="925593" cy="864096"/>
          </a:xfrm>
          <a:solidFill>
            <a:srgbClr val="003399"/>
          </a:solidFill>
        </p:grpSpPr>
        <p:sp>
          <p:nvSpPr>
            <p:cNvPr id="14" name="Elipse 30"/>
            <p:cNvSpPr/>
            <p:nvPr/>
          </p:nvSpPr>
          <p:spPr>
            <a:xfrm>
              <a:off x="1979949" y="2204864"/>
              <a:ext cx="925593" cy="86409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sp>
          <p:nvSpPr>
            <p:cNvPr id="15" name="Elipse 31"/>
            <p:cNvSpPr/>
            <p:nvPr/>
          </p:nvSpPr>
          <p:spPr>
            <a:xfrm>
              <a:off x="2184404" y="2349410"/>
              <a:ext cx="144227" cy="14295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sp>
          <p:nvSpPr>
            <p:cNvPr id="16" name="Elipse 32"/>
            <p:cNvSpPr/>
            <p:nvPr/>
          </p:nvSpPr>
          <p:spPr>
            <a:xfrm>
              <a:off x="2555275" y="2349410"/>
              <a:ext cx="144227" cy="14295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cxnSp>
          <p:nvCxnSpPr>
            <p:cNvPr id="17" name="Conector recto 33"/>
            <p:cNvCxnSpPr>
              <a:stCxn id="14" idx="0"/>
            </p:cNvCxnSpPr>
            <p:nvPr/>
          </p:nvCxnSpPr>
          <p:spPr>
            <a:xfrm flipH="1">
              <a:off x="2434821" y="2204864"/>
              <a:ext cx="7924" cy="36057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ector recto 34"/>
            <p:cNvCxnSpPr/>
            <p:nvPr/>
          </p:nvCxnSpPr>
          <p:spPr>
            <a:xfrm flipH="1">
              <a:off x="2006892" y="2565434"/>
              <a:ext cx="855856" cy="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58"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2149" y="4840696"/>
            <a:ext cx="7143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3"/>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17202"/>
          <a:stretch/>
        </p:blipFill>
        <p:spPr bwMode="auto">
          <a:xfrm>
            <a:off x="1182149" y="5459821"/>
            <a:ext cx="628650" cy="512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3" name="Straight Connector 42"/>
          <p:cNvCxnSpPr/>
          <p:nvPr/>
        </p:nvCxnSpPr>
        <p:spPr>
          <a:xfrm>
            <a:off x="3886200" y="3221212"/>
            <a:ext cx="0" cy="2950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800600" y="3233197"/>
            <a:ext cx="0" cy="2950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855294" y="3269720"/>
            <a:ext cx="0" cy="2950988"/>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794029" y="2982305"/>
            <a:ext cx="1151277" cy="369332"/>
          </a:xfrm>
          <a:prstGeom prst="rect">
            <a:avLst/>
          </a:prstGeom>
          <a:noFill/>
        </p:spPr>
        <p:txBody>
          <a:bodyPr wrap="none" rtlCol="0">
            <a:spAutoFit/>
          </a:bodyPr>
          <a:lstStyle/>
          <a:p>
            <a:pPr algn="ctr"/>
            <a:r>
              <a:rPr lang="es-ES" dirty="0" smtClean="0"/>
              <a:t>Descanso</a:t>
            </a:r>
            <a:endParaRPr lang="es-ES" dirty="0"/>
          </a:p>
        </p:txBody>
      </p:sp>
      <p:sp>
        <p:nvSpPr>
          <p:cNvPr id="67" name="TextBox 66"/>
          <p:cNvSpPr txBox="1"/>
          <p:nvPr/>
        </p:nvSpPr>
        <p:spPr>
          <a:xfrm>
            <a:off x="3651525" y="6196158"/>
            <a:ext cx="1377301" cy="369332"/>
          </a:xfrm>
          <a:prstGeom prst="rect">
            <a:avLst/>
          </a:prstGeom>
          <a:noFill/>
        </p:spPr>
        <p:txBody>
          <a:bodyPr wrap="none" rtlCol="0">
            <a:spAutoFit/>
          </a:bodyPr>
          <a:lstStyle/>
          <a:p>
            <a:pPr algn="ctr"/>
            <a:r>
              <a:rPr lang="es-ES" dirty="0" smtClean="0"/>
              <a:t>20            25</a:t>
            </a:r>
            <a:endParaRPr lang="es-ES" dirty="0"/>
          </a:p>
        </p:txBody>
      </p:sp>
      <p:grpSp>
        <p:nvGrpSpPr>
          <p:cNvPr id="19" name="Grupo 20"/>
          <p:cNvGrpSpPr>
            <a:grpSpLocks/>
          </p:cNvGrpSpPr>
          <p:nvPr/>
        </p:nvGrpSpPr>
        <p:grpSpPr bwMode="auto">
          <a:xfrm>
            <a:off x="7658036" y="2856851"/>
            <a:ext cx="547402" cy="513288"/>
            <a:chOff x="1979949" y="2204864"/>
            <a:chExt cx="925593" cy="864096"/>
          </a:xfrm>
          <a:solidFill>
            <a:srgbClr val="003399"/>
          </a:solidFill>
        </p:grpSpPr>
        <p:sp>
          <p:nvSpPr>
            <p:cNvPr id="20" name="Elipse 19"/>
            <p:cNvSpPr/>
            <p:nvPr/>
          </p:nvSpPr>
          <p:spPr>
            <a:xfrm>
              <a:off x="1979949" y="2204864"/>
              <a:ext cx="925593" cy="86409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sp>
          <p:nvSpPr>
            <p:cNvPr id="21" name="Elipse 20"/>
            <p:cNvSpPr/>
            <p:nvPr/>
          </p:nvSpPr>
          <p:spPr>
            <a:xfrm>
              <a:off x="2184404" y="2349410"/>
              <a:ext cx="144227" cy="14295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sp>
          <p:nvSpPr>
            <p:cNvPr id="22" name="Elipse 21"/>
            <p:cNvSpPr/>
            <p:nvPr/>
          </p:nvSpPr>
          <p:spPr>
            <a:xfrm>
              <a:off x="2555275" y="2349410"/>
              <a:ext cx="144227" cy="14295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cxnSp>
          <p:nvCxnSpPr>
            <p:cNvPr id="23" name="Conector recto 22"/>
            <p:cNvCxnSpPr>
              <a:stCxn id="20" idx="0"/>
            </p:cNvCxnSpPr>
            <p:nvPr/>
          </p:nvCxnSpPr>
          <p:spPr>
            <a:xfrm flipH="1">
              <a:off x="2434821" y="2204864"/>
              <a:ext cx="7924" cy="36057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ector recto 23"/>
            <p:cNvCxnSpPr/>
            <p:nvPr/>
          </p:nvCxnSpPr>
          <p:spPr>
            <a:xfrm flipH="1">
              <a:off x="2006892" y="2565434"/>
              <a:ext cx="855856" cy="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7221764" y="6172200"/>
            <a:ext cx="1107996" cy="369332"/>
          </a:xfrm>
          <a:prstGeom prst="rect">
            <a:avLst/>
          </a:prstGeom>
          <a:noFill/>
        </p:spPr>
        <p:txBody>
          <a:bodyPr wrap="none" rtlCol="0">
            <a:spAutoFit/>
          </a:bodyPr>
          <a:lstStyle/>
          <a:p>
            <a:pPr algn="ctr"/>
            <a:r>
              <a:rPr lang="es-ES" dirty="0" smtClean="0"/>
              <a:t>Meta: 40</a:t>
            </a:r>
            <a:endParaRPr lang="es-ES" dirty="0"/>
          </a:p>
        </p:txBody>
      </p:sp>
    </p:spTree>
    <p:extLst>
      <p:ext uri="{BB962C8B-B14F-4D97-AF65-F5344CB8AC3E}">
        <p14:creationId xmlns:p14="http://schemas.microsoft.com/office/powerpoint/2010/main" val="35690235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400</TotalTime>
  <Words>149</Words>
  <Application>Microsoft Office PowerPoint</Application>
  <PresentationFormat>On-screen Show (4:3)</PresentationFormat>
  <Paragraphs>12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Urban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Waldo</dc:creator>
  <cp:lastModifiedBy>Waldo</cp:lastModifiedBy>
  <cp:revision>24</cp:revision>
  <dcterms:created xsi:type="dcterms:W3CDTF">2006-08-16T00:00:00Z</dcterms:created>
  <dcterms:modified xsi:type="dcterms:W3CDTF">2019-06-28T16:47:36Z</dcterms:modified>
</cp:coreProperties>
</file>