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Roboto Condense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Condensed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RobotoCondensed-italic.fntdata"/><Relationship Id="rId16" Type="http://schemas.openxmlformats.org/officeDocument/2006/relationships/font" Target="fonts/Roboto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Condense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8de7cd2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8de7cd2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8de7cd2d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8de7cd2d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48a1337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g1048a1337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8de7cd2d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8de7cd2d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7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Parcial 11/12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Tercera fecha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2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Imperativo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793950"/>
            <a:ext cx="82608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b="1" lang="es">
                <a:latin typeface="Roboto Condensed"/>
                <a:ea typeface="Roboto Condensed"/>
                <a:cs typeface="Roboto Condensed"/>
                <a:sym typeface="Roboto Condensed"/>
              </a:rPr>
              <a:t>- </a:t>
            </a: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Dado el ABB de productos declarado, ordenado por el campo cód. Se quiere mostrar los productos con precio entre 100 y 200. Indique si el procedure recorrido resuelve la consigna. Justifique. </a:t>
            </a:r>
            <a:r>
              <a:rPr b="1" lang="es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>
                <a:latin typeface="Roboto Condensed"/>
                <a:ea typeface="Roboto Condensed"/>
                <a:cs typeface="Roboto Condensed"/>
                <a:sym typeface="Roboto Condensed"/>
              </a:rPr>
              <a:t>2- </a:t>
            </a:r>
            <a:r>
              <a:rPr lang="es">
                <a:latin typeface="Roboto Condensed"/>
                <a:ea typeface="Roboto Condensed"/>
                <a:cs typeface="Roboto Condensed"/>
                <a:sym typeface="Roboto Condensed"/>
              </a:rPr>
              <a:t>Responda Verdadero o Falso. Justifique la respuesta.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</a:t>
            </a: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árbol binario de búsqueda es una estructura de datos lineal.</a:t>
            </a:r>
            <a:endParaRPr>
              <a:solidFill>
                <a:srgbClr val="B7B7B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88" y="1514475"/>
            <a:ext cx="74390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3100" y="7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Objetos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100" y="1014025"/>
            <a:ext cx="87363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Dadas las siguientes clases. Indique para cada afirmación si es Verdadera o Falsa. Justifique su respuesta.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662025"/>
            <a:ext cx="70199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34950" y="215900"/>
            <a:ext cx="37878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Concurrente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150" y="847725"/>
            <a:ext cx="8078100" cy="3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400">
                <a:latin typeface="Roboto"/>
                <a:ea typeface="Roboto"/>
                <a:cs typeface="Roboto"/>
                <a:sym typeface="Roboto"/>
              </a:rPr>
              <a:t>En la ciudad existen 1 robot </a:t>
            </a:r>
            <a:r>
              <a:rPr b="1" lang="es" sz="1400">
                <a:latin typeface="Roboto"/>
                <a:ea typeface="Roboto"/>
                <a:cs typeface="Roboto"/>
                <a:sym typeface="Roboto"/>
              </a:rPr>
              <a:t>papelero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, 1 robot </a:t>
            </a:r>
            <a:r>
              <a:rPr b="1" lang="es" sz="1400">
                <a:latin typeface="Roboto"/>
                <a:ea typeface="Roboto"/>
                <a:cs typeface="Roboto"/>
                <a:sym typeface="Roboto"/>
              </a:rPr>
              <a:t>florero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 y 1 robot </a:t>
            </a:r>
            <a:r>
              <a:rPr b="1" lang="es" sz="1400">
                <a:latin typeface="Roboto"/>
                <a:ea typeface="Roboto"/>
                <a:cs typeface="Roboto"/>
                <a:sym typeface="Roboto"/>
              </a:rPr>
              <a:t>jefe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. El papelero debe juntar todos los papeles del área delimitada por la esquina (15,15) y la esquina (50,30). El florero debe juntar todas las flores del área delimitada por la esquina (25,15) y la esquina (70,30).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400">
                <a:latin typeface="Roboto"/>
                <a:ea typeface="Roboto"/>
                <a:cs typeface="Roboto"/>
                <a:sym typeface="Roboto"/>
              </a:rPr>
              <a:t>Además, el jefe debe posicionarse en la esquina (80,90) e informar qué robot terminó primero su trabajo.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400">
                <a:latin typeface="Roboto"/>
                <a:ea typeface="Roboto"/>
                <a:cs typeface="Roboto"/>
                <a:sym typeface="Roboto"/>
              </a:rPr>
              <a:t>El jefe inicia en la esquina (1,1)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400">
                <a:latin typeface="Roboto"/>
                <a:ea typeface="Roboto"/>
                <a:cs typeface="Roboto"/>
                <a:sym typeface="Roboto"/>
              </a:rPr>
              <a:t>El florero en la esquina (2,2)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" sz="1400">
                <a:latin typeface="Roboto"/>
                <a:ea typeface="Roboto"/>
                <a:cs typeface="Roboto"/>
                <a:sym typeface="Roboto"/>
              </a:rPr>
              <a:t>El papelero en la esquina (3,3)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" sz="1400">
                <a:latin typeface="Roboto"/>
                <a:ea typeface="Roboto"/>
                <a:cs typeface="Roboto"/>
                <a:sym typeface="Roboto"/>
              </a:rPr>
              <a:t>Se pide: declarar las áreas que se necesitan para resolver el problema planteado. JUSTIFICAR su decisión.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227637" y="836612"/>
            <a:ext cx="4448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440925" y="1609675"/>
            <a:ext cx="5467500" cy="29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Enviar la </a:t>
            </a:r>
            <a:r>
              <a:rPr b="1"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foto del examen 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junto con la </a:t>
            </a:r>
            <a:r>
              <a:rPr b="1"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foto de DNI 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siguiente correo: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rgbClr val="2683C6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parcialtallerFI@gmail.com</a:t>
            </a:r>
            <a:endParaRPr sz="2300">
              <a:solidFill>
                <a:srgbClr val="2683C6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1CADE4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</a:t>
            </a:r>
            <a:r>
              <a:rPr b="1"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asunto</a:t>
            </a:r>
            <a:r>
              <a:rPr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correo especificar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Examen teórico - &lt;apellido y nombre&gt; - SALA Nro…. 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rPr lang="es" sz="1300"/>
              <a:t> </a:t>
            </a:r>
            <a:endParaRPr sz="13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703525"/>
            <a:ext cx="3059925" cy="262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