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12192000"/>
  <p:notesSz cx="6794500" cy="992505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4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E53864-F82E-4649-A565-755663A844F8}">
  <a:tblStyle styleId="{62E53864-F82E-4649-A565-755663A844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bold.fntdata"/><Relationship Id="rId10" Type="http://schemas.openxmlformats.org/officeDocument/2006/relationships/slide" Target="slides/slide3.xml"/><Relationship Id="rId32" Type="http://schemas.openxmlformats.org/officeDocument/2006/relationships/font" Target="fonts/Tahom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1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1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2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2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2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2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2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2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dibujo&#10;&#10;Descripción generada automáticamente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1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8" name="Google Shape;208;p11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209" name="Google Shape;209;p11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1"/>
          <p:cNvGrpSpPr/>
          <p:nvPr/>
        </p:nvGrpSpPr>
        <p:grpSpPr>
          <a:xfrm>
            <a:off x="2049462" y="1168400"/>
            <a:ext cx="2771775" cy="788987"/>
            <a:chOff x="2049463" y="1168400"/>
            <a:chExt cx="2771775" cy="788988"/>
          </a:xfrm>
        </p:grpSpPr>
        <p:sp>
          <p:nvSpPr>
            <p:cNvPr id="213" name="Google Shape;213;p11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1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994650" y="1355725"/>
            <a:ext cx="37195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Primera vuelta (busca desde 1 hasta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219" name="Google Shape;2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8013700" y="2211387"/>
            <a:ext cx="37211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8120062" y="2714625"/>
            <a:ext cx="3721100" cy="110807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1 y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11"/>
          <p:cNvGraphicFramePr/>
          <p:nvPr/>
        </p:nvGraphicFramePr>
        <p:xfrm>
          <a:off x="2346325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3" name="Google Shape;223;p11"/>
          <p:cNvGrpSpPr/>
          <p:nvPr/>
        </p:nvGrpSpPr>
        <p:grpSpPr>
          <a:xfrm>
            <a:off x="2376487" y="3286125"/>
            <a:ext cx="3192462" cy="430212"/>
            <a:chOff x="2327275" y="3346450"/>
            <a:chExt cx="3193249" cy="429420"/>
          </a:xfrm>
        </p:grpSpPr>
        <p:grpSp>
          <p:nvGrpSpPr>
            <p:cNvPr id="224" name="Google Shape;224;p11"/>
            <p:cNvGrpSpPr/>
            <p:nvPr/>
          </p:nvGrpSpPr>
          <p:grpSpPr>
            <a:xfrm>
              <a:off x="2327275" y="3366295"/>
              <a:ext cx="2112963" cy="409575"/>
              <a:chOff x="539552" y="2890465"/>
              <a:chExt cx="1440160" cy="408262"/>
            </a:xfrm>
          </p:grpSpPr>
          <p:sp>
            <p:nvSpPr>
              <p:cNvPr id="225" name="Google Shape;225;p11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11"/>
            <p:cNvSpPr txBox="1"/>
            <p:nvPr/>
          </p:nvSpPr>
          <p:spPr>
            <a:xfrm>
              <a:off x="3432175" y="336947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4344187" y="3363913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4817262" y="3346450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1" name="Google Shape;231;p11"/>
          <p:cNvGraphicFramePr/>
          <p:nvPr/>
        </p:nvGraphicFramePr>
        <p:xfrm>
          <a:off x="2281237" y="488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2" name="Google Shape;232;p11"/>
          <p:cNvGrpSpPr/>
          <p:nvPr/>
        </p:nvGrpSpPr>
        <p:grpSpPr>
          <a:xfrm>
            <a:off x="2268537" y="5026025"/>
            <a:ext cx="3194050" cy="427037"/>
            <a:chOff x="2268538" y="5026025"/>
            <a:chExt cx="3194050" cy="427038"/>
          </a:xfrm>
        </p:grpSpPr>
        <p:grpSp>
          <p:nvGrpSpPr>
            <p:cNvPr id="233" name="Google Shape;233;p11"/>
            <p:cNvGrpSpPr/>
            <p:nvPr/>
          </p:nvGrpSpPr>
          <p:grpSpPr>
            <a:xfrm>
              <a:off x="2268538" y="5043488"/>
              <a:ext cx="2114550" cy="409575"/>
              <a:chOff x="539552" y="2890465"/>
              <a:chExt cx="1440160" cy="408262"/>
            </a:xfrm>
          </p:grpSpPr>
          <p:sp>
            <p:nvSpPr>
              <p:cNvPr id="234" name="Google Shape;234;p11"/>
              <p:cNvSpPr txBox="1"/>
              <p:nvPr/>
            </p:nvSpPr>
            <p:spPr>
              <a:xfrm>
                <a:off x="1539663" y="2899959"/>
                <a:ext cx="44004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1"/>
              <p:cNvSpPr txBox="1"/>
              <p:nvPr/>
            </p:nvSpPr>
            <p:spPr>
              <a:xfrm>
                <a:off x="539552" y="2890465"/>
                <a:ext cx="55898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 txBox="1"/>
              <p:nvPr/>
            </p:nvSpPr>
            <p:spPr>
              <a:xfrm>
                <a:off x="850938" y="2896795"/>
                <a:ext cx="52762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11"/>
            <p:cNvSpPr txBox="1"/>
            <p:nvPr/>
          </p:nvSpPr>
          <p:spPr>
            <a:xfrm>
              <a:off x="3395663" y="5046663"/>
              <a:ext cx="430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4287838" y="504348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4760913" y="5026025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1"/>
          <p:cNvSpPr txBox="1"/>
          <p:nvPr/>
        </p:nvSpPr>
        <p:spPr>
          <a:xfrm>
            <a:off x="7935912" y="4232275"/>
            <a:ext cx="37211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Segunda vuelta (busca desde 2 hasta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7956550" y="5087937"/>
            <a:ext cx="37211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058150" y="5757862"/>
            <a:ext cx="3721100" cy="110807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2 y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3" name="Google Shape;243;p11"/>
          <p:cNvGraphicFramePr/>
          <p:nvPr/>
        </p:nvGraphicFramePr>
        <p:xfrm>
          <a:off x="2297112" y="6078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4" name="Google Shape;244;p11"/>
          <p:cNvGrpSpPr/>
          <p:nvPr/>
        </p:nvGrpSpPr>
        <p:grpSpPr>
          <a:xfrm>
            <a:off x="2289175" y="6200775"/>
            <a:ext cx="3194050" cy="438150"/>
            <a:chOff x="2289532" y="6200659"/>
            <a:chExt cx="3194050" cy="437953"/>
          </a:xfrm>
        </p:grpSpPr>
        <p:grpSp>
          <p:nvGrpSpPr>
            <p:cNvPr id="245" name="Google Shape;245;p11"/>
            <p:cNvGrpSpPr/>
            <p:nvPr/>
          </p:nvGrpSpPr>
          <p:grpSpPr>
            <a:xfrm>
              <a:off x="2289532" y="6229037"/>
              <a:ext cx="2112963" cy="409575"/>
              <a:chOff x="539552" y="2890465"/>
              <a:chExt cx="1440160" cy="408262"/>
            </a:xfrm>
          </p:grpSpPr>
          <p:sp>
            <p:nvSpPr>
              <p:cNvPr id="246" name="Google Shape;246;p11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11"/>
            <p:cNvSpPr txBox="1"/>
            <p:nvPr/>
          </p:nvSpPr>
          <p:spPr>
            <a:xfrm>
              <a:off x="3387725" y="620990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 txBox="1"/>
            <p:nvPr/>
          </p:nvSpPr>
          <p:spPr>
            <a:xfrm>
              <a:off x="4300538" y="6218122"/>
              <a:ext cx="64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4780320" y="6200659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1"/>
          <p:cNvGrpSpPr/>
          <p:nvPr/>
        </p:nvGrpSpPr>
        <p:grpSpPr>
          <a:xfrm>
            <a:off x="2044700" y="4071937"/>
            <a:ext cx="2771775" cy="788987"/>
            <a:chOff x="2049463" y="1168400"/>
            <a:chExt cx="2771775" cy="788988"/>
          </a:xfrm>
        </p:grpSpPr>
        <p:sp>
          <p:nvSpPr>
            <p:cNvPr id="253" name="Google Shape;253;p11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2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4" name="Google Shape;264;p12"/>
          <p:cNvGrpSpPr/>
          <p:nvPr/>
        </p:nvGrpSpPr>
        <p:grpSpPr>
          <a:xfrm>
            <a:off x="2049462" y="1168400"/>
            <a:ext cx="2771775" cy="788987"/>
            <a:chOff x="2049463" y="1168400"/>
            <a:chExt cx="2771775" cy="788988"/>
          </a:xfrm>
        </p:grpSpPr>
        <p:sp>
          <p:nvSpPr>
            <p:cNvPr id="265" name="Google Shape;265;p12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2"/>
          <p:cNvGrpSpPr/>
          <p:nvPr/>
        </p:nvGrpSpPr>
        <p:grpSpPr>
          <a:xfrm>
            <a:off x="2339975" y="2149475"/>
            <a:ext cx="3192462" cy="427037"/>
            <a:chOff x="2339975" y="2149475"/>
            <a:chExt cx="3192463" cy="427038"/>
          </a:xfrm>
        </p:grpSpPr>
        <p:grpSp>
          <p:nvGrpSpPr>
            <p:cNvPr id="268" name="Google Shape;268;p12"/>
            <p:cNvGrpSpPr/>
            <p:nvPr/>
          </p:nvGrpSpPr>
          <p:grpSpPr>
            <a:xfrm>
              <a:off x="2339975" y="2166938"/>
              <a:ext cx="2209800" cy="409575"/>
              <a:chOff x="539552" y="2890465"/>
              <a:chExt cx="1506931" cy="408262"/>
            </a:xfrm>
          </p:grpSpPr>
          <p:sp>
            <p:nvSpPr>
              <p:cNvPr id="269" name="Google Shape;269;p12"/>
              <p:cNvSpPr txBox="1"/>
              <p:nvPr/>
            </p:nvSpPr>
            <p:spPr>
              <a:xfrm>
                <a:off x="1606961" y="2899959"/>
                <a:ext cx="439522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2"/>
              <p:cNvSpPr txBox="1"/>
              <p:nvPr/>
            </p:nvSpPr>
            <p:spPr>
              <a:xfrm>
                <a:off x="539552" y="2890465"/>
                <a:ext cx="558604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2"/>
              <p:cNvSpPr txBox="1"/>
              <p:nvPr/>
            </p:nvSpPr>
            <p:spPr>
              <a:xfrm>
                <a:off x="851331" y="2896795"/>
                <a:ext cx="527210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12"/>
            <p:cNvSpPr txBox="1"/>
            <p:nvPr/>
          </p:nvSpPr>
          <p:spPr>
            <a:xfrm>
              <a:off x="3444875" y="2170113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4325938" y="2166938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4830763" y="2149475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2"/>
          <p:cNvSpPr txBox="1"/>
          <p:nvPr/>
        </p:nvSpPr>
        <p:spPr>
          <a:xfrm>
            <a:off x="7994650" y="1355725"/>
            <a:ext cx="37195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Tercera vuelta (busca desde 3 hasta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276" name="Google Shape;2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/>
        </p:nvSpPr>
        <p:spPr>
          <a:xfrm>
            <a:off x="8013700" y="2211387"/>
            <a:ext cx="37211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8112125" y="2881312"/>
            <a:ext cx="3721100" cy="110807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3 y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12"/>
          <p:cNvGraphicFramePr/>
          <p:nvPr/>
        </p:nvGraphicFramePr>
        <p:xfrm>
          <a:off x="2351087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0" name="Google Shape;280;p12"/>
          <p:cNvGrpSpPr/>
          <p:nvPr/>
        </p:nvGrpSpPr>
        <p:grpSpPr>
          <a:xfrm>
            <a:off x="2352675" y="3344862"/>
            <a:ext cx="3181350" cy="427037"/>
            <a:chOff x="2352675" y="3346450"/>
            <a:chExt cx="3181350" cy="427038"/>
          </a:xfrm>
        </p:grpSpPr>
        <p:grpSp>
          <p:nvGrpSpPr>
            <p:cNvPr id="281" name="Google Shape;281;p12"/>
            <p:cNvGrpSpPr/>
            <p:nvPr/>
          </p:nvGrpSpPr>
          <p:grpSpPr>
            <a:xfrm>
              <a:off x="2352675" y="3363913"/>
              <a:ext cx="2171700" cy="409575"/>
              <a:chOff x="539552" y="2890465"/>
              <a:chExt cx="1479909" cy="408262"/>
            </a:xfrm>
          </p:grpSpPr>
          <p:sp>
            <p:nvSpPr>
              <p:cNvPr id="282" name="Google Shape;282;p12"/>
              <p:cNvSpPr txBox="1"/>
              <p:nvPr/>
            </p:nvSpPr>
            <p:spPr>
              <a:xfrm>
                <a:off x="1579167" y="2899959"/>
                <a:ext cx="440294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2"/>
              <p:cNvSpPr txBox="1"/>
              <p:nvPr/>
            </p:nvSpPr>
            <p:spPr>
              <a:xfrm>
                <a:off x="539552" y="2890465"/>
                <a:ext cx="559293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2"/>
              <p:cNvSpPr txBox="1"/>
              <p:nvPr/>
            </p:nvSpPr>
            <p:spPr>
              <a:xfrm>
                <a:off x="851112" y="2896795"/>
                <a:ext cx="52683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12"/>
            <p:cNvSpPr txBox="1"/>
            <p:nvPr/>
          </p:nvSpPr>
          <p:spPr>
            <a:xfrm>
              <a:off x="3457575" y="336708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4359275" y="3363913"/>
              <a:ext cx="6699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2"/>
            <p:cNvSpPr txBox="1"/>
            <p:nvPr/>
          </p:nvSpPr>
          <p:spPr>
            <a:xfrm>
              <a:off x="4830763" y="3346450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8" name="Google Shape;288;p12"/>
          <p:cNvGraphicFramePr/>
          <p:nvPr/>
        </p:nvGraphicFramePr>
        <p:xfrm>
          <a:off x="2281237" y="488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9" name="Google Shape;289;p12"/>
          <p:cNvGrpSpPr/>
          <p:nvPr/>
        </p:nvGrpSpPr>
        <p:grpSpPr>
          <a:xfrm>
            <a:off x="2268537" y="5026025"/>
            <a:ext cx="3194050" cy="427037"/>
            <a:chOff x="2268538" y="5026025"/>
            <a:chExt cx="3194050" cy="427038"/>
          </a:xfrm>
        </p:grpSpPr>
        <p:grpSp>
          <p:nvGrpSpPr>
            <p:cNvPr id="290" name="Google Shape;290;p12"/>
            <p:cNvGrpSpPr/>
            <p:nvPr/>
          </p:nvGrpSpPr>
          <p:grpSpPr>
            <a:xfrm>
              <a:off x="2268538" y="5043488"/>
              <a:ext cx="2171700" cy="409575"/>
              <a:chOff x="539552" y="2890465"/>
              <a:chExt cx="1479250" cy="408262"/>
            </a:xfrm>
          </p:grpSpPr>
          <p:sp>
            <p:nvSpPr>
              <p:cNvPr id="291" name="Google Shape;291;p12"/>
              <p:cNvSpPr txBox="1"/>
              <p:nvPr/>
            </p:nvSpPr>
            <p:spPr>
              <a:xfrm>
                <a:off x="1578703" y="2899959"/>
                <a:ext cx="44009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2"/>
              <p:cNvSpPr txBox="1"/>
              <p:nvPr/>
            </p:nvSpPr>
            <p:spPr>
              <a:xfrm>
                <a:off x="539552" y="2890465"/>
                <a:ext cx="559044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2"/>
              <p:cNvSpPr txBox="1"/>
              <p:nvPr/>
            </p:nvSpPr>
            <p:spPr>
              <a:xfrm>
                <a:off x="850973" y="2896795"/>
                <a:ext cx="52768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12"/>
            <p:cNvSpPr txBox="1"/>
            <p:nvPr/>
          </p:nvSpPr>
          <p:spPr>
            <a:xfrm>
              <a:off x="3395663" y="5046663"/>
              <a:ext cx="430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 txBox="1"/>
            <p:nvPr/>
          </p:nvSpPr>
          <p:spPr>
            <a:xfrm>
              <a:off x="4287838" y="5043488"/>
              <a:ext cx="6445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 txBox="1"/>
            <p:nvPr/>
          </p:nvSpPr>
          <p:spPr>
            <a:xfrm>
              <a:off x="4760913" y="5026025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2"/>
          <p:cNvSpPr txBox="1"/>
          <p:nvPr/>
        </p:nvSpPr>
        <p:spPr>
          <a:xfrm>
            <a:off x="7935912" y="4232275"/>
            <a:ext cx="37211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Cuarta vuelta (busca desde 4 hasta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7956550" y="5087937"/>
            <a:ext cx="37211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8054975" y="5757862"/>
            <a:ext cx="3721100" cy="110807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4 y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2"/>
          <p:cNvGraphicFramePr/>
          <p:nvPr/>
        </p:nvGraphicFramePr>
        <p:xfrm>
          <a:off x="2293937" y="6078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1" name="Google Shape;301;p12"/>
          <p:cNvGrpSpPr/>
          <p:nvPr/>
        </p:nvGrpSpPr>
        <p:grpSpPr>
          <a:xfrm>
            <a:off x="2276475" y="6165850"/>
            <a:ext cx="3194050" cy="484187"/>
            <a:chOff x="2276476" y="6165304"/>
            <a:chExt cx="3194050" cy="484734"/>
          </a:xfrm>
        </p:grpSpPr>
        <p:grpSp>
          <p:nvGrpSpPr>
            <p:cNvPr id="302" name="Google Shape;302;p12"/>
            <p:cNvGrpSpPr/>
            <p:nvPr/>
          </p:nvGrpSpPr>
          <p:grpSpPr>
            <a:xfrm>
              <a:off x="2276476" y="6240463"/>
              <a:ext cx="2228850" cy="409575"/>
              <a:chOff x="539552" y="2890465"/>
              <a:chExt cx="1518998" cy="408262"/>
            </a:xfrm>
          </p:grpSpPr>
          <p:sp>
            <p:nvSpPr>
              <p:cNvPr id="303" name="Google Shape;303;p12"/>
              <p:cNvSpPr txBox="1"/>
              <p:nvPr/>
            </p:nvSpPr>
            <p:spPr>
              <a:xfrm>
                <a:off x="1618214" y="2899959"/>
                <a:ext cx="44033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2"/>
              <p:cNvSpPr txBox="1"/>
              <p:nvPr/>
            </p:nvSpPr>
            <p:spPr>
              <a:xfrm>
                <a:off x="539552" y="2890465"/>
                <a:ext cx="55934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2"/>
              <p:cNvSpPr txBox="1"/>
              <p:nvPr/>
            </p:nvSpPr>
            <p:spPr>
              <a:xfrm>
                <a:off x="851141" y="2896795"/>
                <a:ext cx="52688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2"/>
            <p:cNvSpPr txBox="1"/>
            <p:nvPr/>
          </p:nvSpPr>
          <p:spPr>
            <a:xfrm>
              <a:off x="3381376" y="624363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 txBox="1"/>
            <p:nvPr/>
          </p:nvSpPr>
          <p:spPr>
            <a:xfrm>
              <a:off x="4294189" y="6182767"/>
              <a:ext cx="64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 txBox="1"/>
            <p:nvPr/>
          </p:nvSpPr>
          <p:spPr>
            <a:xfrm>
              <a:off x="4767264" y="6165304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2"/>
          <p:cNvGrpSpPr/>
          <p:nvPr/>
        </p:nvGrpSpPr>
        <p:grpSpPr>
          <a:xfrm>
            <a:off x="2049462" y="4065587"/>
            <a:ext cx="2771775" cy="788987"/>
            <a:chOff x="2049463" y="1168400"/>
            <a:chExt cx="2771775" cy="788988"/>
          </a:xfrm>
        </p:grpSpPr>
        <p:sp>
          <p:nvSpPr>
            <p:cNvPr id="310" name="Google Shape;310;p12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320" name="Google Shape;3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1" name="Google Shape;321;p13"/>
          <p:cNvGraphicFramePr/>
          <p:nvPr/>
        </p:nvGraphicFramePr>
        <p:xfrm>
          <a:off x="2281237" y="18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2" name="Google Shape;322;p13"/>
          <p:cNvGrpSpPr/>
          <p:nvPr/>
        </p:nvGrpSpPr>
        <p:grpSpPr>
          <a:xfrm>
            <a:off x="2268537" y="2038350"/>
            <a:ext cx="2171700" cy="409575"/>
            <a:chOff x="539552" y="2890465"/>
            <a:chExt cx="1479250" cy="408262"/>
          </a:xfrm>
        </p:grpSpPr>
        <p:sp>
          <p:nvSpPr>
            <p:cNvPr id="323" name="Google Shape;323;p13"/>
            <p:cNvSpPr txBox="1"/>
            <p:nvPr/>
          </p:nvSpPr>
          <p:spPr>
            <a:xfrm>
              <a:off x="1578703" y="2899959"/>
              <a:ext cx="440099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539552" y="2890465"/>
              <a:ext cx="559044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850973" y="2896795"/>
              <a:ext cx="527686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3"/>
          <p:cNvSpPr txBox="1"/>
          <p:nvPr/>
        </p:nvSpPr>
        <p:spPr>
          <a:xfrm>
            <a:off x="1992312" y="1428750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3395662" y="2041525"/>
            <a:ext cx="430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4287837" y="2038350"/>
            <a:ext cx="6445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4760912" y="2020887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7935912" y="1227137"/>
            <a:ext cx="37211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Quinta vuelta (busca desde 5 hasta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956550" y="2082800"/>
            <a:ext cx="37211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8054975" y="2752725"/>
            <a:ext cx="3721100" cy="1108075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5 y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13"/>
          <p:cNvGraphicFramePr/>
          <p:nvPr/>
        </p:nvGraphicFramePr>
        <p:xfrm>
          <a:off x="2293937" y="307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13"/>
          <p:cNvSpPr txBox="1"/>
          <p:nvPr/>
        </p:nvSpPr>
        <p:spPr>
          <a:xfrm>
            <a:off x="3387725" y="3238500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3"/>
          <p:cNvGrpSpPr/>
          <p:nvPr/>
        </p:nvGrpSpPr>
        <p:grpSpPr>
          <a:xfrm>
            <a:off x="2282825" y="3217862"/>
            <a:ext cx="3194050" cy="427037"/>
            <a:chOff x="2282825" y="3217863"/>
            <a:chExt cx="3194050" cy="427037"/>
          </a:xfrm>
        </p:grpSpPr>
        <p:grpSp>
          <p:nvGrpSpPr>
            <p:cNvPr id="336" name="Google Shape;336;p13"/>
            <p:cNvGrpSpPr/>
            <p:nvPr/>
          </p:nvGrpSpPr>
          <p:grpSpPr>
            <a:xfrm>
              <a:off x="2282825" y="3235325"/>
              <a:ext cx="2228850" cy="409575"/>
              <a:chOff x="539552" y="2890465"/>
              <a:chExt cx="1518998" cy="408262"/>
            </a:xfrm>
          </p:grpSpPr>
          <p:sp>
            <p:nvSpPr>
              <p:cNvPr id="337" name="Google Shape;337;p13"/>
              <p:cNvSpPr txBox="1"/>
              <p:nvPr/>
            </p:nvSpPr>
            <p:spPr>
              <a:xfrm>
                <a:off x="1618214" y="2899959"/>
                <a:ext cx="44033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3"/>
              <p:cNvSpPr txBox="1"/>
              <p:nvPr/>
            </p:nvSpPr>
            <p:spPr>
              <a:xfrm>
                <a:off x="539552" y="2890465"/>
                <a:ext cx="55934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3"/>
              <p:cNvSpPr txBox="1"/>
              <p:nvPr/>
            </p:nvSpPr>
            <p:spPr>
              <a:xfrm>
                <a:off x="851141" y="2896795"/>
                <a:ext cx="52688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13"/>
            <p:cNvSpPr txBox="1"/>
            <p:nvPr/>
          </p:nvSpPr>
          <p:spPr>
            <a:xfrm>
              <a:off x="4300538" y="3235325"/>
              <a:ext cx="64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 txBox="1"/>
            <p:nvPr/>
          </p:nvSpPr>
          <p:spPr>
            <a:xfrm>
              <a:off x="4773613" y="3217863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48" name="Google Shape;3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936625" y="1484312"/>
            <a:ext cx="9839325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ordenar;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maxlen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{máxima longitud del arreglo}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TipoElem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tipo de datos del vector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Indice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0.. maxlen;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Tvector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[ 1..maxlen]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TipoElem;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57" name="Google Shape;3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Ordenar ( var v: tVector; dimLog: indice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i, j, p: indice; item : tipoElem;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i:=1 to dimLog-1 do begin </a:t>
            </a:r>
            <a:r>
              <a:rPr b="0" i="1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{busca el mínimo y guarda en p la posición}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:=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for j := i+1 to dimLog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if v[ j ] &lt; v[ p ] then p:=j;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b="0" i="1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1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{intercambia v[i] y v[p]}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item := v[ p ];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p ] := v[ i ];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i ] := item;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66" name="Google Shape;3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16"/>
          <p:cNvGrpSpPr/>
          <p:nvPr/>
        </p:nvGrpSpPr>
        <p:grpSpPr>
          <a:xfrm>
            <a:off x="334962" y="1906587"/>
            <a:ext cx="7927975" cy="584200"/>
            <a:chOff x="334963" y="1906588"/>
            <a:chExt cx="7927975" cy="584200"/>
          </a:xfrm>
        </p:grpSpPr>
        <p:sp>
          <p:nvSpPr>
            <p:cNvPr id="369" name="Google Shape;369;p16"/>
            <p:cNvSpPr txBox="1"/>
            <p:nvPr/>
          </p:nvSpPr>
          <p:spPr>
            <a:xfrm>
              <a:off x="996950" y="1906588"/>
              <a:ext cx="7265988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muy sencilla la implementación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34963" y="1941513"/>
              <a:ext cx="471487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368300" y="3276600"/>
            <a:ext cx="11560175" cy="584200"/>
            <a:chOff x="368300" y="3276600"/>
            <a:chExt cx="11560175" cy="584200"/>
          </a:xfrm>
        </p:grpSpPr>
        <p:sp>
          <p:nvSpPr>
            <p:cNvPr id="372" name="Google Shape;372;p16"/>
            <p:cNvSpPr txBox="1"/>
            <p:nvPr/>
          </p:nvSpPr>
          <p:spPr>
            <a:xfrm>
              <a:off x="1030288" y="3276600"/>
              <a:ext cx="108981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tiempo de ejecución en N</a:t>
              </a:r>
              <a:r>
                <a:rPr b="0" baseline="3000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siendo N el tamaño del arreglo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68300" y="3305175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4" name="Google Shape;374;p16"/>
          <p:cNvGrpSpPr/>
          <p:nvPr/>
        </p:nvGrpSpPr>
        <p:grpSpPr>
          <a:xfrm>
            <a:off x="368300" y="4592637"/>
            <a:ext cx="11199812" cy="636587"/>
            <a:chOff x="368300" y="4592638"/>
            <a:chExt cx="11199813" cy="636587"/>
          </a:xfrm>
        </p:grpSpPr>
        <p:sp>
          <p:nvSpPr>
            <p:cNvPr id="375" name="Google Shape;375;p16"/>
            <p:cNvSpPr txBox="1"/>
            <p:nvPr/>
          </p:nvSpPr>
          <p:spPr>
            <a:xfrm>
              <a:off x="1030288" y="4592638"/>
              <a:ext cx="10537825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Qué ocurre si los datos están ordenados inicialmente?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68300" y="4702175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83" name="Google Shape;3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2032000" y="1308100"/>
            <a:ext cx="10120200" cy="5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INSERCIÓN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(insertion sort) es una manera muy natural de ordenar un conjunto de elementos almacenados en un arreglo.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0" i="0" sz="2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Inicialmente se considera un solo elemento, que obviamente es un conjunto ordenado.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Después, cuando hay k elementos ordenados de menor a mayor, se toma el elemento k+1 y se compara con todos los elementos ya ordenados, deteniéndose cuando se encuentra un elemento menor (todos los elementos mayores han sido desplazados una posición a la derecha) o cuando ya no se encuentran elementos (todos los elementos fueron desplazados y este es el más pequeño). En este punto se inserta el elemento k+1 debiendo desplazarse los demás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Descripción generada automáticamente" id="386" name="Google Shape;3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93" name="Google Shape;3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8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5" name="Google Shape;395;p18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96" name="Google Shape;396;p18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397" name="Google Shape;397;p18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8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8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Primera vuelta (toma el segundo valor y busca su lugar entre las posiciones 1 y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406" name="Google Shape;4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18"/>
          <p:cNvGrpSpPr/>
          <p:nvPr/>
        </p:nvGrpSpPr>
        <p:grpSpPr>
          <a:xfrm>
            <a:off x="3308350" y="3070225"/>
            <a:ext cx="498475" cy="1449387"/>
            <a:chOff x="971600" y="1988840"/>
            <a:chExt cx="720080" cy="3600400"/>
          </a:xfrm>
        </p:grpSpPr>
        <p:sp>
          <p:nvSpPr>
            <p:cNvPr id="408" name="Google Shape;408;p18"/>
            <p:cNvSpPr txBox="1"/>
            <p:nvPr/>
          </p:nvSpPr>
          <p:spPr>
            <a:xfrm>
              <a:off x="971600" y="1988840"/>
              <a:ext cx="720080" cy="288268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971600" y="4871526"/>
              <a:ext cx="720080" cy="717714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18"/>
          <p:cNvGrpSpPr/>
          <p:nvPr/>
        </p:nvGrpSpPr>
        <p:grpSpPr>
          <a:xfrm>
            <a:off x="4748212" y="3649662"/>
            <a:ext cx="496887" cy="869950"/>
            <a:chOff x="2411760" y="3429000"/>
            <a:chExt cx="720080" cy="2160240"/>
          </a:xfrm>
        </p:grpSpPr>
        <p:sp>
          <p:nvSpPr>
            <p:cNvPr id="411" name="Google Shape;411;p18"/>
            <p:cNvSpPr txBox="1"/>
            <p:nvPr/>
          </p:nvSpPr>
          <p:spPr>
            <a:xfrm>
              <a:off x="2411760" y="3429000"/>
              <a:ext cx="720080" cy="1442788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18"/>
            <p:cNvSpPr txBox="1"/>
            <p:nvPr/>
          </p:nvSpPr>
          <p:spPr>
            <a:xfrm>
              <a:off x="2411760" y="4871788"/>
              <a:ext cx="720080" cy="717452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8"/>
          <p:cNvGrpSpPr/>
          <p:nvPr/>
        </p:nvGrpSpPr>
        <p:grpSpPr>
          <a:xfrm>
            <a:off x="6138862" y="3924300"/>
            <a:ext cx="496887" cy="595312"/>
            <a:chOff x="3851920" y="4113076"/>
            <a:chExt cx="720080" cy="1476164"/>
          </a:xfrm>
        </p:grpSpPr>
        <p:sp>
          <p:nvSpPr>
            <p:cNvPr id="414" name="Google Shape;414;p18"/>
            <p:cNvSpPr txBox="1"/>
            <p:nvPr/>
          </p:nvSpPr>
          <p:spPr>
            <a:xfrm>
              <a:off x="3851920" y="4113076"/>
              <a:ext cx="720080" cy="755795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5" name="Google Shape;415;p18"/>
            <p:cNvSpPr txBox="1"/>
            <p:nvPr/>
          </p:nvSpPr>
          <p:spPr>
            <a:xfrm>
              <a:off x="3851920" y="4868871"/>
              <a:ext cx="720080" cy="720369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18"/>
          <p:cNvGrpSpPr/>
          <p:nvPr/>
        </p:nvGrpSpPr>
        <p:grpSpPr>
          <a:xfrm>
            <a:off x="7573962" y="4076700"/>
            <a:ext cx="498475" cy="441325"/>
            <a:chOff x="5292080" y="4491118"/>
            <a:chExt cx="720080" cy="1098122"/>
          </a:xfrm>
        </p:grpSpPr>
        <p:sp>
          <p:nvSpPr>
            <p:cNvPr id="417" name="Google Shape;417;p18"/>
            <p:cNvSpPr txBox="1"/>
            <p:nvPr/>
          </p:nvSpPr>
          <p:spPr>
            <a:xfrm>
              <a:off x="5292080" y="4491118"/>
              <a:ext cx="720080" cy="375259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8" name="Google Shape;418;p18"/>
            <p:cNvSpPr txBox="1"/>
            <p:nvPr/>
          </p:nvSpPr>
          <p:spPr>
            <a:xfrm>
              <a:off x="5292080" y="4866377"/>
              <a:ext cx="720080" cy="722863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9043987" y="3359150"/>
            <a:ext cx="501650" cy="1160462"/>
            <a:chOff x="6718446" y="2708920"/>
            <a:chExt cx="722769" cy="2880320"/>
          </a:xfrm>
        </p:grpSpPr>
        <p:sp>
          <p:nvSpPr>
            <p:cNvPr id="420" name="Google Shape;420;p18"/>
            <p:cNvSpPr txBox="1"/>
            <p:nvPr/>
          </p:nvSpPr>
          <p:spPr>
            <a:xfrm>
              <a:off x="6718446" y="2708920"/>
              <a:ext cx="720481" cy="2163195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6720733" y="4872115"/>
              <a:ext cx="720482" cy="717125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8"/>
          <p:cNvGrpSpPr/>
          <p:nvPr/>
        </p:nvGrpSpPr>
        <p:grpSpPr>
          <a:xfrm>
            <a:off x="10491787" y="2779712"/>
            <a:ext cx="498475" cy="1739900"/>
            <a:chOff x="8172395" y="1268760"/>
            <a:chExt cx="720085" cy="4320480"/>
          </a:xfrm>
        </p:grpSpPr>
        <p:sp>
          <p:nvSpPr>
            <p:cNvPr id="423" name="Google Shape;423;p18"/>
            <p:cNvSpPr txBox="1"/>
            <p:nvPr/>
          </p:nvSpPr>
          <p:spPr>
            <a:xfrm>
              <a:off x="8172395" y="1268760"/>
              <a:ext cx="720085" cy="3603028"/>
            </a:xfrm>
            <a:prstGeom prst="rect">
              <a:avLst/>
            </a:prstGeom>
            <a:solidFill>
              <a:srgbClr val="548235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8172395" y="4871788"/>
              <a:ext cx="720085" cy="717452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18"/>
          <p:cNvSpPr txBox="1"/>
          <p:nvPr/>
        </p:nvSpPr>
        <p:spPr>
          <a:xfrm flipH="1">
            <a:off x="3062287" y="2995612"/>
            <a:ext cx="2525712" cy="1728787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6" name="Google Shape;426;p18"/>
          <p:cNvGraphicFramePr/>
          <p:nvPr/>
        </p:nvGraphicFramePr>
        <p:xfrm>
          <a:off x="2327275" y="5665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27" name="Google Shape;427;p18"/>
          <p:cNvGrpSpPr/>
          <p:nvPr/>
        </p:nvGrpSpPr>
        <p:grpSpPr>
          <a:xfrm>
            <a:off x="2316162" y="5776912"/>
            <a:ext cx="3192462" cy="427037"/>
            <a:chOff x="2316163" y="5776797"/>
            <a:chExt cx="3192462" cy="427038"/>
          </a:xfrm>
        </p:grpSpPr>
        <p:grpSp>
          <p:nvGrpSpPr>
            <p:cNvPr id="428" name="Google Shape;428;p18"/>
            <p:cNvGrpSpPr/>
            <p:nvPr/>
          </p:nvGrpSpPr>
          <p:grpSpPr>
            <a:xfrm>
              <a:off x="2316163" y="5794260"/>
              <a:ext cx="2112962" cy="409575"/>
              <a:chOff x="539552" y="2890465"/>
              <a:chExt cx="1440160" cy="408262"/>
            </a:xfrm>
          </p:grpSpPr>
          <p:sp>
            <p:nvSpPr>
              <p:cNvPr id="429" name="Google Shape;429;p18"/>
              <p:cNvSpPr txBox="1"/>
              <p:nvPr/>
            </p:nvSpPr>
            <p:spPr>
              <a:xfrm>
                <a:off x="1540414" y="2899959"/>
                <a:ext cx="439298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8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 txBox="1"/>
              <p:nvPr/>
            </p:nvSpPr>
            <p:spPr>
              <a:xfrm>
                <a:off x="851172" y="2896795"/>
                <a:ext cx="526940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" name="Google Shape;432;p18"/>
            <p:cNvSpPr txBox="1"/>
            <p:nvPr/>
          </p:nvSpPr>
          <p:spPr>
            <a:xfrm>
              <a:off x="3421063" y="5797435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 txBox="1"/>
            <p:nvPr/>
          </p:nvSpPr>
          <p:spPr>
            <a:xfrm>
              <a:off x="4333875" y="579426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 txBox="1"/>
            <p:nvPr/>
          </p:nvSpPr>
          <p:spPr>
            <a:xfrm>
              <a:off x="4806950" y="5776797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441" name="Google Shape;4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9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19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44" name="Google Shape;444;p19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445" name="Google Shape;445;p19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19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453" name="Google Shape;4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4" name="Google Shape;454;p19"/>
          <p:cNvGraphicFramePr/>
          <p:nvPr/>
        </p:nvGraphicFramePr>
        <p:xfrm>
          <a:off x="2365375" y="5516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2750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55" name="Google Shape;455;p19"/>
          <p:cNvGrpSpPr/>
          <p:nvPr/>
        </p:nvGrpSpPr>
        <p:grpSpPr>
          <a:xfrm>
            <a:off x="2354262" y="5661025"/>
            <a:ext cx="3194050" cy="427037"/>
            <a:chOff x="2354263" y="5661025"/>
            <a:chExt cx="3194050" cy="427038"/>
          </a:xfrm>
        </p:grpSpPr>
        <p:grpSp>
          <p:nvGrpSpPr>
            <p:cNvPr id="456" name="Google Shape;456;p19"/>
            <p:cNvGrpSpPr/>
            <p:nvPr/>
          </p:nvGrpSpPr>
          <p:grpSpPr>
            <a:xfrm>
              <a:off x="2354263" y="5678488"/>
              <a:ext cx="2112962" cy="409575"/>
              <a:chOff x="539552" y="2890465"/>
              <a:chExt cx="1440160" cy="408262"/>
            </a:xfrm>
          </p:grpSpPr>
          <p:sp>
            <p:nvSpPr>
              <p:cNvPr id="457" name="Google Shape;457;p19"/>
              <p:cNvSpPr txBox="1"/>
              <p:nvPr/>
            </p:nvSpPr>
            <p:spPr>
              <a:xfrm>
                <a:off x="1540414" y="2899959"/>
                <a:ext cx="439298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9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9"/>
              <p:cNvSpPr txBox="1"/>
              <p:nvPr/>
            </p:nvSpPr>
            <p:spPr>
              <a:xfrm>
                <a:off x="851172" y="2896795"/>
                <a:ext cx="526940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19"/>
            <p:cNvSpPr txBox="1"/>
            <p:nvPr/>
          </p:nvSpPr>
          <p:spPr>
            <a:xfrm>
              <a:off x="3459163" y="5681663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 txBox="1"/>
            <p:nvPr/>
          </p:nvSpPr>
          <p:spPr>
            <a:xfrm>
              <a:off x="4371975" y="567848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 txBox="1"/>
            <p:nvPr/>
          </p:nvSpPr>
          <p:spPr>
            <a:xfrm>
              <a:off x="4845050" y="5661025"/>
              <a:ext cx="703263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9"/>
          <p:cNvGrpSpPr/>
          <p:nvPr/>
        </p:nvGrpSpPr>
        <p:grpSpPr>
          <a:xfrm>
            <a:off x="4264025" y="3032125"/>
            <a:ext cx="490537" cy="922337"/>
            <a:chOff x="971600" y="1988840"/>
            <a:chExt cx="720080" cy="3600400"/>
          </a:xfrm>
        </p:grpSpPr>
        <p:sp>
          <p:nvSpPr>
            <p:cNvPr id="464" name="Google Shape;464;p19"/>
            <p:cNvSpPr txBox="1"/>
            <p:nvPr/>
          </p:nvSpPr>
          <p:spPr>
            <a:xfrm>
              <a:off x="971600" y="1988840"/>
              <a:ext cx="720080" cy="288156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5" name="Google Shape;465;p19"/>
            <p:cNvSpPr txBox="1"/>
            <p:nvPr/>
          </p:nvSpPr>
          <p:spPr>
            <a:xfrm>
              <a:off x="971600" y="4870400"/>
              <a:ext cx="720080" cy="718840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2857500" y="3387725"/>
            <a:ext cx="492125" cy="554037"/>
            <a:chOff x="2411760" y="3429000"/>
            <a:chExt cx="720080" cy="2160240"/>
          </a:xfrm>
        </p:grpSpPr>
        <p:sp>
          <p:nvSpPr>
            <p:cNvPr id="467" name="Google Shape;467;p19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468;p19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5686425" y="3575050"/>
            <a:ext cx="492125" cy="379412"/>
            <a:chOff x="3851920" y="4113076"/>
            <a:chExt cx="720080" cy="1476164"/>
          </a:xfrm>
        </p:grpSpPr>
        <p:sp>
          <p:nvSpPr>
            <p:cNvPr id="470" name="Google Shape;470;p19"/>
            <p:cNvSpPr txBox="1"/>
            <p:nvPr/>
          </p:nvSpPr>
          <p:spPr>
            <a:xfrm>
              <a:off x="3851920" y="4113076"/>
              <a:ext cx="720080" cy="753522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1" name="Google Shape;471;p19"/>
            <p:cNvSpPr txBox="1"/>
            <p:nvPr/>
          </p:nvSpPr>
          <p:spPr>
            <a:xfrm>
              <a:off x="3851920" y="4866598"/>
              <a:ext cx="720080" cy="722642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19"/>
          <p:cNvSpPr txBox="1"/>
          <p:nvPr/>
        </p:nvSpPr>
        <p:spPr>
          <a:xfrm flipH="1">
            <a:off x="2695575" y="2890837"/>
            <a:ext cx="3771900" cy="1184275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3" name="Google Shape;473;p19"/>
          <p:cNvGrpSpPr/>
          <p:nvPr/>
        </p:nvGrpSpPr>
        <p:grpSpPr>
          <a:xfrm>
            <a:off x="7113587" y="3668712"/>
            <a:ext cx="500062" cy="273050"/>
            <a:chOff x="5292080" y="4491118"/>
            <a:chExt cx="720080" cy="1098122"/>
          </a:xfrm>
        </p:grpSpPr>
        <p:sp>
          <p:nvSpPr>
            <p:cNvPr id="474" name="Google Shape;474;p19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19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19"/>
          <p:cNvGrpSpPr/>
          <p:nvPr/>
        </p:nvGrpSpPr>
        <p:grpSpPr>
          <a:xfrm>
            <a:off x="8558212" y="3236912"/>
            <a:ext cx="500062" cy="717550"/>
            <a:chOff x="6718446" y="2708920"/>
            <a:chExt cx="722769" cy="2880320"/>
          </a:xfrm>
        </p:grpSpPr>
        <p:sp>
          <p:nvSpPr>
            <p:cNvPr id="477" name="Google Shape;477;p19"/>
            <p:cNvSpPr txBox="1"/>
            <p:nvPr/>
          </p:nvSpPr>
          <p:spPr>
            <a:xfrm>
              <a:off x="6718446" y="2708920"/>
              <a:ext cx="720475" cy="2160238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19"/>
            <p:cNvSpPr txBox="1"/>
            <p:nvPr/>
          </p:nvSpPr>
          <p:spPr>
            <a:xfrm>
              <a:off x="6720740" y="4869158"/>
              <a:ext cx="720475" cy="720082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10020300" y="2867025"/>
            <a:ext cx="498475" cy="1074737"/>
            <a:chOff x="8172400" y="1268760"/>
            <a:chExt cx="720080" cy="4320480"/>
          </a:xfrm>
        </p:grpSpPr>
        <p:sp>
          <p:nvSpPr>
            <p:cNvPr id="480" name="Google Shape;480;p19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19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19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Segunda vuelta (toma el tercer valor y busca su lugar entre las posiciones 1 y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489" name="Google Shape;4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0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1" name="Google Shape;491;p20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92" name="Google Shape;492;p20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493" name="Google Shape;493;p20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20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0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0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0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501" name="Google Shape;5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20"/>
          <p:cNvGraphicFramePr/>
          <p:nvPr/>
        </p:nvGraphicFramePr>
        <p:xfrm>
          <a:off x="2338387" y="5449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03" name="Google Shape;503;p20"/>
          <p:cNvGrpSpPr/>
          <p:nvPr/>
        </p:nvGrpSpPr>
        <p:grpSpPr>
          <a:xfrm>
            <a:off x="2327275" y="5611812"/>
            <a:ext cx="3192462" cy="427037"/>
            <a:chOff x="2327275" y="5611813"/>
            <a:chExt cx="3192463" cy="427038"/>
          </a:xfrm>
        </p:grpSpPr>
        <p:grpSp>
          <p:nvGrpSpPr>
            <p:cNvPr id="504" name="Google Shape;504;p20"/>
            <p:cNvGrpSpPr/>
            <p:nvPr/>
          </p:nvGrpSpPr>
          <p:grpSpPr>
            <a:xfrm>
              <a:off x="2327275" y="5629276"/>
              <a:ext cx="2112963" cy="409575"/>
              <a:chOff x="539552" y="2890465"/>
              <a:chExt cx="1440160" cy="408262"/>
            </a:xfrm>
          </p:grpSpPr>
          <p:sp>
            <p:nvSpPr>
              <p:cNvPr id="505" name="Google Shape;505;p20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0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0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8" name="Google Shape;508;p20"/>
            <p:cNvSpPr txBox="1"/>
            <p:nvPr/>
          </p:nvSpPr>
          <p:spPr>
            <a:xfrm>
              <a:off x="3432175" y="5632451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 txBox="1"/>
            <p:nvPr/>
          </p:nvSpPr>
          <p:spPr>
            <a:xfrm>
              <a:off x="4344988" y="5629276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4818063" y="5611813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20"/>
          <p:cNvGrpSpPr/>
          <p:nvPr/>
        </p:nvGrpSpPr>
        <p:grpSpPr>
          <a:xfrm>
            <a:off x="4368800" y="3524250"/>
            <a:ext cx="490537" cy="922337"/>
            <a:chOff x="971600" y="1988840"/>
            <a:chExt cx="720080" cy="3600400"/>
          </a:xfrm>
        </p:grpSpPr>
        <p:sp>
          <p:nvSpPr>
            <p:cNvPr id="512" name="Google Shape;512;p20"/>
            <p:cNvSpPr txBox="1"/>
            <p:nvPr/>
          </p:nvSpPr>
          <p:spPr>
            <a:xfrm>
              <a:off x="971600" y="1988840"/>
              <a:ext cx="720080" cy="28815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3" name="Google Shape;513;p20"/>
            <p:cNvSpPr txBox="1"/>
            <p:nvPr/>
          </p:nvSpPr>
          <p:spPr>
            <a:xfrm>
              <a:off x="971600" y="4870399"/>
              <a:ext cx="720080" cy="71884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3648075" y="3849687"/>
            <a:ext cx="492125" cy="554037"/>
            <a:chOff x="2411760" y="3429000"/>
            <a:chExt cx="720080" cy="2160240"/>
          </a:xfrm>
        </p:grpSpPr>
        <p:sp>
          <p:nvSpPr>
            <p:cNvPr id="515" name="Google Shape;515;p20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20"/>
          <p:cNvGrpSpPr/>
          <p:nvPr/>
        </p:nvGrpSpPr>
        <p:grpSpPr>
          <a:xfrm>
            <a:off x="2855912" y="3975100"/>
            <a:ext cx="492125" cy="379412"/>
            <a:chOff x="3851920" y="4113076"/>
            <a:chExt cx="720080" cy="1476164"/>
          </a:xfrm>
        </p:grpSpPr>
        <p:sp>
          <p:nvSpPr>
            <p:cNvPr id="518" name="Google Shape;518;p20"/>
            <p:cNvSpPr txBox="1"/>
            <p:nvPr/>
          </p:nvSpPr>
          <p:spPr>
            <a:xfrm>
              <a:off x="3851920" y="4113076"/>
              <a:ext cx="720080" cy="753524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20"/>
            <p:cNvSpPr txBox="1"/>
            <p:nvPr/>
          </p:nvSpPr>
          <p:spPr>
            <a:xfrm>
              <a:off x="3851920" y="4866600"/>
              <a:ext cx="720080" cy="722640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20"/>
          <p:cNvSpPr txBox="1"/>
          <p:nvPr/>
        </p:nvSpPr>
        <p:spPr>
          <a:xfrm flipH="1">
            <a:off x="2554287" y="3324225"/>
            <a:ext cx="3771900" cy="1184275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1" name="Google Shape;521;p20"/>
          <p:cNvGrpSpPr/>
          <p:nvPr/>
        </p:nvGrpSpPr>
        <p:grpSpPr>
          <a:xfrm>
            <a:off x="6592887" y="4189412"/>
            <a:ext cx="500062" cy="273050"/>
            <a:chOff x="5292080" y="4491118"/>
            <a:chExt cx="720080" cy="1098122"/>
          </a:xfrm>
        </p:grpSpPr>
        <p:sp>
          <p:nvSpPr>
            <p:cNvPr id="522" name="Google Shape;522;p20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20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20"/>
          <p:cNvGrpSpPr/>
          <p:nvPr/>
        </p:nvGrpSpPr>
        <p:grpSpPr>
          <a:xfrm>
            <a:off x="7831137" y="3749675"/>
            <a:ext cx="498475" cy="717550"/>
            <a:chOff x="6718446" y="2708920"/>
            <a:chExt cx="722769" cy="2880320"/>
          </a:xfrm>
        </p:grpSpPr>
        <p:sp>
          <p:nvSpPr>
            <p:cNvPr id="525" name="Google Shape;525;p20"/>
            <p:cNvSpPr txBox="1"/>
            <p:nvPr/>
          </p:nvSpPr>
          <p:spPr>
            <a:xfrm>
              <a:off x="6718446" y="2708920"/>
              <a:ext cx="720475" cy="2160238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6" name="Google Shape;526;p20"/>
            <p:cNvSpPr txBox="1"/>
            <p:nvPr/>
          </p:nvSpPr>
          <p:spPr>
            <a:xfrm>
              <a:off x="6720740" y="4869158"/>
              <a:ext cx="720475" cy="720082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20"/>
          <p:cNvGrpSpPr/>
          <p:nvPr/>
        </p:nvGrpSpPr>
        <p:grpSpPr>
          <a:xfrm>
            <a:off x="8910637" y="3375025"/>
            <a:ext cx="498475" cy="1074737"/>
            <a:chOff x="8172400" y="1268760"/>
            <a:chExt cx="720080" cy="4320480"/>
          </a:xfrm>
        </p:grpSpPr>
        <p:sp>
          <p:nvSpPr>
            <p:cNvPr id="528" name="Google Shape;528;p20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9" name="Google Shape;529;p20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20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Tercera vuelta (toma el cuarto valor y busca su lugar entre las posiciones 1 y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48" name="Google Shape;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839787" y="1739900"/>
            <a:ext cx="91043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Estructuras de Datos vistas: arreglos - 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39787" y="2662237"/>
            <a:ext cx="53546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Ordenación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839787" y="3582987"/>
            <a:ext cx="97075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Métodos de ordenación: selección e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37" name="Google Shape;5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1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9" name="Google Shape;539;p21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0" name="Google Shape;540;p21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541" name="Google Shape;541;p21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21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1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1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1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549" name="Google Shape;5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0" name="Google Shape;550;p21"/>
          <p:cNvGraphicFramePr/>
          <p:nvPr/>
        </p:nvGraphicFramePr>
        <p:xfrm>
          <a:off x="2338387" y="5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51" name="Google Shape;551;p21"/>
          <p:cNvGrpSpPr/>
          <p:nvPr/>
        </p:nvGrpSpPr>
        <p:grpSpPr>
          <a:xfrm>
            <a:off x="2327275" y="5808662"/>
            <a:ext cx="3336925" cy="428625"/>
            <a:chOff x="2327275" y="5877273"/>
            <a:chExt cx="3336677" cy="428874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2327275" y="5877273"/>
              <a:ext cx="2184549" cy="428874"/>
              <a:chOff x="539552" y="2868064"/>
              <a:chExt cx="1488952" cy="427499"/>
            </a:xfrm>
          </p:grpSpPr>
          <p:sp>
            <p:nvSpPr>
              <p:cNvPr id="553" name="Google Shape;553;p21"/>
              <p:cNvSpPr txBox="1"/>
              <p:nvPr/>
            </p:nvSpPr>
            <p:spPr>
              <a:xfrm>
                <a:off x="1589207" y="2868064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1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1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21"/>
            <p:cNvSpPr txBox="1"/>
            <p:nvPr/>
          </p:nvSpPr>
          <p:spPr>
            <a:xfrm>
              <a:off x="3432175" y="590292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4398789" y="5899745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4962277" y="5882282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21"/>
          <p:cNvGrpSpPr/>
          <p:nvPr/>
        </p:nvGrpSpPr>
        <p:grpSpPr>
          <a:xfrm>
            <a:off x="5029200" y="3376612"/>
            <a:ext cx="490537" cy="922337"/>
            <a:chOff x="971600" y="1988840"/>
            <a:chExt cx="720080" cy="3600400"/>
          </a:xfrm>
        </p:grpSpPr>
        <p:sp>
          <p:nvSpPr>
            <p:cNvPr id="560" name="Google Shape;560;p21"/>
            <p:cNvSpPr txBox="1"/>
            <p:nvPr/>
          </p:nvSpPr>
          <p:spPr>
            <a:xfrm>
              <a:off x="971600" y="1988840"/>
              <a:ext cx="720080" cy="288155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" name="Google Shape;561;p21"/>
            <p:cNvSpPr txBox="1"/>
            <p:nvPr/>
          </p:nvSpPr>
          <p:spPr>
            <a:xfrm>
              <a:off x="971600" y="4870399"/>
              <a:ext cx="720080" cy="71884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4308475" y="3702050"/>
            <a:ext cx="492125" cy="554037"/>
            <a:chOff x="2411760" y="3429000"/>
            <a:chExt cx="720080" cy="2160240"/>
          </a:xfrm>
        </p:grpSpPr>
        <p:sp>
          <p:nvSpPr>
            <p:cNvPr id="563" name="Google Shape;563;p21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21"/>
          <p:cNvGrpSpPr/>
          <p:nvPr/>
        </p:nvGrpSpPr>
        <p:grpSpPr>
          <a:xfrm>
            <a:off x="3516312" y="3827462"/>
            <a:ext cx="492125" cy="379412"/>
            <a:chOff x="3851920" y="4113076"/>
            <a:chExt cx="720080" cy="1476164"/>
          </a:xfrm>
        </p:grpSpPr>
        <p:sp>
          <p:nvSpPr>
            <p:cNvPr id="566" name="Google Shape;566;p21"/>
            <p:cNvSpPr txBox="1"/>
            <p:nvPr/>
          </p:nvSpPr>
          <p:spPr>
            <a:xfrm>
              <a:off x="3851920" y="4113076"/>
              <a:ext cx="720080" cy="753524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3851920" y="4866600"/>
              <a:ext cx="720080" cy="722640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21"/>
          <p:cNvSpPr txBox="1"/>
          <p:nvPr/>
        </p:nvSpPr>
        <p:spPr>
          <a:xfrm flipH="1">
            <a:off x="2554287" y="3181350"/>
            <a:ext cx="3771900" cy="1184275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69" name="Google Shape;569;p21"/>
          <p:cNvGrpSpPr/>
          <p:nvPr/>
        </p:nvGrpSpPr>
        <p:grpSpPr>
          <a:xfrm>
            <a:off x="2711450" y="3983037"/>
            <a:ext cx="500062" cy="273050"/>
            <a:chOff x="5292080" y="4491118"/>
            <a:chExt cx="720080" cy="1098122"/>
          </a:xfrm>
        </p:grpSpPr>
        <p:sp>
          <p:nvSpPr>
            <p:cNvPr id="570" name="Google Shape;570;p21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" name="Google Shape;571;p21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21"/>
          <p:cNvGrpSpPr/>
          <p:nvPr/>
        </p:nvGrpSpPr>
        <p:grpSpPr>
          <a:xfrm>
            <a:off x="7494587" y="3662362"/>
            <a:ext cx="500062" cy="715962"/>
            <a:chOff x="6718446" y="2708920"/>
            <a:chExt cx="722769" cy="2880320"/>
          </a:xfrm>
        </p:grpSpPr>
        <p:sp>
          <p:nvSpPr>
            <p:cNvPr id="573" name="Google Shape;573;p21"/>
            <p:cNvSpPr txBox="1"/>
            <p:nvPr/>
          </p:nvSpPr>
          <p:spPr>
            <a:xfrm>
              <a:off x="6718446" y="2708920"/>
              <a:ext cx="720474" cy="2165029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4" name="Google Shape;574;p21"/>
            <p:cNvSpPr txBox="1"/>
            <p:nvPr/>
          </p:nvSpPr>
          <p:spPr>
            <a:xfrm>
              <a:off x="6720741" y="4873949"/>
              <a:ext cx="720474" cy="71529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1"/>
          <p:cNvGrpSpPr/>
          <p:nvPr/>
        </p:nvGrpSpPr>
        <p:grpSpPr>
          <a:xfrm>
            <a:off x="8326437" y="3260725"/>
            <a:ext cx="498475" cy="1074737"/>
            <a:chOff x="8172400" y="1268760"/>
            <a:chExt cx="720080" cy="4320480"/>
          </a:xfrm>
        </p:grpSpPr>
        <p:sp>
          <p:nvSpPr>
            <p:cNvPr id="576" name="Google Shape;576;p21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" name="Google Shape;577;p21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21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Cuarta vuelta (toma el quinto valor y busca su lugar entre las posiciones 1 y 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85" name="Google Shape;5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2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7" name="Google Shape;587;p22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88" name="Google Shape;588;p22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589" name="Google Shape;589;p22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22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2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2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597" name="Google Shape;5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298575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8" name="Google Shape;598;p22"/>
          <p:cNvGraphicFramePr/>
          <p:nvPr/>
        </p:nvGraphicFramePr>
        <p:xfrm>
          <a:off x="2338387" y="5732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/>
                <a:gridCol w="512750"/>
                <a:gridCol w="512750"/>
                <a:gridCol w="512750"/>
                <a:gridCol w="512750"/>
                <a:gridCol w="511175"/>
                <a:gridCol w="512750"/>
                <a:gridCol w="512750"/>
                <a:gridCol w="512750"/>
                <a:gridCol w="5127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800" marB="458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22"/>
          <p:cNvSpPr txBox="1"/>
          <p:nvPr/>
        </p:nvSpPr>
        <p:spPr>
          <a:xfrm>
            <a:off x="3432175" y="589756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22"/>
          <p:cNvGrpSpPr/>
          <p:nvPr/>
        </p:nvGrpSpPr>
        <p:grpSpPr>
          <a:xfrm>
            <a:off x="2470150" y="5881687"/>
            <a:ext cx="3194050" cy="427037"/>
            <a:chOff x="2470869" y="5599907"/>
            <a:chExt cx="3193083" cy="427038"/>
          </a:xfrm>
        </p:grpSpPr>
        <p:grpSp>
          <p:nvGrpSpPr>
            <p:cNvPr id="601" name="Google Shape;601;p22"/>
            <p:cNvGrpSpPr/>
            <p:nvPr/>
          </p:nvGrpSpPr>
          <p:grpSpPr>
            <a:xfrm>
              <a:off x="2470869" y="5617370"/>
              <a:ext cx="2112963" cy="409575"/>
              <a:chOff x="539552" y="2890465"/>
              <a:chExt cx="1440160" cy="408262"/>
            </a:xfrm>
          </p:grpSpPr>
          <p:sp>
            <p:nvSpPr>
              <p:cNvPr id="602" name="Google Shape;602;p22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2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2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b="1" i="0" lang="en-US" sz="2000" u="none" cap="none" strike="noStrik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2"/>
            <p:cNvSpPr txBox="1"/>
            <p:nvPr/>
          </p:nvSpPr>
          <p:spPr>
            <a:xfrm>
              <a:off x="4398789" y="561737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 txBox="1"/>
            <p:nvPr/>
          </p:nvSpPr>
          <p:spPr>
            <a:xfrm>
              <a:off x="4962277" y="5599907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22"/>
          <p:cNvGrpSpPr/>
          <p:nvPr/>
        </p:nvGrpSpPr>
        <p:grpSpPr>
          <a:xfrm>
            <a:off x="5664200" y="3311525"/>
            <a:ext cx="490537" cy="922337"/>
            <a:chOff x="971600" y="1988840"/>
            <a:chExt cx="720080" cy="3600400"/>
          </a:xfrm>
        </p:grpSpPr>
        <p:sp>
          <p:nvSpPr>
            <p:cNvPr id="608" name="Google Shape;608;p22"/>
            <p:cNvSpPr txBox="1"/>
            <p:nvPr/>
          </p:nvSpPr>
          <p:spPr>
            <a:xfrm>
              <a:off x="971600" y="1988840"/>
              <a:ext cx="720080" cy="288156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2"/>
            <p:cNvSpPr txBox="1"/>
            <p:nvPr/>
          </p:nvSpPr>
          <p:spPr>
            <a:xfrm>
              <a:off x="971600" y="4870400"/>
              <a:ext cx="720080" cy="718840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22"/>
          <p:cNvGrpSpPr/>
          <p:nvPr/>
        </p:nvGrpSpPr>
        <p:grpSpPr>
          <a:xfrm>
            <a:off x="4308475" y="3702050"/>
            <a:ext cx="492125" cy="554037"/>
            <a:chOff x="2411760" y="3429000"/>
            <a:chExt cx="720080" cy="2160240"/>
          </a:xfrm>
        </p:grpSpPr>
        <p:sp>
          <p:nvSpPr>
            <p:cNvPr id="611" name="Google Shape;611;p22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2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3516312" y="3827462"/>
            <a:ext cx="492125" cy="379412"/>
            <a:chOff x="3851920" y="4113076"/>
            <a:chExt cx="720080" cy="1476164"/>
          </a:xfrm>
        </p:grpSpPr>
        <p:sp>
          <p:nvSpPr>
            <p:cNvPr id="614" name="Google Shape;614;p22"/>
            <p:cNvSpPr txBox="1"/>
            <p:nvPr/>
          </p:nvSpPr>
          <p:spPr>
            <a:xfrm>
              <a:off x="3851920" y="4113076"/>
              <a:ext cx="720080" cy="753524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2"/>
            <p:cNvSpPr txBox="1"/>
            <p:nvPr/>
          </p:nvSpPr>
          <p:spPr>
            <a:xfrm>
              <a:off x="3851920" y="4866600"/>
              <a:ext cx="720080" cy="722640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2"/>
          <p:cNvSpPr txBox="1"/>
          <p:nvPr/>
        </p:nvSpPr>
        <p:spPr>
          <a:xfrm flipH="1">
            <a:off x="2554287" y="3181350"/>
            <a:ext cx="4910137" cy="1184275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17" name="Google Shape;617;p22"/>
          <p:cNvGrpSpPr/>
          <p:nvPr/>
        </p:nvGrpSpPr>
        <p:grpSpPr>
          <a:xfrm>
            <a:off x="2711450" y="3983037"/>
            <a:ext cx="500062" cy="273050"/>
            <a:chOff x="5292080" y="4491118"/>
            <a:chExt cx="720080" cy="1098122"/>
          </a:xfrm>
        </p:grpSpPr>
        <p:sp>
          <p:nvSpPr>
            <p:cNvPr id="618" name="Google Shape;618;p22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22"/>
          <p:cNvGrpSpPr/>
          <p:nvPr/>
        </p:nvGrpSpPr>
        <p:grpSpPr>
          <a:xfrm>
            <a:off x="4943475" y="3517900"/>
            <a:ext cx="500062" cy="715962"/>
            <a:chOff x="6718446" y="2708920"/>
            <a:chExt cx="722769" cy="2880320"/>
          </a:xfrm>
        </p:grpSpPr>
        <p:sp>
          <p:nvSpPr>
            <p:cNvPr id="621" name="Google Shape;621;p22"/>
            <p:cNvSpPr txBox="1"/>
            <p:nvPr/>
          </p:nvSpPr>
          <p:spPr>
            <a:xfrm>
              <a:off x="6718446" y="2708920"/>
              <a:ext cx="720474" cy="2165030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2" name="Google Shape;622;p22"/>
            <p:cNvSpPr txBox="1"/>
            <p:nvPr/>
          </p:nvSpPr>
          <p:spPr>
            <a:xfrm>
              <a:off x="6720741" y="4873950"/>
              <a:ext cx="720474" cy="715290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22"/>
          <p:cNvGrpSpPr/>
          <p:nvPr/>
        </p:nvGrpSpPr>
        <p:grpSpPr>
          <a:xfrm>
            <a:off x="8234362" y="3249612"/>
            <a:ext cx="498475" cy="1074737"/>
            <a:chOff x="8172400" y="1268760"/>
            <a:chExt cx="720080" cy="4320480"/>
          </a:xfrm>
        </p:grpSpPr>
        <p:sp>
          <p:nvSpPr>
            <p:cNvPr id="624" name="Google Shape;624;p22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5" name="Google Shape;625;p22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cap="flat" cmpd="sng" w="12700">
              <a:solidFill>
                <a:srgbClr val="4171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22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Quinta vuelta (toma el sexto valor y busca su lugar entre las posiciones 1 y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33" name="Google Shape;6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3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936625" y="1484312"/>
            <a:ext cx="9839325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ordenar;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maxlen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{máxima longitud del arreglo}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TipoElem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tipo de datos del vector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Indice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0.. maxlen;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Tvector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[ 1..maxlen]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TipoElem;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42" name="Google Shape;6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4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1114425" y="1333500"/>
            <a:ext cx="95901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Ordenar ( var v: tVector; dimLog: indice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i, j: indice; actual: tipoElem;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i:=2 to dimLog do begin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actual:= v[i];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j:= i-1;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while (j &gt; 0) y (v[j] &gt; actual) do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begin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v[j+1]:= v[j];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j:= j – 1;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end;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v[j+1]:= actual;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51" name="Google Shape;6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5"/>
          <p:cNvSpPr txBox="1"/>
          <p:nvPr/>
        </p:nvSpPr>
        <p:spPr>
          <a:xfrm>
            <a:off x="1146175" y="273050"/>
            <a:ext cx="995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25"/>
          <p:cNvGrpSpPr/>
          <p:nvPr/>
        </p:nvGrpSpPr>
        <p:grpSpPr>
          <a:xfrm>
            <a:off x="334962" y="1906587"/>
            <a:ext cx="7927975" cy="584200"/>
            <a:chOff x="334963" y="1906588"/>
            <a:chExt cx="7927975" cy="584200"/>
          </a:xfrm>
        </p:grpSpPr>
        <p:sp>
          <p:nvSpPr>
            <p:cNvPr id="654" name="Google Shape;654;p25"/>
            <p:cNvSpPr txBox="1"/>
            <p:nvPr/>
          </p:nvSpPr>
          <p:spPr>
            <a:xfrm>
              <a:off x="996950" y="1906588"/>
              <a:ext cx="7265988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es tan sencillo de implementar.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34963" y="1941513"/>
              <a:ext cx="471487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56" name="Google Shape;656;p25"/>
          <p:cNvGrpSpPr/>
          <p:nvPr/>
        </p:nvGrpSpPr>
        <p:grpSpPr>
          <a:xfrm>
            <a:off x="368300" y="2786062"/>
            <a:ext cx="11560175" cy="584200"/>
            <a:chOff x="368300" y="2781300"/>
            <a:chExt cx="11560175" cy="584200"/>
          </a:xfrm>
        </p:grpSpPr>
        <p:sp>
          <p:nvSpPr>
            <p:cNvPr id="657" name="Google Shape;657;p25"/>
            <p:cNvSpPr txBox="1"/>
            <p:nvPr/>
          </p:nvSpPr>
          <p:spPr>
            <a:xfrm>
              <a:off x="1030288" y="2781300"/>
              <a:ext cx="108981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tiempo de ejecución en N</a:t>
              </a:r>
              <a:r>
                <a:rPr b="0" baseline="3000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siendo N el tamaño del arreglo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368300" y="2809875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59" name="Google Shape;659;p25"/>
          <p:cNvGrpSpPr/>
          <p:nvPr/>
        </p:nvGrpSpPr>
        <p:grpSpPr>
          <a:xfrm>
            <a:off x="368300" y="3500437"/>
            <a:ext cx="11199812" cy="636587"/>
            <a:chOff x="368300" y="3500438"/>
            <a:chExt cx="11199813" cy="636587"/>
          </a:xfrm>
        </p:grpSpPr>
        <p:sp>
          <p:nvSpPr>
            <p:cNvPr id="660" name="Google Shape;660;p25"/>
            <p:cNvSpPr txBox="1"/>
            <p:nvPr/>
          </p:nvSpPr>
          <p:spPr>
            <a:xfrm>
              <a:off x="1030288" y="3500438"/>
              <a:ext cx="10537825" cy="585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Qué ocurre si los datos están ordenados inicialmente?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368300" y="3609975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62" name="Google Shape;662;p25"/>
          <p:cNvSpPr txBox="1"/>
          <p:nvPr/>
        </p:nvSpPr>
        <p:spPr>
          <a:xfrm>
            <a:off x="1271587" y="4292600"/>
            <a:ext cx="10656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los datos están ordenados de menor a mayor el algoritmo solo hace comparaciones, por lo tanto es de orden (n).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5"/>
          <p:cNvSpPr txBox="1"/>
          <p:nvPr/>
        </p:nvSpPr>
        <p:spPr>
          <a:xfrm>
            <a:off x="1308100" y="5300662"/>
            <a:ext cx="106203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los datos están ordenados de mayor a menor el algoritmo hace todas las comparaciones y todos los intercambios, por lo tanto es de orden (N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comparaciones.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0" name="Google Shape;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61250" y="4352925"/>
            <a:ext cx="1193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Características: </a:t>
            </a:r>
            <a:r>
              <a:rPr b="1" i="0" lang="en-US" sz="31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homogénea – estática - acceso directo indexad</a:t>
            </a:r>
            <a:r>
              <a:rPr b="1" lang="en-US" sz="310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US" sz="31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- lineal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2279650" y="1503362"/>
            <a:ext cx="972026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compuesta que permite acceder a cada componente por una variable índice, que da la posición de la componente dentro de la estructura de datos. La estructura arreglo se almacena en posiciones contiguas de memoria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82662" y="5076825"/>
            <a:ext cx="948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Trabajan con: </a:t>
            </a:r>
            <a:r>
              <a:rPr b="1" i="0" lang="en-US" sz="31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dimensión física – dimensión lógica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65" name="Google Shape;6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2711450" y="1341437"/>
            <a:ext cx="73453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nombre= </a:t>
            </a:r>
            <a:r>
              <a:rPr b="1" i="0" lang="en-US" sz="30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[rango] of</a:t>
            </a:r>
            <a:r>
              <a:rPr b="1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30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5676900" y="3309937"/>
            <a:ext cx="5183187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Cargar la estructura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Eliminar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 la estructura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Ordenar la estructura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5"/>
          <p:cNvGrpSpPr/>
          <p:nvPr/>
        </p:nvGrpSpPr>
        <p:grpSpPr>
          <a:xfrm>
            <a:off x="2635250" y="3214687"/>
            <a:ext cx="3041650" cy="2905125"/>
            <a:chOff x="2076207" y="3438525"/>
            <a:chExt cx="2460868" cy="2905125"/>
          </a:xfrm>
        </p:grpSpPr>
        <p:sp>
          <p:nvSpPr>
            <p:cNvPr id="78" name="Google Shape;78;p5"/>
            <p:cNvSpPr txBox="1"/>
            <p:nvPr/>
          </p:nvSpPr>
          <p:spPr>
            <a:xfrm>
              <a:off x="2076207" y="4581525"/>
              <a:ext cx="2275918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3200"/>
                <a:buFont typeface="Calibri"/>
                <a:buNone/>
              </a:pPr>
              <a:r>
                <a:rPr b="1" i="0" lang="en-US" sz="3200" u="none" cap="none" strike="noStrike">
                  <a:solidFill>
                    <a:srgbClr val="2E75B6"/>
                  </a:solidFill>
                  <a:latin typeface="Calibri"/>
                  <a:ea typeface="Calibri"/>
                  <a:cs typeface="Calibri"/>
                  <a:sym typeface="Calibri"/>
                </a:rPr>
                <a:t>OPERACIONES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147909" y="3438525"/>
              <a:ext cx="389166" cy="2905125"/>
            </a:xfrm>
            <a:prstGeom prst="leftBrace">
              <a:avLst>
                <a:gd fmla="val 241" name="adj1"/>
                <a:gd fmla="val 50000" name="adj2"/>
              </a:avLst>
            </a:prstGeom>
            <a:noFill/>
            <a:ln cap="flat" cmpd="sng" w="38100">
              <a:solidFill>
                <a:srgbClr val="2E75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/>
          <p:nvPr/>
        </p:nvSpPr>
        <p:spPr>
          <a:xfrm>
            <a:off x="1146175" y="273050"/>
            <a:ext cx="4902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88" name="Google Shape;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/>
        </p:nvSpPr>
        <p:spPr>
          <a:xfrm>
            <a:off x="783775" y="5810250"/>
            <a:ext cx="1125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Características: </a:t>
            </a:r>
            <a:r>
              <a:rPr b="1" i="0" lang="en-US" sz="31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homogénea – dinámica - lineal - acceso secue</a:t>
            </a:r>
            <a:r>
              <a:rPr b="1" lang="en-US" sz="310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31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cial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1995487" y="1560512"/>
            <a:ext cx="99329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lineal compuesta por nodos. Cada nodo de la lista posee el dato que almacena la lista y la dirección del siguiente nodo. Toda lista puede recorrerse a partir de su primer elemento. Los elementos no necesariamente están en posiciones contiguas de memoria.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generar nuevos elementos en la lista, o eliminar alguno se deben utilizar las operaciones de new y dispose respectivamente.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46175" y="273050"/>
            <a:ext cx="4902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99" name="Google Shape;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35187" y="1354137"/>
            <a:ext cx="7345362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lista= </a:t>
            </a:r>
            <a:r>
              <a:rPr b="0" i="0" lang="en-US" sz="30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b="1" i="0" lang="en-US" sz="30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 = record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dato:tipo;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sig: lista;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7164387" y="3676650"/>
            <a:ext cx="4937125" cy="267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Crear una lista vacía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 un elemento adelante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 un elemento atrás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Eliminar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 la estructura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Buscar un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4264025" y="4722812"/>
            <a:ext cx="26654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858000" y="3562350"/>
            <a:ext cx="390525" cy="2905125"/>
          </a:xfrm>
          <a:prstGeom prst="leftBrace">
            <a:avLst>
              <a:gd fmla="val 242" name="adj1"/>
              <a:gd fmla="val 50000" name="adj2"/>
            </a:avLst>
          </a:prstGeom>
          <a:noFill/>
          <a:ln cap="flat" cmpd="sng" w="38100">
            <a:solidFill>
              <a:srgbClr val="2E75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850" y="1397000"/>
            <a:ext cx="1222375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2314575" y="1535112"/>
            <a:ext cx="9653587" cy="9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algoritmo de ordenación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 proceso por el cual un conjunto de elementos  puede ser ordenado.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114" name="Google Shape;11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3925" y="2276475"/>
            <a:ext cx="28289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989012" y="2813050"/>
            <a:ext cx="47117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Cuál sería el beneficio de tener una estructura ordenada?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8"/>
          <p:cNvGrpSpPr/>
          <p:nvPr/>
        </p:nvGrpSpPr>
        <p:grpSpPr>
          <a:xfrm>
            <a:off x="1416050" y="4797425"/>
            <a:ext cx="10010776" cy="608012"/>
            <a:chOff x="1571707" y="4878131"/>
            <a:chExt cx="10010692" cy="608269"/>
          </a:xfrm>
        </p:grpSpPr>
        <p:grpSp>
          <p:nvGrpSpPr>
            <p:cNvPr id="117" name="Google Shape;117;p8"/>
            <p:cNvGrpSpPr/>
            <p:nvPr/>
          </p:nvGrpSpPr>
          <p:grpSpPr>
            <a:xfrm>
              <a:off x="1571707" y="4878131"/>
              <a:ext cx="10010692" cy="608269"/>
              <a:chOff x="1571707" y="4878131"/>
              <a:chExt cx="10010692" cy="608269"/>
            </a:xfrm>
          </p:grpSpPr>
          <p:sp>
            <p:nvSpPr>
              <p:cNvPr id="118" name="Google Shape;118;p8"/>
              <p:cNvSpPr txBox="1"/>
              <p:nvPr/>
            </p:nvSpPr>
            <p:spPr>
              <a:xfrm>
                <a:off x="1571707" y="4884484"/>
                <a:ext cx="10010692" cy="601916"/>
              </a:xfrm>
              <a:prstGeom prst="rect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19" name="Google Shape;119;p8"/>
              <p:cNvCxnSpPr/>
              <p:nvPr/>
            </p:nvCxnSpPr>
            <p:spPr>
              <a:xfrm>
                <a:off x="2230515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2929009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3687827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4386322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5126091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5824585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6583403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281898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8"/>
              <p:cNvCxnSpPr/>
              <p:nvPr/>
            </p:nvCxnSpPr>
            <p:spPr>
              <a:xfrm>
                <a:off x="7988329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8"/>
              <p:cNvCxnSpPr/>
              <p:nvPr/>
            </p:nvCxnSpPr>
            <p:spPr>
              <a:xfrm>
                <a:off x="8686823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8"/>
              <p:cNvCxnSpPr/>
              <p:nvPr/>
            </p:nvCxnSpPr>
            <p:spPr>
              <a:xfrm>
                <a:off x="9426592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8"/>
              <p:cNvCxnSpPr/>
              <p:nvPr/>
            </p:nvCxnSpPr>
            <p:spPr>
              <a:xfrm>
                <a:off x="10125086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8"/>
              <p:cNvCxnSpPr/>
              <p:nvPr/>
            </p:nvCxnSpPr>
            <p:spPr>
              <a:xfrm>
                <a:off x="10883905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8"/>
              <p:cNvCxnSpPr/>
              <p:nvPr/>
            </p:nvCxnSpPr>
            <p:spPr>
              <a:xfrm>
                <a:off x="11582399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3" name="Google Shape;133;p8"/>
            <p:cNvSpPr txBox="1"/>
            <p:nvPr/>
          </p:nvSpPr>
          <p:spPr>
            <a:xfrm>
              <a:off x="1662136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 txBox="1"/>
            <p:nvPr/>
          </p:nvSpPr>
          <p:spPr>
            <a:xfrm>
              <a:off x="2408048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 txBox="1"/>
            <p:nvPr/>
          </p:nvSpPr>
          <p:spPr>
            <a:xfrm>
              <a:off x="3144553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 txBox="1"/>
            <p:nvPr/>
          </p:nvSpPr>
          <p:spPr>
            <a:xfrm>
              <a:off x="3767804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4586897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 txBox="1"/>
            <p:nvPr/>
          </p:nvSpPr>
          <p:spPr>
            <a:xfrm>
              <a:off x="5198997" y="4960198"/>
              <a:ext cx="65114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 txBox="1"/>
            <p:nvPr/>
          </p:nvSpPr>
          <p:spPr>
            <a:xfrm>
              <a:off x="5957804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6614508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7346728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8003432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 txBox="1"/>
            <p:nvPr/>
          </p:nvSpPr>
          <p:spPr>
            <a:xfrm>
              <a:off x="8811374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 txBox="1"/>
            <p:nvPr/>
          </p:nvSpPr>
          <p:spPr>
            <a:xfrm>
              <a:off x="9468078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 txBox="1"/>
            <p:nvPr/>
          </p:nvSpPr>
          <p:spPr>
            <a:xfrm>
              <a:off x="10226885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 txBox="1"/>
            <p:nvPr/>
          </p:nvSpPr>
          <p:spPr>
            <a:xfrm>
              <a:off x="10883589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8"/>
          <p:cNvGrpSpPr/>
          <p:nvPr/>
        </p:nvGrpSpPr>
        <p:grpSpPr>
          <a:xfrm>
            <a:off x="1393825" y="5773737"/>
            <a:ext cx="10010776" cy="608012"/>
            <a:chOff x="1571707" y="4878131"/>
            <a:chExt cx="10010692" cy="608269"/>
          </a:xfrm>
        </p:grpSpPr>
        <p:grpSp>
          <p:nvGrpSpPr>
            <p:cNvPr id="148" name="Google Shape;148;p8"/>
            <p:cNvGrpSpPr/>
            <p:nvPr/>
          </p:nvGrpSpPr>
          <p:grpSpPr>
            <a:xfrm>
              <a:off x="1571707" y="4878131"/>
              <a:ext cx="10010692" cy="608269"/>
              <a:chOff x="1571707" y="4878131"/>
              <a:chExt cx="10010692" cy="608269"/>
            </a:xfrm>
          </p:grpSpPr>
          <p:sp>
            <p:nvSpPr>
              <p:cNvPr id="149" name="Google Shape;149;p8"/>
              <p:cNvSpPr txBox="1"/>
              <p:nvPr/>
            </p:nvSpPr>
            <p:spPr>
              <a:xfrm>
                <a:off x="1571707" y="4884484"/>
                <a:ext cx="10010692" cy="601916"/>
              </a:xfrm>
              <a:prstGeom prst="rect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50" name="Google Shape;150;p8"/>
              <p:cNvCxnSpPr/>
              <p:nvPr/>
            </p:nvCxnSpPr>
            <p:spPr>
              <a:xfrm>
                <a:off x="2230515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8"/>
              <p:cNvCxnSpPr/>
              <p:nvPr/>
            </p:nvCxnSpPr>
            <p:spPr>
              <a:xfrm>
                <a:off x="2929009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>
                <a:off x="3687827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8"/>
              <p:cNvCxnSpPr/>
              <p:nvPr/>
            </p:nvCxnSpPr>
            <p:spPr>
              <a:xfrm>
                <a:off x="4386322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8"/>
              <p:cNvCxnSpPr/>
              <p:nvPr/>
            </p:nvCxnSpPr>
            <p:spPr>
              <a:xfrm>
                <a:off x="5126091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>
                <a:off x="5824585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8"/>
              <p:cNvCxnSpPr/>
              <p:nvPr/>
            </p:nvCxnSpPr>
            <p:spPr>
              <a:xfrm>
                <a:off x="6583403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8"/>
              <p:cNvCxnSpPr/>
              <p:nvPr/>
            </p:nvCxnSpPr>
            <p:spPr>
              <a:xfrm>
                <a:off x="7281898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88329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8686823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8"/>
              <p:cNvCxnSpPr/>
              <p:nvPr/>
            </p:nvCxnSpPr>
            <p:spPr>
              <a:xfrm>
                <a:off x="9426592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8"/>
              <p:cNvCxnSpPr/>
              <p:nvPr/>
            </p:nvCxnSpPr>
            <p:spPr>
              <a:xfrm>
                <a:off x="10125086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8"/>
              <p:cNvCxnSpPr/>
              <p:nvPr/>
            </p:nvCxnSpPr>
            <p:spPr>
              <a:xfrm>
                <a:off x="10883905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8"/>
              <p:cNvCxnSpPr/>
              <p:nvPr/>
            </p:nvCxnSpPr>
            <p:spPr>
              <a:xfrm>
                <a:off x="11582399" y="4878131"/>
                <a:ext cx="0" cy="60826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6717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64" name="Google Shape;164;p8"/>
            <p:cNvSpPr txBox="1"/>
            <p:nvPr/>
          </p:nvSpPr>
          <p:spPr>
            <a:xfrm>
              <a:off x="1662136" y="4960198"/>
              <a:ext cx="34015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 txBox="1"/>
            <p:nvPr/>
          </p:nvSpPr>
          <p:spPr>
            <a:xfrm>
              <a:off x="2408048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 txBox="1"/>
            <p:nvPr/>
          </p:nvSpPr>
          <p:spPr>
            <a:xfrm>
              <a:off x="3144553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3917388" y="4960198"/>
              <a:ext cx="34015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4586897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5198997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5957804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6614508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7346728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8003432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8811374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9468078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10226885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0883589" y="4960198"/>
              <a:ext cx="651135" cy="431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 dibujo de una cara feliz&#10;&#10;Descripción generada automáticamente con confianza media" id="186" name="Google Shape;1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2" y="1911350"/>
            <a:ext cx="1528762" cy="152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2314575" y="1535112"/>
            <a:ext cx="9653587" cy="195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diferentes algoritmos de ordenación para vectores 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donde cada uno tiene sus ventajas y desventajas en cuanto a facilidad de escritura, cantidad de memoria requerida y tiempo de ejecución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2314575" y="3865562"/>
            <a:ext cx="94805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más conocidos: 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selección – 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intercambio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- inserción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Descripción generada automáticamente"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1774825" y="1308100"/>
            <a:ext cx="10121900" cy="354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b="1" i="0" lang="en-US" sz="3200" u="none" cap="none" strike="noStrik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 un arreglo A y una dimensión lógica (dimL), el algoritmo repite (dimL-1) veces buscar el elemento mínimo y ubicarlo en la posición correspondiente.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 decir, en la primera vuelta busca el mínimo desde la posición 1 hasta la dimensión lógica y ubica al mínimo en la primera posición. En la vuelta i busca el mínimo desde la posición i hasta la dimensión lógica y lo ubica en la posición 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