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794500" cy="992505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hr9pYO1yc+KBelELLN+Wovd8f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01" autoAdjust="0"/>
  </p:normalViewPr>
  <p:slideViewPr>
    <p:cSldViewPr snapToGrid="0">
      <p:cViewPr>
        <p:scale>
          <a:sx n="72" d="100"/>
          <a:sy n="72" d="100"/>
        </p:scale>
        <p:origin x="-552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093D1-C92D-4F79-81DB-8E25C42E9B36}" type="datetimeFigureOut">
              <a:rPr lang="es-AR" smtClean="0"/>
              <a:t>27/08/2022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8100" y="942657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4635C-2965-4CE3-AAFC-56ECD84D11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515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1215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2" name="Google Shape;48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0" name="Google Shape;51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4" name="Google Shape;55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2" name="Google Shape;60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1" name="Google Shape;61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" name="Google Shape;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0" name="Google Shape;340;p2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4"/>
          <p:cNvSpPr txBox="1"/>
          <p:nvPr/>
        </p:nvSpPr>
        <p:spPr>
          <a:xfrm>
            <a:off x="1146175" y="273050"/>
            <a:ext cx="98631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Impresión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4"/>
          <p:cNvSpPr txBox="1"/>
          <p:nvPr/>
        </p:nvSpPr>
        <p:spPr>
          <a:xfrm>
            <a:off x="47625" y="4830762"/>
            <a:ext cx="3629025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son los llamados recursivos?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4"/>
          <p:cNvSpPr txBox="1"/>
          <p:nvPr/>
        </p:nvSpPr>
        <p:spPr>
          <a:xfrm>
            <a:off x="165100" y="1298575"/>
            <a:ext cx="5467350" cy="345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enOrden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a : arbol 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a&lt;&gt; nil )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then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enOrden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(a^.HI);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write (a^.dato);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enOrden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(a^.HD);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24"/>
          <p:cNvGrpSpPr/>
          <p:nvPr/>
        </p:nvGrpSpPr>
        <p:grpSpPr>
          <a:xfrm>
            <a:off x="5400675" y="1773237"/>
            <a:ext cx="1376362" cy="1485900"/>
            <a:chOff x="9789542" y="2581275"/>
            <a:chExt cx="1376933" cy="1485900"/>
          </a:xfrm>
        </p:grpSpPr>
        <p:sp>
          <p:nvSpPr>
            <p:cNvPr id="345" name="Google Shape;345;p24"/>
            <p:cNvSpPr/>
            <p:nvPr/>
          </p:nvSpPr>
          <p:spPr>
            <a:xfrm>
              <a:off x="10617200" y="347503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6" name="Google Shape;346;p24"/>
            <p:cNvSpPr txBox="1"/>
            <p:nvPr/>
          </p:nvSpPr>
          <p:spPr>
            <a:xfrm>
              <a:off x="10620375" y="359568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7" name="Google Shape;347;p24"/>
            <p:cNvCxnSpPr/>
            <p:nvPr/>
          </p:nvCxnSpPr>
          <p:spPr>
            <a:xfrm>
              <a:off x="10394950" y="3103563"/>
              <a:ext cx="304800" cy="363537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48" name="Google Shape;348;p24"/>
            <p:cNvGrpSpPr/>
            <p:nvPr/>
          </p:nvGrpSpPr>
          <p:grpSpPr>
            <a:xfrm>
              <a:off x="9789542" y="2581275"/>
              <a:ext cx="1057846" cy="631825"/>
              <a:chOff x="9789542" y="2581275"/>
              <a:chExt cx="1057846" cy="631825"/>
            </a:xfrm>
          </p:grpSpPr>
          <p:sp>
            <p:nvSpPr>
              <p:cNvPr id="349" name="Google Shape;349;p24"/>
              <p:cNvSpPr/>
              <p:nvPr/>
            </p:nvSpPr>
            <p:spPr>
              <a:xfrm>
                <a:off x="9813925" y="2620963"/>
                <a:ext cx="547688" cy="592137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0" name="Google Shape;350;p24"/>
              <p:cNvSpPr txBox="1"/>
              <p:nvPr/>
            </p:nvSpPr>
            <p:spPr>
              <a:xfrm>
                <a:off x="9789542" y="2741613"/>
                <a:ext cx="6269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4"/>
              <p:cNvSpPr txBox="1"/>
              <p:nvPr/>
            </p:nvSpPr>
            <p:spPr>
              <a:xfrm>
                <a:off x="10313988" y="2581275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2" name="Google Shape;352;p24"/>
          <p:cNvGrpSpPr/>
          <p:nvPr/>
        </p:nvGrpSpPr>
        <p:grpSpPr>
          <a:xfrm>
            <a:off x="6808787" y="3221037"/>
            <a:ext cx="792162" cy="1016000"/>
            <a:chOff x="11202988" y="4022725"/>
            <a:chExt cx="792162" cy="1016000"/>
          </a:xfrm>
        </p:grpSpPr>
        <p:sp>
          <p:nvSpPr>
            <p:cNvPr id="353" name="Google Shape;353;p24"/>
            <p:cNvSpPr txBox="1"/>
            <p:nvPr/>
          </p:nvSpPr>
          <p:spPr>
            <a:xfrm>
              <a:off x="11428413" y="451643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4" name="Google Shape;354;p24"/>
            <p:cNvCxnSpPr/>
            <p:nvPr/>
          </p:nvCxnSpPr>
          <p:spPr>
            <a:xfrm>
              <a:off x="11202988" y="4022725"/>
              <a:ext cx="304800" cy="363538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55" name="Google Shape;355;p24"/>
            <p:cNvSpPr/>
            <p:nvPr/>
          </p:nvSpPr>
          <p:spPr>
            <a:xfrm>
              <a:off x="11449050" y="444658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56" name="Google Shape;356;p24"/>
          <p:cNvGrpSpPr/>
          <p:nvPr/>
        </p:nvGrpSpPr>
        <p:grpSpPr>
          <a:xfrm>
            <a:off x="4727575" y="2216150"/>
            <a:ext cx="654050" cy="1143000"/>
            <a:chOff x="3630613" y="4581981"/>
            <a:chExt cx="654050" cy="1143000"/>
          </a:xfrm>
        </p:grpSpPr>
        <p:sp>
          <p:nvSpPr>
            <p:cNvPr id="357" name="Google Shape;357;p24"/>
            <p:cNvSpPr/>
            <p:nvPr/>
          </p:nvSpPr>
          <p:spPr>
            <a:xfrm>
              <a:off x="3649663" y="5182056"/>
              <a:ext cx="546100" cy="542925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58" name="Google Shape;358;p24"/>
            <p:cNvCxnSpPr/>
            <p:nvPr/>
          </p:nvCxnSpPr>
          <p:spPr>
            <a:xfrm flipH="1">
              <a:off x="3984625" y="4581981"/>
              <a:ext cx="300038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59" name="Google Shape;359;p24"/>
            <p:cNvSpPr txBox="1"/>
            <p:nvPr/>
          </p:nvSpPr>
          <p:spPr>
            <a:xfrm>
              <a:off x="3630613" y="5302706"/>
              <a:ext cx="546100" cy="417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24"/>
          <p:cNvSpPr txBox="1"/>
          <p:nvPr/>
        </p:nvSpPr>
        <p:spPr>
          <a:xfrm>
            <a:off x="112712" y="2681287"/>
            <a:ext cx="601662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24"/>
          <p:cNvGrpSpPr/>
          <p:nvPr/>
        </p:nvGrpSpPr>
        <p:grpSpPr>
          <a:xfrm>
            <a:off x="9126537" y="1196975"/>
            <a:ext cx="1803400" cy="1036637"/>
            <a:chOff x="9126538" y="1197363"/>
            <a:chExt cx="1803400" cy="1036250"/>
          </a:xfrm>
        </p:grpSpPr>
        <p:sp>
          <p:nvSpPr>
            <p:cNvPr id="362" name="Google Shape;362;p24"/>
            <p:cNvSpPr txBox="1"/>
            <p:nvPr/>
          </p:nvSpPr>
          <p:spPr>
            <a:xfrm>
              <a:off x="9126538" y="1198950"/>
              <a:ext cx="1803400" cy="1034663"/>
            </a:xfrm>
            <a:prstGeom prst="rect">
              <a:avLst/>
            </a:prstGeom>
            <a:noFill/>
            <a:ln w="1905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3" name="Google Shape;363;p24"/>
            <p:cNvSpPr txBox="1"/>
            <p:nvPr/>
          </p:nvSpPr>
          <p:spPr>
            <a:xfrm>
              <a:off x="9132888" y="1197363"/>
              <a:ext cx="817562" cy="9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a=15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HI=6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HD=18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24"/>
          <p:cNvSpPr txBox="1"/>
          <p:nvPr/>
        </p:nvSpPr>
        <p:spPr>
          <a:xfrm>
            <a:off x="10347325" y="1498600"/>
            <a:ext cx="311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p24"/>
          <p:cNvGrpSpPr/>
          <p:nvPr/>
        </p:nvGrpSpPr>
        <p:grpSpPr>
          <a:xfrm>
            <a:off x="7932737" y="2706687"/>
            <a:ext cx="1803400" cy="1035050"/>
            <a:chOff x="7937500" y="2706613"/>
            <a:chExt cx="1803400" cy="1035050"/>
          </a:xfrm>
        </p:grpSpPr>
        <p:sp>
          <p:nvSpPr>
            <p:cNvPr id="366" name="Google Shape;366;p24"/>
            <p:cNvSpPr txBox="1"/>
            <p:nvPr/>
          </p:nvSpPr>
          <p:spPr>
            <a:xfrm>
              <a:off x="7937500" y="2706613"/>
              <a:ext cx="1803400" cy="1035050"/>
            </a:xfrm>
            <a:prstGeom prst="rect">
              <a:avLst/>
            </a:prstGeom>
            <a:noFill/>
            <a:ln w="1905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7" name="Google Shape;367;p24"/>
            <p:cNvSpPr txBox="1"/>
            <p:nvPr/>
          </p:nvSpPr>
          <p:spPr>
            <a:xfrm>
              <a:off x="7943850" y="2706613"/>
              <a:ext cx="944563" cy="922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a=6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HI=nil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HD=nil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24"/>
          <p:cNvSpPr txBox="1"/>
          <p:nvPr/>
        </p:nvSpPr>
        <p:spPr>
          <a:xfrm>
            <a:off x="9048750" y="3005137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24"/>
          <p:cNvGrpSpPr/>
          <p:nvPr/>
        </p:nvGrpSpPr>
        <p:grpSpPr>
          <a:xfrm>
            <a:off x="4511675" y="4595812"/>
            <a:ext cx="1803400" cy="1035050"/>
            <a:chOff x="4511824" y="4595813"/>
            <a:chExt cx="1803400" cy="1035050"/>
          </a:xfrm>
        </p:grpSpPr>
        <p:sp>
          <p:nvSpPr>
            <p:cNvPr id="370" name="Google Shape;370;p24"/>
            <p:cNvSpPr txBox="1"/>
            <p:nvPr/>
          </p:nvSpPr>
          <p:spPr>
            <a:xfrm>
              <a:off x="4511824" y="4595813"/>
              <a:ext cx="1803400" cy="1035050"/>
            </a:xfrm>
            <a:prstGeom prst="rect">
              <a:avLst/>
            </a:prstGeom>
            <a:noFill/>
            <a:ln w="1905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1" name="Google Shape;371;p24"/>
            <p:cNvSpPr txBox="1"/>
            <p:nvPr/>
          </p:nvSpPr>
          <p:spPr>
            <a:xfrm>
              <a:off x="4524523" y="4595813"/>
              <a:ext cx="944563" cy="9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HI=nil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HD=nil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24"/>
          <p:cNvSpPr txBox="1"/>
          <p:nvPr/>
        </p:nvSpPr>
        <p:spPr>
          <a:xfrm>
            <a:off x="5519737" y="4616450"/>
            <a:ext cx="76835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No hace nada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4"/>
          <p:cNvSpPr txBox="1"/>
          <p:nvPr/>
        </p:nvSpPr>
        <p:spPr>
          <a:xfrm>
            <a:off x="8170862" y="3851275"/>
            <a:ext cx="13239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Imprime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9240837" y="3005137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24"/>
          <p:cNvGrpSpPr/>
          <p:nvPr/>
        </p:nvGrpSpPr>
        <p:grpSpPr>
          <a:xfrm>
            <a:off x="6505575" y="4579937"/>
            <a:ext cx="1801812" cy="1035050"/>
            <a:chOff x="6504136" y="4576763"/>
            <a:chExt cx="1801812" cy="1035050"/>
          </a:xfrm>
        </p:grpSpPr>
        <p:sp>
          <p:nvSpPr>
            <p:cNvPr id="376" name="Google Shape;376;p24"/>
            <p:cNvSpPr txBox="1"/>
            <p:nvPr/>
          </p:nvSpPr>
          <p:spPr>
            <a:xfrm>
              <a:off x="6504136" y="4576763"/>
              <a:ext cx="1801812" cy="1035050"/>
            </a:xfrm>
            <a:prstGeom prst="rect">
              <a:avLst/>
            </a:prstGeom>
            <a:noFill/>
            <a:ln w="1905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7" name="Google Shape;377;p24"/>
            <p:cNvSpPr txBox="1"/>
            <p:nvPr/>
          </p:nvSpPr>
          <p:spPr>
            <a:xfrm>
              <a:off x="6505724" y="4576763"/>
              <a:ext cx="944562" cy="9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HI=nil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HD=nil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24"/>
          <p:cNvSpPr txBox="1"/>
          <p:nvPr/>
        </p:nvSpPr>
        <p:spPr>
          <a:xfrm>
            <a:off x="7504112" y="4598987"/>
            <a:ext cx="76993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No hace nada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9426575" y="3017837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4"/>
          <p:cNvSpPr txBox="1"/>
          <p:nvPr/>
        </p:nvSpPr>
        <p:spPr>
          <a:xfrm>
            <a:off x="10056812" y="1506537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4"/>
          <p:cNvSpPr txBox="1"/>
          <p:nvPr/>
        </p:nvSpPr>
        <p:spPr>
          <a:xfrm>
            <a:off x="10136187" y="2171700"/>
            <a:ext cx="14509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Imprime 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24"/>
          <p:cNvGrpSpPr/>
          <p:nvPr/>
        </p:nvGrpSpPr>
        <p:grpSpPr>
          <a:xfrm>
            <a:off x="10225087" y="2705100"/>
            <a:ext cx="1801812" cy="1035050"/>
            <a:chOff x="10225088" y="2705026"/>
            <a:chExt cx="1801812" cy="1035050"/>
          </a:xfrm>
        </p:grpSpPr>
        <p:sp>
          <p:nvSpPr>
            <p:cNvPr id="383" name="Google Shape;383;p24"/>
            <p:cNvSpPr txBox="1"/>
            <p:nvPr/>
          </p:nvSpPr>
          <p:spPr>
            <a:xfrm>
              <a:off x="10225088" y="2705026"/>
              <a:ext cx="1801812" cy="1035050"/>
            </a:xfrm>
            <a:prstGeom prst="rect">
              <a:avLst/>
            </a:prstGeom>
            <a:noFill/>
            <a:ln w="1905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4" name="Google Shape;384;p24"/>
            <p:cNvSpPr txBox="1"/>
            <p:nvPr/>
          </p:nvSpPr>
          <p:spPr>
            <a:xfrm>
              <a:off x="10231438" y="2705026"/>
              <a:ext cx="944562" cy="9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a=18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HI=nil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HD=nil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5" name="Google Shape;385;p24"/>
          <p:cNvSpPr txBox="1"/>
          <p:nvPr/>
        </p:nvSpPr>
        <p:spPr>
          <a:xfrm>
            <a:off x="11352212" y="3005137"/>
            <a:ext cx="311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4"/>
          <p:cNvSpPr txBox="1"/>
          <p:nvPr/>
        </p:nvSpPr>
        <p:spPr>
          <a:xfrm>
            <a:off x="10458450" y="3851275"/>
            <a:ext cx="14509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Imprime 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4"/>
          <p:cNvSpPr txBox="1"/>
          <p:nvPr/>
        </p:nvSpPr>
        <p:spPr>
          <a:xfrm>
            <a:off x="11545887" y="3005137"/>
            <a:ext cx="311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4"/>
          <p:cNvSpPr txBox="1"/>
          <p:nvPr/>
        </p:nvSpPr>
        <p:spPr>
          <a:xfrm>
            <a:off x="11715750" y="3006725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24"/>
          <p:cNvGrpSpPr/>
          <p:nvPr/>
        </p:nvGrpSpPr>
        <p:grpSpPr>
          <a:xfrm>
            <a:off x="10363200" y="4559300"/>
            <a:ext cx="1803400" cy="1035050"/>
            <a:chOff x="10363278" y="4554190"/>
            <a:chExt cx="1803400" cy="1035050"/>
          </a:xfrm>
        </p:grpSpPr>
        <p:sp>
          <p:nvSpPr>
            <p:cNvPr id="390" name="Google Shape;390;p24"/>
            <p:cNvSpPr txBox="1"/>
            <p:nvPr/>
          </p:nvSpPr>
          <p:spPr>
            <a:xfrm>
              <a:off x="10363278" y="4554190"/>
              <a:ext cx="1803400" cy="1035050"/>
            </a:xfrm>
            <a:prstGeom prst="rect">
              <a:avLst/>
            </a:prstGeom>
            <a:noFill/>
            <a:ln w="1905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1" name="Google Shape;391;p24"/>
            <p:cNvSpPr txBox="1"/>
            <p:nvPr/>
          </p:nvSpPr>
          <p:spPr>
            <a:xfrm>
              <a:off x="10369628" y="4554190"/>
              <a:ext cx="944563" cy="9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a=22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HI=nil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HD=nil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" name="Google Shape;392;p24"/>
          <p:cNvSpPr txBox="1"/>
          <p:nvPr/>
        </p:nvSpPr>
        <p:spPr>
          <a:xfrm>
            <a:off x="11587162" y="4859337"/>
            <a:ext cx="31273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4"/>
          <p:cNvSpPr txBox="1"/>
          <p:nvPr/>
        </p:nvSpPr>
        <p:spPr>
          <a:xfrm>
            <a:off x="10574337" y="5680075"/>
            <a:ext cx="14509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Imprime 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4"/>
          <p:cNvSpPr txBox="1"/>
          <p:nvPr/>
        </p:nvSpPr>
        <p:spPr>
          <a:xfrm>
            <a:off x="11352212" y="4837112"/>
            <a:ext cx="31273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4"/>
          <p:cNvSpPr txBox="1"/>
          <p:nvPr/>
        </p:nvSpPr>
        <p:spPr>
          <a:xfrm>
            <a:off x="11833225" y="4862512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4"/>
          <p:cNvSpPr txBox="1"/>
          <p:nvPr/>
        </p:nvSpPr>
        <p:spPr>
          <a:xfrm>
            <a:off x="112712" y="5661025"/>
            <a:ext cx="3627437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Cuántas instancias recursivas se crearon?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4"/>
          <p:cNvSpPr txBox="1"/>
          <p:nvPr/>
        </p:nvSpPr>
        <p:spPr>
          <a:xfrm>
            <a:off x="10566400" y="1498600"/>
            <a:ext cx="311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24"/>
          <p:cNvGrpSpPr/>
          <p:nvPr/>
        </p:nvGrpSpPr>
        <p:grpSpPr>
          <a:xfrm>
            <a:off x="8443912" y="4565650"/>
            <a:ext cx="1801812" cy="1035050"/>
            <a:chOff x="8444860" y="4564875"/>
            <a:chExt cx="1801812" cy="1035050"/>
          </a:xfrm>
        </p:grpSpPr>
        <p:sp>
          <p:nvSpPr>
            <p:cNvPr id="399" name="Google Shape;399;p24"/>
            <p:cNvSpPr txBox="1"/>
            <p:nvPr/>
          </p:nvSpPr>
          <p:spPr>
            <a:xfrm>
              <a:off x="8444860" y="4564875"/>
              <a:ext cx="1801812" cy="1035050"/>
            </a:xfrm>
            <a:prstGeom prst="rect">
              <a:avLst/>
            </a:prstGeom>
            <a:noFill/>
            <a:ln w="1905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0" name="Google Shape;400;p24"/>
            <p:cNvSpPr txBox="1"/>
            <p:nvPr/>
          </p:nvSpPr>
          <p:spPr>
            <a:xfrm>
              <a:off x="8446448" y="4564875"/>
              <a:ext cx="944562" cy="9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HI=nil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HD=nil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24"/>
          <p:cNvSpPr txBox="1"/>
          <p:nvPr/>
        </p:nvSpPr>
        <p:spPr>
          <a:xfrm>
            <a:off x="9442450" y="4584700"/>
            <a:ext cx="76993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No hace nada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2" name="Google Shape;402;p24"/>
          <p:cNvGrpSpPr/>
          <p:nvPr/>
        </p:nvGrpSpPr>
        <p:grpSpPr>
          <a:xfrm>
            <a:off x="6880225" y="5778500"/>
            <a:ext cx="1803400" cy="1035050"/>
            <a:chOff x="6888088" y="5778500"/>
            <a:chExt cx="1803400" cy="1035050"/>
          </a:xfrm>
        </p:grpSpPr>
        <p:sp>
          <p:nvSpPr>
            <p:cNvPr id="403" name="Google Shape;403;p24"/>
            <p:cNvSpPr txBox="1"/>
            <p:nvPr/>
          </p:nvSpPr>
          <p:spPr>
            <a:xfrm>
              <a:off x="6888088" y="5778500"/>
              <a:ext cx="1803400" cy="1035050"/>
            </a:xfrm>
            <a:prstGeom prst="rect">
              <a:avLst/>
            </a:prstGeom>
            <a:noFill/>
            <a:ln w="1905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4" name="Google Shape;404;p24"/>
            <p:cNvSpPr txBox="1"/>
            <p:nvPr/>
          </p:nvSpPr>
          <p:spPr>
            <a:xfrm>
              <a:off x="6894438" y="5778500"/>
              <a:ext cx="944562" cy="9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HI=nil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HD=nil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24"/>
          <p:cNvSpPr txBox="1"/>
          <p:nvPr/>
        </p:nvSpPr>
        <p:spPr>
          <a:xfrm>
            <a:off x="7805737" y="5756275"/>
            <a:ext cx="76993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No hace nada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24"/>
          <p:cNvGrpSpPr/>
          <p:nvPr/>
        </p:nvGrpSpPr>
        <p:grpSpPr>
          <a:xfrm>
            <a:off x="8766175" y="5756275"/>
            <a:ext cx="1830387" cy="1060450"/>
            <a:chOff x="8766646" y="5755935"/>
            <a:chExt cx="1830402" cy="1060884"/>
          </a:xfrm>
        </p:grpSpPr>
        <p:sp>
          <p:nvSpPr>
            <p:cNvPr id="407" name="Google Shape;407;p24"/>
            <p:cNvSpPr txBox="1"/>
            <p:nvPr/>
          </p:nvSpPr>
          <p:spPr>
            <a:xfrm>
              <a:off x="8793634" y="5781345"/>
              <a:ext cx="1803414" cy="1035474"/>
            </a:xfrm>
            <a:prstGeom prst="rect">
              <a:avLst/>
            </a:prstGeom>
            <a:noFill/>
            <a:ln w="1905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8" name="Google Shape;408;p24"/>
            <p:cNvSpPr txBox="1"/>
            <p:nvPr/>
          </p:nvSpPr>
          <p:spPr>
            <a:xfrm>
              <a:off x="8766646" y="5755935"/>
              <a:ext cx="944562" cy="9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HI=nil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HD=nil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24"/>
          <p:cNvSpPr txBox="1"/>
          <p:nvPr/>
        </p:nvSpPr>
        <p:spPr>
          <a:xfrm>
            <a:off x="9705975" y="5757862"/>
            <a:ext cx="76835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No hace nada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25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25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2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25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2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2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25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25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125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125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25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125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2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25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125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7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5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6" name="Google Shape;416;p2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5"/>
          <p:cNvSpPr txBox="1"/>
          <p:nvPr/>
        </p:nvSpPr>
        <p:spPr>
          <a:xfrm>
            <a:off x="1146175" y="273050"/>
            <a:ext cx="98631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Impresión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5"/>
          <p:cNvSpPr txBox="1"/>
          <p:nvPr/>
        </p:nvSpPr>
        <p:spPr>
          <a:xfrm>
            <a:off x="7785100" y="2446337"/>
            <a:ext cx="4229100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son los llamados recursivos?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5"/>
          <p:cNvSpPr txBox="1"/>
          <p:nvPr/>
        </p:nvSpPr>
        <p:spPr>
          <a:xfrm>
            <a:off x="165100" y="1298575"/>
            <a:ext cx="5467350" cy="345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preOrden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a : arbol 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a&lt;&gt; nil )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then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write (a^.dato);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  preOrden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(a^.HI);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  preOrden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(a^.HD);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0" name="Google Shape;420;p25"/>
          <p:cNvGrpSpPr/>
          <p:nvPr/>
        </p:nvGrpSpPr>
        <p:grpSpPr>
          <a:xfrm>
            <a:off x="5695950" y="2073275"/>
            <a:ext cx="1377950" cy="1485900"/>
            <a:chOff x="9789542" y="2581275"/>
            <a:chExt cx="1376933" cy="1485900"/>
          </a:xfrm>
        </p:grpSpPr>
        <p:sp>
          <p:nvSpPr>
            <p:cNvPr id="421" name="Google Shape;421;p25"/>
            <p:cNvSpPr/>
            <p:nvPr/>
          </p:nvSpPr>
          <p:spPr>
            <a:xfrm>
              <a:off x="10617200" y="347503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2" name="Google Shape;422;p25"/>
            <p:cNvSpPr txBox="1"/>
            <p:nvPr/>
          </p:nvSpPr>
          <p:spPr>
            <a:xfrm>
              <a:off x="10620375" y="359568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3" name="Google Shape;423;p25"/>
            <p:cNvCxnSpPr/>
            <p:nvPr/>
          </p:nvCxnSpPr>
          <p:spPr>
            <a:xfrm>
              <a:off x="10394950" y="3103563"/>
              <a:ext cx="304800" cy="363537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24" name="Google Shape;424;p25"/>
            <p:cNvGrpSpPr/>
            <p:nvPr/>
          </p:nvGrpSpPr>
          <p:grpSpPr>
            <a:xfrm>
              <a:off x="9789542" y="2581275"/>
              <a:ext cx="1057846" cy="631825"/>
              <a:chOff x="9789542" y="2581275"/>
              <a:chExt cx="1057846" cy="631825"/>
            </a:xfrm>
          </p:grpSpPr>
          <p:sp>
            <p:nvSpPr>
              <p:cNvPr id="425" name="Google Shape;425;p25"/>
              <p:cNvSpPr/>
              <p:nvPr/>
            </p:nvSpPr>
            <p:spPr>
              <a:xfrm>
                <a:off x="9813925" y="2620963"/>
                <a:ext cx="547688" cy="592137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6" name="Google Shape;426;p25"/>
              <p:cNvSpPr txBox="1"/>
              <p:nvPr/>
            </p:nvSpPr>
            <p:spPr>
              <a:xfrm>
                <a:off x="9789542" y="2741613"/>
                <a:ext cx="6269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25"/>
              <p:cNvSpPr txBox="1"/>
              <p:nvPr/>
            </p:nvSpPr>
            <p:spPr>
              <a:xfrm>
                <a:off x="10313988" y="2581275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8" name="Google Shape;428;p25"/>
          <p:cNvGrpSpPr/>
          <p:nvPr/>
        </p:nvGrpSpPr>
        <p:grpSpPr>
          <a:xfrm>
            <a:off x="7104062" y="3521075"/>
            <a:ext cx="792162" cy="1016000"/>
            <a:chOff x="11202988" y="4022725"/>
            <a:chExt cx="792162" cy="1016000"/>
          </a:xfrm>
        </p:grpSpPr>
        <p:sp>
          <p:nvSpPr>
            <p:cNvPr id="429" name="Google Shape;429;p25"/>
            <p:cNvSpPr txBox="1"/>
            <p:nvPr/>
          </p:nvSpPr>
          <p:spPr>
            <a:xfrm>
              <a:off x="11428413" y="451643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0" name="Google Shape;430;p25"/>
            <p:cNvCxnSpPr/>
            <p:nvPr/>
          </p:nvCxnSpPr>
          <p:spPr>
            <a:xfrm>
              <a:off x="11202988" y="4022725"/>
              <a:ext cx="304800" cy="363538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1" name="Google Shape;431;p25"/>
            <p:cNvSpPr/>
            <p:nvPr/>
          </p:nvSpPr>
          <p:spPr>
            <a:xfrm>
              <a:off x="11449050" y="444658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32" name="Google Shape;432;p25"/>
          <p:cNvGrpSpPr/>
          <p:nvPr/>
        </p:nvGrpSpPr>
        <p:grpSpPr>
          <a:xfrm>
            <a:off x="5024437" y="2516187"/>
            <a:ext cx="654050" cy="1143000"/>
            <a:chOff x="3630613" y="4581981"/>
            <a:chExt cx="654050" cy="1143000"/>
          </a:xfrm>
        </p:grpSpPr>
        <p:sp>
          <p:nvSpPr>
            <p:cNvPr id="433" name="Google Shape;433;p25"/>
            <p:cNvSpPr/>
            <p:nvPr/>
          </p:nvSpPr>
          <p:spPr>
            <a:xfrm>
              <a:off x="3649663" y="5182056"/>
              <a:ext cx="546100" cy="542925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34" name="Google Shape;434;p25"/>
            <p:cNvCxnSpPr/>
            <p:nvPr/>
          </p:nvCxnSpPr>
          <p:spPr>
            <a:xfrm flipH="1">
              <a:off x="3984625" y="4581981"/>
              <a:ext cx="300038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5" name="Google Shape;435;p25"/>
            <p:cNvSpPr txBox="1"/>
            <p:nvPr/>
          </p:nvSpPr>
          <p:spPr>
            <a:xfrm>
              <a:off x="3630613" y="5302706"/>
              <a:ext cx="546100" cy="417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6" name="Google Shape;436;p25"/>
          <p:cNvSpPr txBox="1"/>
          <p:nvPr/>
        </p:nvSpPr>
        <p:spPr>
          <a:xfrm>
            <a:off x="112712" y="2681287"/>
            <a:ext cx="601662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5"/>
          <p:cNvSpPr txBox="1"/>
          <p:nvPr/>
        </p:nvSpPr>
        <p:spPr>
          <a:xfrm>
            <a:off x="7845425" y="3825875"/>
            <a:ext cx="42291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Cuántas instancias recursivas se crearon?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5"/>
          <p:cNvSpPr txBox="1"/>
          <p:nvPr/>
        </p:nvSpPr>
        <p:spPr>
          <a:xfrm>
            <a:off x="7896225" y="1498600"/>
            <a:ext cx="36290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Qué imprime?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6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45" name="Google Shape;445;p2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6"/>
          <p:cNvSpPr txBox="1"/>
          <p:nvPr/>
        </p:nvSpPr>
        <p:spPr>
          <a:xfrm>
            <a:off x="1146175" y="273050"/>
            <a:ext cx="98631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Impresión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6"/>
          <p:cNvSpPr txBox="1"/>
          <p:nvPr/>
        </p:nvSpPr>
        <p:spPr>
          <a:xfrm>
            <a:off x="7785100" y="2446337"/>
            <a:ext cx="4229100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son los llamados recursivos?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6"/>
          <p:cNvSpPr txBox="1"/>
          <p:nvPr/>
        </p:nvSpPr>
        <p:spPr>
          <a:xfrm>
            <a:off x="165100" y="1298575"/>
            <a:ext cx="5467350" cy="345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posOrden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a : arbol 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a&lt;&gt; nil )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then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posOrden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(a^.HI);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posOrden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(a^.HD);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write (a^.dato);</a:t>
            </a:r>
            <a:endParaRPr sz="2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26"/>
          <p:cNvGrpSpPr/>
          <p:nvPr/>
        </p:nvGrpSpPr>
        <p:grpSpPr>
          <a:xfrm>
            <a:off x="5695950" y="2073275"/>
            <a:ext cx="1377950" cy="1485900"/>
            <a:chOff x="9789542" y="2581275"/>
            <a:chExt cx="1376933" cy="1485900"/>
          </a:xfrm>
        </p:grpSpPr>
        <p:sp>
          <p:nvSpPr>
            <p:cNvPr id="450" name="Google Shape;450;p26"/>
            <p:cNvSpPr/>
            <p:nvPr/>
          </p:nvSpPr>
          <p:spPr>
            <a:xfrm>
              <a:off x="10617200" y="347503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" name="Google Shape;451;p26"/>
            <p:cNvSpPr txBox="1"/>
            <p:nvPr/>
          </p:nvSpPr>
          <p:spPr>
            <a:xfrm>
              <a:off x="10620375" y="359568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2" name="Google Shape;452;p26"/>
            <p:cNvCxnSpPr/>
            <p:nvPr/>
          </p:nvCxnSpPr>
          <p:spPr>
            <a:xfrm>
              <a:off x="10394950" y="3103563"/>
              <a:ext cx="304800" cy="363537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53" name="Google Shape;453;p26"/>
            <p:cNvGrpSpPr/>
            <p:nvPr/>
          </p:nvGrpSpPr>
          <p:grpSpPr>
            <a:xfrm>
              <a:off x="9789542" y="2581275"/>
              <a:ext cx="1057846" cy="631825"/>
              <a:chOff x="9789542" y="2581275"/>
              <a:chExt cx="1057846" cy="631825"/>
            </a:xfrm>
          </p:grpSpPr>
          <p:sp>
            <p:nvSpPr>
              <p:cNvPr id="454" name="Google Shape;454;p26"/>
              <p:cNvSpPr/>
              <p:nvPr/>
            </p:nvSpPr>
            <p:spPr>
              <a:xfrm>
                <a:off x="9813925" y="2620963"/>
                <a:ext cx="547688" cy="592137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5" name="Google Shape;455;p26"/>
              <p:cNvSpPr txBox="1"/>
              <p:nvPr/>
            </p:nvSpPr>
            <p:spPr>
              <a:xfrm>
                <a:off x="9789542" y="2741613"/>
                <a:ext cx="6269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6"/>
              <p:cNvSpPr txBox="1"/>
              <p:nvPr/>
            </p:nvSpPr>
            <p:spPr>
              <a:xfrm>
                <a:off x="10313988" y="2581275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7" name="Google Shape;457;p26"/>
          <p:cNvGrpSpPr/>
          <p:nvPr/>
        </p:nvGrpSpPr>
        <p:grpSpPr>
          <a:xfrm>
            <a:off x="7104062" y="3521075"/>
            <a:ext cx="792162" cy="1016000"/>
            <a:chOff x="11202988" y="4022725"/>
            <a:chExt cx="792162" cy="1016000"/>
          </a:xfrm>
        </p:grpSpPr>
        <p:sp>
          <p:nvSpPr>
            <p:cNvPr id="458" name="Google Shape;458;p26"/>
            <p:cNvSpPr txBox="1"/>
            <p:nvPr/>
          </p:nvSpPr>
          <p:spPr>
            <a:xfrm>
              <a:off x="11428413" y="451643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9" name="Google Shape;459;p26"/>
            <p:cNvCxnSpPr/>
            <p:nvPr/>
          </p:nvCxnSpPr>
          <p:spPr>
            <a:xfrm>
              <a:off x="11202988" y="4022725"/>
              <a:ext cx="304800" cy="363538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60" name="Google Shape;460;p26"/>
            <p:cNvSpPr/>
            <p:nvPr/>
          </p:nvSpPr>
          <p:spPr>
            <a:xfrm>
              <a:off x="11449050" y="444658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61" name="Google Shape;461;p26"/>
          <p:cNvGrpSpPr/>
          <p:nvPr/>
        </p:nvGrpSpPr>
        <p:grpSpPr>
          <a:xfrm>
            <a:off x="5024437" y="2516187"/>
            <a:ext cx="654050" cy="1143000"/>
            <a:chOff x="3630613" y="4581981"/>
            <a:chExt cx="654050" cy="1143000"/>
          </a:xfrm>
        </p:grpSpPr>
        <p:sp>
          <p:nvSpPr>
            <p:cNvPr id="462" name="Google Shape;462;p26"/>
            <p:cNvSpPr/>
            <p:nvPr/>
          </p:nvSpPr>
          <p:spPr>
            <a:xfrm>
              <a:off x="3649663" y="5182056"/>
              <a:ext cx="546100" cy="542925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63" name="Google Shape;463;p26"/>
            <p:cNvCxnSpPr/>
            <p:nvPr/>
          </p:nvCxnSpPr>
          <p:spPr>
            <a:xfrm flipH="1">
              <a:off x="3984625" y="4581981"/>
              <a:ext cx="300038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64" name="Google Shape;464;p26"/>
            <p:cNvSpPr txBox="1"/>
            <p:nvPr/>
          </p:nvSpPr>
          <p:spPr>
            <a:xfrm>
              <a:off x="3630613" y="5302706"/>
              <a:ext cx="546100" cy="417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5" name="Google Shape;465;p26"/>
          <p:cNvSpPr txBox="1"/>
          <p:nvPr/>
        </p:nvSpPr>
        <p:spPr>
          <a:xfrm>
            <a:off x="112712" y="2681287"/>
            <a:ext cx="601662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3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6"/>
          <p:cNvSpPr txBox="1"/>
          <p:nvPr/>
        </p:nvSpPr>
        <p:spPr>
          <a:xfrm>
            <a:off x="7845425" y="3825875"/>
            <a:ext cx="42291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Cuántas instancias recursivas se crearon?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7896225" y="1498600"/>
            <a:ext cx="36290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Qué imprime?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6" name="Google Shape;486;p2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8"/>
          <p:cNvSpPr txBox="1"/>
          <p:nvPr/>
        </p:nvSpPr>
        <p:spPr>
          <a:xfrm>
            <a:off x="1146175" y="273050"/>
            <a:ext cx="99837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8"/>
          <p:cNvSpPr txBox="1"/>
          <p:nvPr/>
        </p:nvSpPr>
        <p:spPr>
          <a:xfrm>
            <a:off x="1654175" y="1331912"/>
            <a:ext cx="103870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 que se tiene un ABB como buscamos un elemento?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28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50" y="1011237"/>
            <a:ext cx="1609725" cy="1609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0" name="Google Shape;490;p28"/>
          <p:cNvGrpSpPr/>
          <p:nvPr/>
        </p:nvGrpSpPr>
        <p:grpSpPr>
          <a:xfrm>
            <a:off x="4679950" y="2405062"/>
            <a:ext cx="1377950" cy="1485900"/>
            <a:chOff x="9789542" y="2581275"/>
            <a:chExt cx="1376933" cy="1485900"/>
          </a:xfrm>
        </p:grpSpPr>
        <p:sp>
          <p:nvSpPr>
            <p:cNvPr id="491" name="Google Shape;491;p28"/>
            <p:cNvSpPr/>
            <p:nvPr/>
          </p:nvSpPr>
          <p:spPr>
            <a:xfrm>
              <a:off x="10617200" y="347503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2" name="Google Shape;492;p28"/>
            <p:cNvSpPr txBox="1"/>
            <p:nvPr/>
          </p:nvSpPr>
          <p:spPr>
            <a:xfrm>
              <a:off x="10620375" y="359568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3" name="Google Shape;493;p28"/>
            <p:cNvCxnSpPr/>
            <p:nvPr/>
          </p:nvCxnSpPr>
          <p:spPr>
            <a:xfrm>
              <a:off x="10394950" y="3103563"/>
              <a:ext cx="304800" cy="363537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94" name="Google Shape;494;p28"/>
            <p:cNvGrpSpPr/>
            <p:nvPr/>
          </p:nvGrpSpPr>
          <p:grpSpPr>
            <a:xfrm>
              <a:off x="9789542" y="2581275"/>
              <a:ext cx="1057846" cy="631825"/>
              <a:chOff x="9789542" y="2581275"/>
              <a:chExt cx="1057846" cy="631825"/>
            </a:xfrm>
          </p:grpSpPr>
          <p:sp>
            <p:nvSpPr>
              <p:cNvPr id="495" name="Google Shape;495;p28"/>
              <p:cNvSpPr/>
              <p:nvPr/>
            </p:nvSpPr>
            <p:spPr>
              <a:xfrm>
                <a:off x="9813925" y="2620963"/>
                <a:ext cx="547688" cy="592137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6" name="Google Shape;496;p28"/>
              <p:cNvSpPr txBox="1"/>
              <p:nvPr/>
            </p:nvSpPr>
            <p:spPr>
              <a:xfrm>
                <a:off x="9789542" y="2741613"/>
                <a:ext cx="6269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28"/>
              <p:cNvSpPr txBox="1"/>
              <p:nvPr/>
            </p:nvSpPr>
            <p:spPr>
              <a:xfrm>
                <a:off x="10313988" y="2581275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98" name="Google Shape;498;p28"/>
          <p:cNvGrpSpPr/>
          <p:nvPr/>
        </p:nvGrpSpPr>
        <p:grpSpPr>
          <a:xfrm>
            <a:off x="6088062" y="3852862"/>
            <a:ext cx="792162" cy="1016000"/>
            <a:chOff x="11202988" y="4022725"/>
            <a:chExt cx="792162" cy="1016000"/>
          </a:xfrm>
        </p:grpSpPr>
        <p:sp>
          <p:nvSpPr>
            <p:cNvPr id="499" name="Google Shape;499;p28"/>
            <p:cNvSpPr txBox="1"/>
            <p:nvPr/>
          </p:nvSpPr>
          <p:spPr>
            <a:xfrm>
              <a:off x="11428413" y="451643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0" name="Google Shape;500;p28"/>
            <p:cNvCxnSpPr/>
            <p:nvPr/>
          </p:nvCxnSpPr>
          <p:spPr>
            <a:xfrm>
              <a:off x="11202988" y="4022725"/>
              <a:ext cx="304800" cy="363538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01" name="Google Shape;501;p28"/>
            <p:cNvSpPr/>
            <p:nvPr/>
          </p:nvSpPr>
          <p:spPr>
            <a:xfrm>
              <a:off x="11449050" y="444658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2" name="Google Shape;502;p28"/>
          <p:cNvGrpSpPr/>
          <p:nvPr/>
        </p:nvGrpSpPr>
        <p:grpSpPr>
          <a:xfrm>
            <a:off x="4008437" y="2847975"/>
            <a:ext cx="654050" cy="1143000"/>
            <a:chOff x="3630613" y="4581981"/>
            <a:chExt cx="654050" cy="1143000"/>
          </a:xfrm>
        </p:grpSpPr>
        <p:sp>
          <p:nvSpPr>
            <p:cNvPr id="503" name="Google Shape;503;p28"/>
            <p:cNvSpPr/>
            <p:nvPr/>
          </p:nvSpPr>
          <p:spPr>
            <a:xfrm>
              <a:off x="3649663" y="5182056"/>
              <a:ext cx="546100" cy="542925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04" name="Google Shape;504;p28"/>
            <p:cNvCxnSpPr/>
            <p:nvPr/>
          </p:nvCxnSpPr>
          <p:spPr>
            <a:xfrm flipH="1">
              <a:off x="3984625" y="4581981"/>
              <a:ext cx="300038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05" name="Google Shape;505;p28"/>
            <p:cNvSpPr txBox="1"/>
            <p:nvPr/>
          </p:nvSpPr>
          <p:spPr>
            <a:xfrm>
              <a:off x="3630613" y="5302706"/>
              <a:ext cx="546100" cy="417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6" name="Google Shape;506;p28"/>
          <p:cNvSpPr txBox="1"/>
          <p:nvPr/>
        </p:nvSpPr>
        <p:spPr>
          <a:xfrm>
            <a:off x="7391400" y="2970212"/>
            <a:ext cx="42291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aprovecho el orden del ABB?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8"/>
          <p:cNvSpPr txBox="1"/>
          <p:nvPr/>
        </p:nvSpPr>
        <p:spPr>
          <a:xfrm>
            <a:off x="444500" y="5254625"/>
            <a:ext cx="11650662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 un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rbol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un valor x,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operación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retorna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puntero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árbol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que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valor x o Nil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9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14" name="Google Shape;514;p2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9"/>
          <p:cNvSpPr txBox="1"/>
          <p:nvPr/>
        </p:nvSpPr>
        <p:spPr>
          <a:xfrm>
            <a:off x="1146175" y="273050"/>
            <a:ext cx="99837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9"/>
          <p:cNvSpPr txBox="1"/>
          <p:nvPr/>
        </p:nvSpPr>
        <p:spPr>
          <a:xfrm>
            <a:off x="1654175" y="1331912"/>
            <a:ext cx="103870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se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tiene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ABB, ¿</a:t>
            </a:r>
            <a:r>
              <a:rPr lang="en-US" sz="2400" b="0" i="0" u="none" strike="noStrike" cap="none" dirty="0" err="1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cómo</a:t>
            </a: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buscamos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elemento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p29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50" y="1011237"/>
            <a:ext cx="1609725" cy="1609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8" name="Google Shape;518;p29"/>
          <p:cNvGrpSpPr/>
          <p:nvPr/>
        </p:nvGrpSpPr>
        <p:grpSpPr>
          <a:xfrm>
            <a:off x="4995862" y="2743200"/>
            <a:ext cx="1377950" cy="1485900"/>
            <a:chOff x="9789542" y="2581275"/>
            <a:chExt cx="1376933" cy="1485900"/>
          </a:xfrm>
        </p:grpSpPr>
        <p:sp>
          <p:nvSpPr>
            <p:cNvPr id="519" name="Google Shape;519;p29"/>
            <p:cNvSpPr/>
            <p:nvPr/>
          </p:nvSpPr>
          <p:spPr>
            <a:xfrm>
              <a:off x="10617200" y="347503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" name="Google Shape;520;p29"/>
            <p:cNvSpPr txBox="1"/>
            <p:nvPr/>
          </p:nvSpPr>
          <p:spPr>
            <a:xfrm>
              <a:off x="10620375" y="359568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1" name="Google Shape;521;p29"/>
            <p:cNvCxnSpPr/>
            <p:nvPr/>
          </p:nvCxnSpPr>
          <p:spPr>
            <a:xfrm>
              <a:off x="10394950" y="3103563"/>
              <a:ext cx="304800" cy="363537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22" name="Google Shape;522;p29"/>
            <p:cNvGrpSpPr/>
            <p:nvPr/>
          </p:nvGrpSpPr>
          <p:grpSpPr>
            <a:xfrm>
              <a:off x="9789542" y="2581275"/>
              <a:ext cx="1057846" cy="631825"/>
              <a:chOff x="9789542" y="2581275"/>
              <a:chExt cx="1057846" cy="631825"/>
            </a:xfrm>
          </p:grpSpPr>
          <p:sp>
            <p:nvSpPr>
              <p:cNvPr id="523" name="Google Shape;523;p29"/>
              <p:cNvSpPr/>
              <p:nvPr/>
            </p:nvSpPr>
            <p:spPr>
              <a:xfrm>
                <a:off x="9813925" y="2620963"/>
                <a:ext cx="547688" cy="592137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4" name="Google Shape;524;p29"/>
              <p:cNvSpPr txBox="1"/>
              <p:nvPr/>
            </p:nvSpPr>
            <p:spPr>
              <a:xfrm>
                <a:off x="9789542" y="2741613"/>
                <a:ext cx="6269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29"/>
              <p:cNvSpPr txBox="1"/>
              <p:nvPr/>
            </p:nvSpPr>
            <p:spPr>
              <a:xfrm>
                <a:off x="10313988" y="2581275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6" name="Google Shape;526;p29"/>
          <p:cNvGrpSpPr/>
          <p:nvPr/>
        </p:nvGrpSpPr>
        <p:grpSpPr>
          <a:xfrm>
            <a:off x="6403975" y="4191000"/>
            <a:ext cx="792162" cy="1016000"/>
            <a:chOff x="11202988" y="4022725"/>
            <a:chExt cx="792162" cy="1016000"/>
          </a:xfrm>
        </p:grpSpPr>
        <p:sp>
          <p:nvSpPr>
            <p:cNvPr id="527" name="Google Shape;527;p29"/>
            <p:cNvSpPr txBox="1"/>
            <p:nvPr/>
          </p:nvSpPr>
          <p:spPr>
            <a:xfrm>
              <a:off x="11428413" y="451643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8" name="Google Shape;528;p29"/>
            <p:cNvCxnSpPr/>
            <p:nvPr/>
          </p:nvCxnSpPr>
          <p:spPr>
            <a:xfrm>
              <a:off x="11202988" y="4022725"/>
              <a:ext cx="304800" cy="363538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9" name="Google Shape;529;p29"/>
            <p:cNvSpPr/>
            <p:nvPr/>
          </p:nvSpPr>
          <p:spPr>
            <a:xfrm>
              <a:off x="11449050" y="444658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30" name="Google Shape;530;p29"/>
          <p:cNvGrpSpPr/>
          <p:nvPr/>
        </p:nvGrpSpPr>
        <p:grpSpPr>
          <a:xfrm>
            <a:off x="4324350" y="3186112"/>
            <a:ext cx="654050" cy="1143000"/>
            <a:chOff x="3630613" y="4581981"/>
            <a:chExt cx="654050" cy="1143000"/>
          </a:xfrm>
        </p:grpSpPr>
        <p:sp>
          <p:nvSpPr>
            <p:cNvPr id="531" name="Google Shape;531;p29"/>
            <p:cNvSpPr/>
            <p:nvPr/>
          </p:nvSpPr>
          <p:spPr>
            <a:xfrm>
              <a:off x="3649663" y="5182056"/>
              <a:ext cx="546100" cy="542925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32" name="Google Shape;532;p29"/>
            <p:cNvCxnSpPr/>
            <p:nvPr/>
          </p:nvCxnSpPr>
          <p:spPr>
            <a:xfrm flipH="1">
              <a:off x="3984625" y="4581981"/>
              <a:ext cx="300038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3" name="Google Shape;533;p29"/>
            <p:cNvSpPr txBox="1"/>
            <p:nvPr/>
          </p:nvSpPr>
          <p:spPr>
            <a:xfrm>
              <a:off x="3630613" y="5302706"/>
              <a:ext cx="546100" cy="417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4" name="Google Shape;534;p29"/>
          <p:cNvSpPr txBox="1"/>
          <p:nvPr/>
        </p:nvSpPr>
        <p:spPr>
          <a:xfrm>
            <a:off x="1658937" y="1800225"/>
            <a:ext cx="27813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Supongamosque se busca el valor 10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5" name="Google Shape;535;p29"/>
          <p:cNvGrpSpPr/>
          <p:nvPr/>
        </p:nvGrpSpPr>
        <p:grpSpPr>
          <a:xfrm>
            <a:off x="4864100" y="4319587"/>
            <a:ext cx="792162" cy="1016000"/>
            <a:chOff x="11202988" y="4022725"/>
            <a:chExt cx="792162" cy="1016000"/>
          </a:xfrm>
        </p:grpSpPr>
        <p:sp>
          <p:nvSpPr>
            <p:cNvPr id="536" name="Google Shape;536;p29"/>
            <p:cNvSpPr txBox="1"/>
            <p:nvPr/>
          </p:nvSpPr>
          <p:spPr>
            <a:xfrm>
              <a:off x="11428413" y="451643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7" name="Google Shape;537;p29"/>
            <p:cNvCxnSpPr/>
            <p:nvPr/>
          </p:nvCxnSpPr>
          <p:spPr>
            <a:xfrm>
              <a:off x="11202988" y="4022725"/>
              <a:ext cx="304800" cy="363538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8" name="Google Shape;538;p29"/>
            <p:cNvSpPr/>
            <p:nvPr/>
          </p:nvSpPr>
          <p:spPr>
            <a:xfrm>
              <a:off x="11449050" y="444658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39" name="Google Shape;539;p29"/>
          <p:cNvGrpSpPr/>
          <p:nvPr/>
        </p:nvGrpSpPr>
        <p:grpSpPr>
          <a:xfrm>
            <a:off x="4435475" y="5286375"/>
            <a:ext cx="654050" cy="1143000"/>
            <a:chOff x="3630613" y="4581981"/>
            <a:chExt cx="654050" cy="1143000"/>
          </a:xfrm>
        </p:grpSpPr>
        <p:sp>
          <p:nvSpPr>
            <p:cNvPr id="540" name="Google Shape;540;p29"/>
            <p:cNvSpPr/>
            <p:nvPr/>
          </p:nvSpPr>
          <p:spPr>
            <a:xfrm>
              <a:off x="3649663" y="5182056"/>
              <a:ext cx="546100" cy="542925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41" name="Google Shape;541;p29"/>
            <p:cNvCxnSpPr/>
            <p:nvPr/>
          </p:nvCxnSpPr>
          <p:spPr>
            <a:xfrm flipH="1">
              <a:off x="3984625" y="4581981"/>
              <a:ext cx="300038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42;p29"/>
            <p:cNvSpPr txBox="1"/>
            <p:nvPr/>
          </p:nvSpPr>
          <p:spPr>
            <a:xfrm>
              <a:off x="3630613" y="5302706"/>
              <a:ext cx="546100" cy="417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29"/>
          <p:cNvGrpSpPr/>
          <p:nvPr/>
        </p:nvGrpSpPr>
        <p:grpSpPr>
          <a:xfrm>
            <a:off x="6496050" y="2622550"/>
            <a:ext cx="5503862" cy="1016000"/>
            <a:chOff x="6232525" y="2284413"/>
            <a:chExt cx="5503863" cy="1016000"/>
          </a:xfrm>
        </p:grpSpPr>
        <p:sp>
          <p:nvSpPr>
            <p:cNvPr id="544" name="Google Shape;544;p29"/>
            <p:cNvSpPr/>
            <p:nvPr/>
          </p:nvSpPr>
          <p:spPr>
            <a:xfrm flipH="1">
              <a:off x="6232525" y="2368551"/>
              <a:ext cx="1223963" cy="666750"/>
            </a:xfrm>
            <a:prstGeom prst="rightArrow">
              <a:avLst>
                <a:gd name="adj1" fmla="val 15717"/>
                <a:gd name="adj2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5" name="Google Shape;545;p29"/>
            <p:cNvSpPr txBox="1"/>
            <p:nvPr/>
          </p:nvSpPr>
          <p:spPr>
            <a:xfrm>
              <a:off x="7278688" y="2284413"/>
              <a:ext cx="4457700" cy="10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Como 15 &lt;&gt; 10, y 10&lt;15, entonces busco por su hijo izquierdo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p29"/>
          <p:cNvGrpSpPr/>
          <p:nvPr/>
        </p:nvGrpSpPr>
        <p:grpSpPr>
          <a:xfrm>
            <a:off x="277812" y="3668712"/>
            <a:ext cx="3946525" cy="1323975"/>
            <a:chOff x="-42950" y="3194050"/>
            <a:chExt cx="3945825" cy="1323975"/>
          </a:xfrm>
        </p:grpSpPr>
        <p:sp>
          <p:nvSpPr>
            <p:cNvPr id="547" name="Google Shape;547;p29"/>
            <p:cNvSpPr/>
            <p:nvPr/>
          </p:nvSpPr>
          <p:spPr>
            <a:xfrm>
              <a:off x="2679129" y="3448050"/>
              <a:ext cx="1223746" cy="666750"/>
            </a:xfrm>
            <a:prstGeom prst="rightArrow">
              <a:avLst>
                <a:gd name="adj1" fmla="val 15716"/>
                <a:gd name="adj2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8" name="Google Shape;548;p29"/>
            <p:cNvSpPr txBox="1"/>
            <p:nvPr/>
          </p:nvSpPr>
          <p:spPr>
            <a:xfrm>
              <a:off x="-42950" y="3194050"/>
              <a:ext cx="2856993" cy="1323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Como 6 &lt;&gt; 10, y 10&gt;6, entonces busco por su hijo derecho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Google Shape;549;p29"/>
          <p:cNvGrpSpPr/>
          <p:nvPr/>
        </p:nvGrpSpPr>
        <p:grpSpPr>
          <a:xfrm>
            <a:off x="5550978" y="5067102"/>
            <a:ext cx="5561522" cy="1457523"/>
            <a:chOff x="5230303" y="4730552"/>
            <a:chExt cx="5561522" cy="1457523"/>
          </a:xfrm>
        </p:grpSpPr>
        <p:sp>
          <p:nvSpPr>
            <p:cNvPr id="550" name="Google Shape;550;p29"/>
            <p:cNvSpPr/>
            <p:nvPr/>
          </p:nvSpPr>
          <p:spPr>
            <a:xfrm rot="1620000" flipH="1">
              <a:off x="5314950" y="4972050"/>
              <a:ext cx="1223963" cy="666750"/>
            </a:xfrm>
            <a:prstGeom prst="rightArrow">
              <a:avLst>
                <a:gd name="adj1" fmla="val 15717"/>
                <a:gd name="adj2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1" name="Google Shape;551;p29"/>
            <p:cNvSpPr txBox="1"/>
            <p:nvPr/>
          </p:nvSpPr>
          <p:spPr>
            <a:xfrm>
              <a:off x="6334125" y="5172075"/>
              <a:ext cx="4457700" cy="10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Como 10 = 10, encontré el elemento la búsqueda termina y retorno el nodo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0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8" name="Google Shape;558;p3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0"/>
          <p:cNvSpPr txBox="1"/>
          <p:nvPr/>
        </p:nvSpPr>
        <p:spPr>
          <a:xfrm>
            <a:off x="1146175" y="273050"/>
            <a:ext cx="99837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0"/>
          <p:cNvSpPr txBox="1"/>
          <p:nvPr/>
        </p:nvSpPr>
        <p:spPr>
          <a:xfrm>
            <a:off x="1654175" y="1331912"/>
            <a:ext cx="103870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se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tiene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ABB, ¿</a:t>
            </a:r>
            <a:r>
              <a:rPr lang="en-US" sz="2400" b="0" i="0" u="none" strike="noStrike" cap="none" dirty="0" err="1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cómo</a:t>
            </a:r>
            <a:r>
              <a:rPr lang="en-US" sz="2400" b="0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buscamos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elemento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1" name="Google Shape;561;p3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50" y="1011237"/>
            <a:ext cx="1609725" cy="1609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2" name="Google Shape;562;p30"/>
          <p:cNvGrpSpPr/>
          <p:nvPr/>
        </p:nvGrpSpPr>
        <p:grpSpPr>
          <a:xfrm>
            <a:off x="4679950" y="2405062"/>
            <a:ext cx="1377950" cy="1485900"/>
            <a:chOff x="9789542" y="2581275"/>
            <a:chExt cx="1376933" cy="1485900"/>
          </a:xfrm>
        </p:grpSpPr>
        <p:sp>
          <p:nvSpPr>
            <p:cNvPr id="563" name="Google Shape;563;p30"/>
            <p:cNvSpPr/>
            <p:nvPr/>
          </p:nvSpPr>
          <p:spPr>
            <a:xfrm>
              <a:off x="10617200" y="347503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4" name="Google Shape;564;p30"/>
            <p:cNvSpPr txBox="1"/>
            <p:nvPr/>
          </p:nvSpPr>
          <p:spPr>
            <a:xfrm>
              <a:off x="10620375" y="359568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5" name="Google Shape;565;p30"/>
            <p:cNvCxnSpPr/>
            <p:nvPr/>
          </p:nvCxnSpPr>
          <p:spPr>
            <a:xfrm>
              <a:off x="10394950" y="3103563"/>
              <a:ext cx="304800" cy="363537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66" name="Google Shape;566;p30"/>
            <p:cNvGrpSpPr/>
            <p:nvPr/>
          </p:nvGrpSpPr>
          <p:grpSpPr>
            <a:xfrm>
              <a:off x="9789542" y="2581275"/>
              <a:ext cx="1057846" cy="631825"/>
              <a:chOff x="9789542" y="2581275"/>
              <a:chExt cx="1057846" cy="631825"/>
            </a:xfrm>
          </p:grpSpPr>
          <p:sp>
            <p:nvSpPr>
              <p:cNvPr id="567" name="Google Shape;567;p30"/>
              <p:cNvSpPr/>
              <p:nvPr/>
            </p:nvSpPr>
            <p:spPr>
              <a:xfrm>
                <a:off x="9813925" y="2620963"/>
                <a:ext cx="547688" cy="592137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8" name="Google Shape;568;p30"/>
              <p:cNvSpPr txBox="1"/>
              <p:nvPr/>
            </p:nvSpPr>
            <p:spPr>
              <a:xfrm>
                <a:off x="9789542" y="2741613"/>
                <a:ext cx="6269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0"/>
              <p:cNvSpPr txBox="1"/>
              <p:nvPr/>
            </p:nvSpPr>
            <p:spPr>
              <a:xfrm>
                <a:off x="10313988" y="2581275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0" name="Google Shape;570;p30"/>
          <p:cNvGrpSpPr/>
          <p:nvPr/>
        </p:nvGrpSpPr>
        <p:grpSpPr>
          <a:xfrm>
            <a:off x="6088062" y="3852862"/>
            <a:ext cx="792162" cy="1016000"/>
            <a:chOff x="11202988" y="4022725"/>
            <a:chExt cx="792162" cy="1016000"/>
          </a:xfrm>
        </p:grpSpPr>
        <p:sp>
          <p:nvSpPr>
            <p:cNvPr id="571" name="Google Shape;571;p30"/>
            <p:cNvSpPr txBox="1"/>
            <p:nvPr/>
          </p:nvSpPr>
          <p:spPr>
            <a:xfrm>
              <a:off x="11428413" y="451643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2" name="Google Shape;572;p30"/>
            <p:cNvCxnSpPr/>
            <p:nvPr/>
          </p:nvCxnSpPr>
          <p:spPr>
            <a:xfrm>
              <a:off x="11202988" y="4022725"/>
              <a:ext cx="304800" cy="363538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73" name="Google Shape;573;p30"/>
            <p:cNvSpPr/>
            <p:nvPr/>
          </p:nvSpPr>
          <p:spPr>
            <a:xfrm>
              <a:off x="11449050" y="444658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74" name="Google Shape;574;p30"/>
          <p:cNvGrpSpPr/>
          <p:nvPr/>
        </p:nvGrpSpPr>
        <p:grpSpPr>
          <a:xfrm>
            <a:off x="4008437" y="2847975"/>
            <a:ext cx="654050" cy="1143000"/>
            <a:chOff x="3630613" y="4581981"/>
            <a:chExt cx="654050" cy="1143000"/>
          </a:xfrm>
        </p:grpSpPr>
        <p:sp>
          <p:nvSpPr>
            <p:cNvPr id="575" name="Google Shape;575;p30"/>
            <p:cNvSpPr/>
            <p:nvPr/>
          </p:nvSpPr>
          <p:spPr>
            <a:xfrm>
              <a:off x="3649663" y="5182056"/>
              <a:ext cx="546100" cy="542925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76" name="Google Shape;576;p30"/>
            <p:cNvCxnSpPr/>
            <p:nvPr/>
          </p:nvCxnSpPr>
          <p:spPr>
            <a:xfrm flipH="1">
              <a:off x="3984625" y="4581981"/>
              <a:ext cx="300038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77" name="Google Shape;577;p30"/>
            <p:cNvSpPr txBox="1"/>
            <p:nvPr/>
          </p:nvSpPr>
          <p:spPr>
            <a:xfrm>
              <a:off x="3630613" y="5302706"/>
              <a:ext cx="546100" cy="417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8" name="Google Shape;578;p30"/>
          <p:cNvSpPr txBox="1"/>
          <p:nvPr/>
        </p:nvSpPr>
        <p:spPr>
          <a:xfrm>
            <a:off x="1408112" y="1800225"/>
            <a:ext cx="27813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Supongamos que se busca el valor 20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9" name="Google Shape;579;p30"/>
          <p:cNvGrpSpPr/>
          <p:nvPr/>
        </p:nvGrpSpPr>
        <p:grpSpPr>
          <a:xfrm>
            <a:off x="4548188" y="3981450"/>
            <a:ext cx="792162" cy="1016000"/>
            <a:chOff x="11202988" y="4022725"/>
            <a:chExt cx="792162" cy="1016000"/>
          </a:xfrm>
        </p:grpSpPr>
        <p:sp>
          <p:nvSpPr>
            <p:cNvPr id="580" name="Google Shape;580;p30"/>
            <p:cNvSpPr txBox="1"/>
            <p:nvPr/>
          </p:nvSpPr>
          <p:spPr>
            <a:xfrm>
              <a:off x="11428413" y="4516438"/>
              <a:ext cx="5461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1" name="Google Shape;581;p30"/>
            <p:cNvCxnSpPr/>
            <p:nvPr/>
          </p:nvCxnSpPr>
          <p:spPr>
            <a:xfrm>
              <a:off x="11202988" y="4022725"/>
              <a:ext cx="304800" cy="363538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2" name="Google Shape;582;p30"/>
            <p:cNvSpPr/>
            <p:nvPr/>
          </p:nvSpPr>
          <p:spPr>
            <a:xfrm>
              <a:off x="11449050" y="4446588"/>
              <a:ext cx="546100" cy="592137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83" name="Google Shape;583;p30"/>
          <p:cNvGrpSpPr/>
          <p:nvPr/>
        </p:nvGrpSpPr>
        <p:grpSpPr>
          <a:xfrm>
            <a:off x="4119562" y="4948237"/>
            <a:ext cx="654050" cy="1143000"/>
            <a:chOff x="3630613" y="4581981"/>
            <a:chExt cx="654050" cy="1143000"/>
          </a:xfrm>
        </p:grpSpPr>
        <p:sp>
          <p:nvSpPr>
            <p:cNvPr id="584" name="Google Shape;584;p30"/>
            <p:cNvSpPr/>
            <p:nvPr/>
          </p:nvSpPr>
          <p:spPr>
            <a:xfrm>
              <a:off x="3649663" y="5182056"/>
              <a:ext cx="546100" cy="542925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85" name="Google Shape;585;p30"/>
            <p:cNvCxnSpPr/>
            <p:nvPr/>
          </p:nvCxnSpPr>
          <p:spPr>
            <a:xfrm flipH="1">
              <a:off x="3984625" y="4581981"/>
              <a:ext cx="300038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6" name="Google Shape;586;p30"/>
            <p:cNvSpPr txBox="1"/>
            <p:nvPr/>
          </p:nvSpPr>
          <p:spPr>
            <a:xfrm>
              <a:off x="3630613" y="5302706"/>
              <a:ext cx="546100" cy="417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30"/>
          <p:cNvGrpSpPr/>
          <p:nvPr/>
        </p:nvGrpSpPr>
        <p:grpSpPr>
          <a:xfrm>
            <a:off x="5738812" y="2092325"/>
            <a:ext cx="5503862" cy="1016000"/>
            <a:chOff x="6232525" y="2284413"/>
            <a:chExt cx="5503863" cy="1016000"/>
          </a:xfrm>
        </p:grpSpPr>
        <p:sp>
          <p:nvSpPr>
            <p:cNvPr id="588" name="Google Shape;588;p30"/>
            <p:cNvSpPr/>
            <p:nvPr/>
          </p:nvSpPr>
          <p:spPr>
            <a:xfrm flipH="1">
              <a:off x="6232525" y="2368551"/>
              <a:ext cx="1223962" cy="666750"/>
            </a:xfrm>
            <a:prstGeom prst="rightArrow">
              <a:avLst>
                <a:gd name="adj1" fmla="val 15717"/>
                <a:gd name="adj2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9" name="Google Shape;589;p30"/>
            <p:cNvSpPr txBox="1"/>
            <p:nvPr/>
          </p:nvSpPr>
          <p:spPr>
            <a:xfrm>
              <a:off x="7278687" y="2284413"/>
              <a:ext cx="4457701" cy="10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Como 15 &lt;&gt; 20, y 20&gt;15, entonces busco por su hijo derecho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30"/>
          <p:cNvGrpSpPr/>
          <p:nvPr/>
        </p:nvGrpSpPr>
        <p:grpSpPr>
          <a:xfrm>
            <a:off x="6313487" y="3133725"/>
            <a:ext cx="5503862" cy="1016000"/>
            <a:chOff x="6313488" y="3133725"/>
            <a:chExt cx="5503862" cy="1016000"/>
          </a:xfrm>
        </p:grpSpPr>
        <p:sp>
          <p:nvSpPr>
            <p:cNvPr id="591" name="Google Shape;591;p30"/>
            <p:cNvSpPr/>
            <p:nvPr/>
          </p:nvSpPr>
          <p:spPr>
            <a:xfrm flipH="1">
              <a:off x="6313488" y="3217863"/>
              <a:ext cx="1223962" cy="666750"/>
            </a:xfrm>
            <a:prstGeom prst="rightArrow">
              <a:avLst>
                <a:gd name="adj1" fmla="val 15717"/>
                <a:gd name="adj2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2" name="Google Shape;592;p30"/>
            <p:cNvSpPr txBox="1"/>
            <p:nvPr/>
          </p:nvSpPr>
          <p:spPr>
            <a:xfrm>
              <a:off x="7359650" y="3133725"/>
              <a:ext cx="4457700" cy="10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Como 18 &lt;&gt; 20, y 20&gt;18, entonces busco por su hijo derecho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30"/>
          <p:cNvGrpSpPr/>
          <p:nvPr/>
        </p:nvGrpSpPr>
        <p:grpSpPr>
          <a:xfrm>
            <a:off x="7015162" y="4192587"/>
            <a:ext cx="5503862" cy="1016000"/>
            <a:chOff x="7015163" y="4192588"/>
            <a:chExt cx="5503862" cy="1016000"/>
          </a:xfrm>
        </p:grpSpPr>
        <p:sp>
          <p:nvSpPr>
            <p:cNvPr id="594" name="Google Shape;594;p30"/>
            <p:cNvSpPr/>
            <p:nvPr/>
          </p:nvSpPr>
          <p:spPr>
            <a:xfrm flipH="1">
              <a:off x="7015163" y="4276725"/>
              <a:ext cx="1223962" cy="666750"/>
            </a:xfrm>
            <a:prstGeom prst="rightArrow">
              <a:avLst>
                <a:gd name="adj1" fmla="val 15717"/>
                <a:gd name="adj2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5" name="Google Shape;595;p30"/>
            <p:cNvSpPr txBox="1"/>
            <p:nvPr/>
          </p:nvSpPr>
          <p:spPr>
            <a:xfrm>
              <a:off x="8061325" y="4192588"/>
              <a:ext cx="4457700" cy="10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Como 22 &lt;&gt; 20, y 20&lt;22, entonces busco por su hijo izquierdo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6" name="Google Shape;596;p30"/>
          <p:cNvGrpSpPr/>
          <p:nvPr/>
        </p:nvGrpSpPr>
        <p:grpSpPr>
          <a:xfrm>
            <a:off x="5281595" y="4693444"/>
            <a:ext cx="4625992" cy="1631156"/>
            <a:chOff x="5281596" y="4693444"/>
            <a:chExt cx="4625992" cy="1631156"/>
          </a:xfrm>
        </p:grpSpPr>
        <p:sp>
          <p:nvSpPr>
            <p:cNvPr id="597" name="Google Shape;597;p30"/>
            <p:cNvSpPr/>
            <p:nvPr/>
          </p:nvSpPr>
          <p:spPr>
            <a:xfrm rot="7920000" flipH="1">
              <a:off x="5326856" y="5037931"/>
              <a:ext cx="1223963" cy="666750"/>
            </a:xfrm>
            <a:prstGeom prst="rightArrow">
              <a:avLst>
                <a:gd name="adj1" fmla="val 15717"/>
                <a:gd name="adj2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8" name="Google Shape;598;p30"/>
            <p:cNvSpPr txBox="1"/>
            <p:nvPr/>
          </p:nvSpPr>
          <p:spPr>
            <a:xfrm>
              <a:off x="5449888" y="5616575"/>
              <a:ext cx="44577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Como es nil termina la búsqueda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9" name="Google Shape;599;p30"/>
          <p:cNvSpPr txBox="1"/>
          <p:nvPr/>
        </p:nvSpPr>
        <p:spPr>
          <a:xfrm>
            <a:off x="9907587" y="5753100"/>
            <a:ext cx="190817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lo escribo?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1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6" name="Google Shape;606;p3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31"/>
          <p:cNvSpPr txBox="1"/>
          <p:nvPr/>
        </p:nvSpPr>
        <p:spPr>
          <a:xfrm>
            <a:off x="1146175" y="273050"/>
            <a:ext cx="99837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1"/>
          <p:cNvSpPr txBox="1"/>
          <p:nvPr/>
        </p:nvSpPr>
        <p:spPr>
          <a:xfrm>
            <a:off x="936625" y="1484312"/>
            <a:ext cx="95298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0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(a:arbol; x:elemento): arbol;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if (a=nil) then </a:t>
            </a:r>
            <a:endParaRPr sz="2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    Buscar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:=nil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else if (x = a^.dato) then </a:t>
            </a:r>
            <a:r>
              <a:rPr lang="en-US" sz="24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else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if (x &lt; a^.dato) then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4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 </a:t>
            </a:r>
            <a:r>
              <a:rPr lang="en-US" sz="24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(a^.hi ,x)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else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4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en-US" sz="24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(a^.hd ,x)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2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15" name="Google Shape;615;p3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32"/>
          <p:cNvSpPr txBox="1"/>
          <p:nvPr/>
        </p:nvSpPr>
        <p:spPr>
          <a:xfrm>
            <a:off x="1146175" y="273050"/>
            <a:ext cx="103838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2"/>
          <p:cNvSpPr txBox="1"/>
          <p:nvPr/>
        </p:nvSpPr>
        <p:spPr>
          <a:xfrm>
            <a:off x="1835150" y="1125537"/>
            <a:ext cx="10206037" cy="149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US" sz="28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árbol binario de búsqueda</a:t>
            </a:r>
            <a:r>
              <a:rPr lang="en-U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agrega los elementos por sus hojas. Dichos elementos quedan ordenados. Esta operación lleva un tiempo de ejecución de O(log n).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8" name="Google Shape;618;p32" descr="Un dibujo de una cara feliz&#10;&#10;Descripción generada automáticamente con confianza m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700" y="2733675"/>
            <a:ext cx="1703387" cy="1703387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32"/>
          <p:cNvSpPr txBox="1"/>
          <p:nvPr/>
        </p:nvSpPr>
        <p:spPr>
          <a:xfrm>
            <a:off x="1860550" y="3251200"/>
            <a:ext cx="10085387" cy="1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 un </a:t>
            </a:r>
            <a:r>
              <a:rPr lang="en-US" sz="28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árbol binario de búsqueda</a:t>
            </a:r>
            <a:r>
              <a:rPr lang="en-U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la búsqueda de un elemento es de O(log n).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2"/>
          <p:cNvSpPr txBox="1"/>
          <p:nvPr/>
        </p:nvSpPr>
        <p:spPr>
          <a:xfrm>
            <a:off x="2181225" y="2306637"/>
            <a:ext cx="9675812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Qué ocurre en vectores y listas si quiero generar la estructura ordenada?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2"/>
          <p:cNvSpPr txBox="1"/>
          <p:nvPr/>
        </p:nvSpPr>
        <p:spPr>
          <a:xfrm>
            <a:off x="2181225" y="4097337"/>
            <a:ext cx="9858375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Qué ocurre en vectores y listas si quiero buscar un elemento?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2"/>
          <p:cNvSpPr txBox="1"/>
          <p:nvPr/>
        </p:nvSpPr>
        <p:spPr>
          <a:xfrm>
            <a:off x="1892300" y="5595937"/>
            <a:ext cx="10053637" cy="1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n-U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 </a:t>
            </a:r>
            <a:r>
              <a:rPr lang="en-US" sz="28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leídos</a:t>
            </a:r>
            <a:r>
              <a:rPr lang="en-U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son 7, 10, 22, 44. </a:t>
            </a:r>
            <a:r>
              <a:rPr lang="en-US" sz="2800" b="0" i="0" u="none" strike="noStrike" cap="none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¿Cómo</a:t>
            </a:r>
            <a:r>
              <a:rPr lang="en-US" sz="2800" b="0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queda</a:t>
            </a:r>
            <a:r>
              <a:rPr lang="en-U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formado</a:t>
            </a:r>
            <a:r>
              <a:rPr lang="en-U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8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árbol</a:t>
            </a:r>
            <a:r>
              <a:rPr lang="en-U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2"/>
          <p:cNvSpPr txBox="1"/>
          <p:nvPr/>
        </p:nvSpPr>
        <p:spPr>
          <a:xfrm>
            <a:off x="2193925" y="4581525"/>
            <a:ext cx="985837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En qué caso no se cumple que el tiempo de búsqueda sea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O(log n)?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</a:t>
            </a:r>
            <a:r>
              <a:rPr lang="en-US" sz="12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6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6"/>
          <p:cNvSpPr txBox="1"/>
          <p:nvPr/>
        </p:nvSpPr>
        <p:spPr>
          <a:xfrm>
            <a:off x="263525" y="4352925"/>
            <a:ext cx="11736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Características: </a:t>
            </a:r>
            <a:r>
              <a:rPr lang="en-US" sz="31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homogénea – dinámica – no lineal - acceso secuencial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6"/>
          <p:cNvSpPr txBox="1"/>
          <p:nvPr/>
        </p:nvSpPr>
        <p:spPr>
          <a:xfrm>
            <a:off x="2279650" y="1503362"/>
            <a:ext cx="97202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US" sz="32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árbol binario de búsqueda</a:t>
            </a:r>
            <a:r>
              <a:rPr lang="en-U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es una estructura de datos jerárquica. Está formada por nodos, donde cada nodo tiene a lo sumo dos hijos y mantienen un orden. El nodo principal del árbol se denomina raíz y los nodos que no tienen hijos se denominan hojas del árbol.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6"/>
          <p:cNvSpPr txBox="1"/>
          <p:nvPr/>
        </p:nvSpPr>
        <p:spPr>
          <a:xfrm>
            <a:off x="263525" y="5076825"/>
            <a:ext cx="11880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Operaciones: </a:t>
            </a:r>
            <a:r>
              <a:rPr lang="en-US" sz="31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crear – imprimir – buscar – mínimo – máximo - eliminar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6" descr="Un dibujo de una cara feliz&#10;&#10;Descripción generada automáticamente con confianza m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025" y="1771650"/>
            <a:ext cx="1422400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6"/>
          <p:cNvSpPr txBox="1"/>
          <p:nvPr/>
        </p:nvSpPr>
        <p:spPr>
          <a:xfrm>
            <a:off x="5889625" y="5888037"/>
            <a:ext cx="2787650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se ven gráficamente?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6"/>
          <p:cNvSpPr txBox="1"/>
          <p:nvPr/>
        </p:nvSpPr>
        <p:spPr>
          <a:xfrm>
            <a:off x="8677275" y="5888037"/>
            <a:ext cx="2787650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se declaran?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7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2" name="Google Shape;62;p17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7"/>
          <p:cNvSpPr txBox="1"/>
          <p:nvPr/>
        </p:nvSpPr>
        <p:spPr>
          <a:xfrm>
            <a:off x="1146175" y="273050"/>
            <a:ext cx="104711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Gráficamente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7"/>
          <p:cNvGrpSpPr/>
          <p:nvPr/>
        </p:nvGrpSpPr>
        <p:grpSpPr>
          <a:xfrm>
            <a:off x="334962" y="1700212"/>
            <a:ext cx="3568700" cy="2422525"/>
            <a:chOff x="839416" y="1700808"/>
            <a:chExt cx="3568700" cy="2423575"/>
          </a:xfrm>
        </p:grpSpPr>
        <p:grpSp>
          <p:nvGrpSpPr>
            <p:cNvPr id="65" name="Google Shape;65;p17"/>
            <p:cNvGrpSpPr/>
            <p:nvPr/>
          </p:nvGrpSpPr>
          <p:grpSpPr>
            <a:xfrm>
              <a:off x="839416" y="1700808"/>
              <a:ext cx="3568700" cy="2360048"/>
              <a:chOff x="147639" y="1252014"/>
              <a:chExt cx="3567232" cy="2361094"/>
            </a:xfrm>
          </p:grpSpPr>
          <p:sp>
            <p:nvSpPr>
              <p:cNvPr id="66" name="Google Shape;66;p17"/>
              <p:cNvSpPr/>
              <p:nvPr/>
            </p:nvSpPr>
            <p:spPr>
              <a:xfrm>
                <a:off x="1677359" y="1252014"/>
                <a:ext cx="545875" cy="591068"/>
              </a:xfrm>
              <a:prstGeom prst="ellipse">
                <a:avLst/>
              </a:prstGeom>
              <a:solidFill>
                <a:srgbClr val="D0CECE"/>
              </a:solidFill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17"/>
              <p:cNvSpPr/>
              <p:nvPr/>
            </p:nvSpPr>
            <p:spPr>
              <a:xfrm>
                <a:off x="826810" y="2152915"/>
                <a:ext cx="547462" cy="591068"/>
              </a:xfrm>
              <a:prstGeom prst="ellipse">
                <a:avLst/>
              </a:prstGeom>
              <a:solidFill>
                <a:srgbClr val="C5E0B4"/>
              </a:solidFill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17"/>
              <p:cNvSpPr/>
              <p:nvPr/>
            </p:nvSpPr>
            <p:spPr>
              <a:xfrm>
                <a:off x="2738960" y="2108426"/>
                <a:ext cx="545875" cy="589479"/>
              </a:xfrm>
              <a:prstGeom prst="ellipse">
                <a:avLst/>
              </a:prstGeom>
              <a:solidFill>
                <a:srgbClr val="C5E0B4"/>
              </a:solidFill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>
                <a:off x="147639" y="3001384"/>
                <a:ext cx="545875" cy="591068"/>
              </a:xfrm>
              <a:prstGeom prst="ellipse">
                <a:avLst/>
              </a:prstGeom>
              <a:solidFill>
                <a:srgbClr val="FFE699"/>
              </a:solidFill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>
                <a:off x="1347295" y="3007739"/>
                <a:ext cx="545875" cy="591068"/>
              </a:xfrm>
              <a:prstGeom prst="ellipse">
                <a:avLst/>
              </a:prstGeom>
              <a:solidFill>
                <a:srgbClr val="FFE699"/>
              </a:solidFill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17"/>
              <p:cNvSpPr/>
              <p:nvPr/>
            </p:nvSpPr>
            <p:spPr>
              <a:xfrm>
                <a:off x="3168996" y="3022040"/>
                <a:ext cx="545875" cy="591068"/>
              </a:xfrm>
              <a:prstGeom prst="ellipse">
                <a:avLst/>
              </a:prstGeom>
              <a:solidFill>
                <a:srgbClr val="FFE699"/>
              </a:solidFill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72" name="Google Shape;72;p17"/>
              <p:cNvCxnSpPr/>
              <p:nvPr/>
            </p:nvCxnSpPr>
            <p:spPr>
              <a:xfrm flipH="1">
                <a:off x="1293343" y="1757282"/>
                <a:ext cx="464946" cy="481434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3" name="Google Shape;73;p17"/>
              <p:cNvCxnSpPr/>
              <p:nvPr/>
            </p:nvCxnSpPr>
            <p:spPr>
              <a:xfrm>
                <a:off x="2223235" y="1717559"/>
                <a:ext cx="595067" cy="475079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" name="Google Shape;74;p17"/>
              <p:cNvCxnSpPr/>
              <p:nvPr/>
            </p:nvCxnSpPr>
            <p:spPr>
              <a:xfrm flipH="1">
                <a:off x="614172" y="2659772"/>
                <a:ext cx="358627" cy="427411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" name="Google Shape;75;p17"/>
              <p:cNvCxnSpPr/>
              <p:nvPr/>
            </p:nvCxnSpPr>
            <p:spPr>
              <a:xfrm>
                <a:off x="1315558" y="2643883"/>
                <a:ext cx="304675" cy="363856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" name="Google Shape;76;p17"/>
              <p:cNvCxnSpPr/>
              <p:nvPr/>
            </p:nvCxnSpPr>
            <p:spPr>
              <a:xfrm>
                <a:off x="3016658" y="2701083"/>
                <a:ext cx="304675" cy="362267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7" name="Google Shape;77;p17"/>
            <p:cNvSpPr/>
            <p:nvPr/>
          </p:nvSpPr>
          <p:spPr>
            <a:xfrm>
              <a:off x="2790453" y="3533577"/>
              <a:ext cx="546100" cy="590806"/>
            </a:xfrm>
            <a:prstGeom prst="ellipse">
              <a:avLst/>
            </a:prstGeom>
            <a:solidFill>
              <a:srgbClr val="FFE699"/>
            </a:solidFill>
            <a:ln w="57150" cap="flat" cmpd="sng">
              <a:solidFill>
                <a:srgbClr val="3B38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78" name="Google Shape;78;p17"/>
            <p:cNvCxnSpPr/>
            <p:nvPr/>
          </p:nvCxnSpPr>
          <p:spPr>
            <a:xfrm flipH="1">
              <a:off x="3257178" y="3192116"/>
              <a:ext cx="358775" cy="427223"/>
            </a:xfrm>
            <a:prstGeom prst="straightConnector1">
              <a:avLst/>
            </a:prstGeom>
            <a:noFill/>
            <a:ln w="57150" cap="flat" cmpd="sng">
              <a:solidFill>
                <a:srgbClr val="3B383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9" name="Google Shape;79;p17"/>
          <p:cNvSpPr/>
          <p:nvPr/>
        </p:nvSpPr>
        <p:spPr>
          <a:xfrm>
            <a:off x="11310937" y="1744662"/>
            <a:ext cx="546100" cy="590550"/>
          </a:xfrm>
          <a:prstGeom prst="ellipse">
            <a:avLst/>
          </a:prstGeom>
          <a:solidFill>
            <a:srgbClr val="BFBFBF"/>
          </a:solidFill>
          <a:ln w="57150" cap="flat" cmpd="sng">
            <a:solidFill>
              <a:srgbClr val="3B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0" name="Google Shape;80;p17"/>
          <p:cNvGrpSpPr/>
          <p:nvPr/>
        </p:nvGrpSpPr>
        <p:grpSpPr>
          <a:xfrm>
            <a:off x="2857500" y="1268412"/>
            <a:ext cx="6838949" cy="4622800"/>
            <a:chOff x="2857727" y="1268413"/>
            <a:chExt cx="6838722" cy="4622800"/>
          </a:xfrm>
        </p:grpSpPr>
        <p:grpSp>
          <p:nvGrpSpPr>
            <p:cNvPr id="81" name="Google Shape;81;p17"/>
            <p:cNvGrpSpPr/>
            <p:nvPr/>
          </p:nvGrpSpPr>
          <p:grpSpPr>
            <a:xfrm>
              <a:off x="5035705" y="1714500"/>
              <a:ext cx="2889154" cy="2360613"/>
              <a:chOff x="5692559" y="1700808"/>
              <a:chExt cx="2889418" cy="2360612"/>
            </a:xfrm>
          </p:grpSpPr>
          <p:grpSp>
            <p:nvGrpSpPr>
              <p:cNvPr id="82" name="Google Shape;82;p17"/>
              <p:cNvGrpSpPr/>
              <p:nvPr/>
            </p:nvGrpSpPr>
            <p:grpSpPr>
              <a:xfrm>
                <a:off x="5692559" y="1700808"/>
                <a:ext cx="2889418" cy="2360612"/>
                <a:chOff x="826965" y="1252014"/>
                <a:chExt cx="2888229" cy="2361658"/>
              </a:xfrm>
            </p:grpSpPr>
            <p:sp>
              <p:nvSpPr>
                <p:cNvPr id="83" name="Google Shape;83;p17"/>
                <p:cNvSpPr/>
                <p:nvPr/>
              </p:nvSpPr>
              <p:spPr>
                <a:xfrm>
                  <a:off x="1677564" y="1252014"/>
                  <a:ext cx="545907" cy="590811"/>
                </a:xfrm>
                <a:prstGeom prst="ellipse">
                  <a:avLst/>
                </a:prstGeom>
                <a:solidFill>
                  <a:srgbClr val="D0CECE"/>
                </a:solidFill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4" name="Google Shape;84;p17"/>
                <p:cNvSpPr/>
                <p:nvPr/>
              </p:nvSpPr>
              <p:spPr>
                <a:xfrm>
                  <a:off x="826965" y="2154113"/>
                  <a:ext cx="547494" cy="590811"/>
                </a:xfrm>
                <a:prstGeom prst="ellipse">
                  <a:avLst/>
                </a:prstGeom>
                <a:solidFill>
                  <a:srgbClr val="C5E0B4"/>
                </a:solidFill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5" name="Google Shape;85;p17"/>
                <p:cNvSpPr/>
                <p:nvPr/>
              </p:nvSpPr>
              <p:spPr>
                <a:xfrm>
                  <a:off x="2739227" y="2108056"/>
                  <a:ext cx="545907" cy="590811"/>
                </a:xfrm>
                <a:prstGeom prst="ellipse">
                  <a:avLst/>
                </a:prstGeom>
                <a:solidFill>
                  <a:srgbClr val="C5E0B4"/>
                </a:solidFill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6" name="Google Shape;86;p17"/>
                <p:cNvSpPr/>
                <p:nvPr/>
              </p:nvSpPr>
              <p:spPr>
                <a:xfrm>
                  <a:off x="1347481" y="3008566"/>
                  <a:ext cx="545907" cy="590811"/>
                </a:xfrm>
                <a:prstGeom prst="ellipse">
                  <a:avLst/>
                </a:prstGeom>
                <a:solidFill>
                  <a:srgbClr val="FFE699"/>
                </a:solidFill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7" name="Google Shape;87;p17"/>
                <p:cNvSpPr/>
                <p:nvPr/>
              </p:nvSpPr>
              <p:spPr>
                <a:xfrm>
                  <a:off x="3169287" y="3022861"/>
                  <a:ext cx="545907" cy="590811"/>
                </a:xfrm>
                <a:prstGeom prst="ellipse">
                  <a:avLst/>
                </a:prstGeom>
                <a:solidFill>
                  <a:srgbClr val="FFE699"/>
                </a:solidFill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88" name="Google Shape;88;p17"/>
                <p:cNvCxnSpPr/>
                <p:nvPr/>
              </p:nvCxnSpPr>
              <p:spPr>
                <a:xfrm flipH="1">
                  <a:off x="1293525" y="1757062"/>
                  <a:ext cx="464974" cy="482814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9" name="Google Shape;89;p17"/>
                <p:cNvCxnSpPr/>
                <p:nvPr/>
              </p:nvCxnSpPr>
              <p:spPr>
                <a:xfrm>
                  <a:off x="2223471" y="1717358"/>
                  <a:ext cx="595103" cy="47646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0" name="Google Shape;90;p17"/>
                <p:cNvCxnSpPr/>
                <p:nvPr/>
              </p:nvCxnSpPr>
              <p:spPr>
                <a:xfrm>
                  <a:off x="1315742" y="2644868"/>
                  <a:ext cx="304692" cy="363698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1" name="Google Shape;91;p17"/>
                <p:cNvCxnSpPr/>
                <p:nvPr/>
              </p:nvCxnSpPr>
              <p:spPr>
                <a:xfrm>
                  <a:off x="3016941" y="2702044"/>
                  <a:ext cx="304692" cy="36211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92" name="Google Shape;92;p17"/>
              <p:cNvSpPr/>
              <p:nvPr/>
            </p:nvSpPr>
            <p:spPr>
              <a:xfrm>
                <a:off x="6916593" y="3461345"/>
                <a:ext cx="546132" cy="590550"/>
              </a:xfrm>
              <a:prstGeom prst="ellipse">
                <a:avLst/>
              </a:prstGeom>
              <a:solidFill>
                <a:srgbClr val="FFE699"/>
              </a:solidFill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93" name="Google Shape;93;p17"/>
              <p:cNvCxnSpPr/>
              <p:nvPr/>
            </p:nvCxnSpPr>
            <p:spPr>
              <a:xfrm flipH="1">
                <a:off x="7383345" y="3120032"/>
                <a:ext cx="358796" cy="427038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94" name="Google Shape;94;p17"/>
            <p:cNvGrpSpPr/>
            <p:nvPr/>
          </p:nvGrpSpPr>
          <p:grpSpPr>
            <a:xfrm>
              <a:off x="6558067" y="1268413"/>
              <a:ext cx="3138382" cy="490537"/>
              <a:chOff x="5889729" y="1254125"/>
              <a:chExt cx="3138152" cy="490538"/>
            </a:xfrm>
          </p:grpSpPr>
          <p:cxnSp>
            <p:nvCxnSpPr>
              <p:cNvPr id="95" name="Google Shape;95;p17"/>
              <p:cNvCxnSpPr/>
              <p:nvPr/>
            </p:nvCxnSpPr>
            <p:spPr>
              <a:xfrm flipH="1">
                <a:off x="5889729" y="1484312"/>
                <a:ext cx="1285738" cy="260351"/>
              </a:xfrm>
              <a:prstGeom prst="straightConnector1">
                <a:avLst/>
              </a:prstGeom>
              <a:noFill/>
              <a:ln w="57150" cap="flat" cmpd="sng">
                <a:solidFill>
                  <a:srgbClr val="2E75B6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96" name="Google Shape;96;p17"/>
              <p:cNvSpPr txBox="1"/>
              <p:nvPr/>
            </p:nvSpPr>
            <p:spPr>
              <a:xfrm>
                <a:off x="6240529" y="1254125"/>
                <a:ext cx="2787352" cy="460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B3838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 smtClean="0">
                    <a:solidFill>
                      <a:srgbClr val="3B383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RAÍZ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97;p17"/>
            <p:cNvGrpSpPr/>
            <p:nvPr/>
          </p:nvGrpSpPr>
          <p:grpSpPr>
            <a:xfrm>
              <a:off x="4753139" y="4060825"/>
              <a:ext cx="2787557" cy="1830388"/>
              <a:chOff x="4097275" y="4060825"/>
              <a:chExt cx="2787557" cy="1830388"/>
            </a:xfrm>
          </p:grpSpPr>
          <p:cxnSp>
            <p:nvCxnSpPr>
              <p:cNvPr id="98" name="Google Shape;98;p17"/>
              <p:cNvCxnSpPr/>
              <p:nvPr/>
            </p:nvCxnSpPr>
            <p:spPr>
              <a:xfrm rot="10800000">
                <a:off x="5829180" y="4060825"/>
                <a:ext cx="225417" cy="1438275"/>
              </a:xfrm>
              <a:prstGeom prst="straightConnector1">
                <a:avLst/>
              </a:prstGeom>
              <a:noFill/>
              <a:ln w="57150" cap="flat" cmpd="sng">
                <a:solidFill>
                  <a:srgbClr val="2E75B6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99" name="Google Shape;99;p17"/>
              <p:cNvSpPr txBox="1"/>
              <p:nvPr/>
            </p:nvSpPr>
            <p:spPr>
              <a:xfrm>
                <a:off x="4097275" y="5429250"/>
                <a:ext cx="2787557" cy="461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B3838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3B383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HOJA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17"/>
            <p:cNvGrpSpPr/>
            <p:nvPr/>
          </p:nvGrpSpPr>
          <p:grpSpPr>
            <a:xfrm>
              <a:off x="2857727" y="3270250"/>
              <a:ext cx="2787557" cy="2151063"/>
              <a:chOff x="2199134" y="3269747"/>
              <a:chExt cx="2787557" cy="2151062"/>
            </a:xfrm>
          </p:grpSpPr>
          <p:cxnSp>
            <p:nvCxnSpPr>
              <p:cNvPr id="101" name="Google Shape;101;p17"/>
              <p:cNvCxnSpPr/>
              <p:nvPr/>
            </p:nvCxnSpPr>
            <p:spPr>
              <a:xfrm rot="10800000" flipH="1">
                <a:off x="3559577" y="3269747"/>
                <a:ext cx="825472" cy="1774824"/>
              </a:xfrm>
              <a:prstGeom prst="straightConnector1">
                <a:avLst/>
              </a:prstGeom>
              <a:noFill/>
              <a:ln w="57150" cap="flat" cmpd="sng">
                <a:solidFill>
                  <a:srgbClr val="2E75B6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02" name="Google Shape;102;p17"/>
              <p:cNvSpPr txBox="1"/>
              <p:nvPr/>
            </p:nvSpPr>
            <p:spPr>
              <a:xfrm>
                <a:off x="2199134" y="4960434"/>
                <a:ext cx="2787557" cy="460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B3838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3B383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NODO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3" name="Google Shape;103;p17"/>
          <p:cNvGrpSpPr/>
          <p:nvPr/>
        </p:nvGrpSpPr>
        <p:grpSpPr>
          <a:xfrm>
            <a:off x="2447924" y="1284287"/>
            <a:ext cx="3138487" cy="490537"/>
            <a:chOff x="5889625" y="1254125"/>
            <a:chExt cx="3138256" cy="490538"/>
          </a:xfrm>
        </p:grpSpPr>
        <p:cxnSp>
          <p:nvCxnSpPr>
            <p:cNvPr id="104" name="Google Shape;104;p17"/>
            <p:cNvCxnSpPr/>
            <p:nvPr/>
          </p:nvCxnSpPr>
          <p:spPr>
            <a:xfrm flipH="1">
              <a:off x="5889625" y="1484312"/>
              <a:ext cx="1285780" cy="260351"/>
            </a:xfrm>
            <a:prstGeom prst="straightConnector1">
              <a:avLst/>
            </a:prstGeom>
            <a:noFill/>
            <a:ln w="57150" cap="flat" cmpd="sng">
              <a:solidFill>
                <a:srgbClr val="2E75B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5" name="Google Shape;105;p17"/>
            <p:cNvSpPr txBox="1"/>
            <p:nvPr/>
          </p:nvSpPr>
          <p:spPr>
            <a:xfrm>
              <a:off x="6240437" y="1254125"/>
              <a:ext cx="2787444" cy="4603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 dirty="0" smtClean="0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RAÍZ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17"/>
          <p:cNvGrpSpPr/>
          <p:nvPr/>
        </p:nvGrpSpPr>
        <p:grpSpPr>
          <a:xfrm>
            <a:off x="-903287" y="3278187"/>
            <a:ext cx="2787650" cy="2151062"/>
            <a:chOff x="2199134" y="3269747"/>
            <a:chExt cx="2787650" cy="2151062"/>
          </a:xfrm>
        </p:grpSpPr>
        <p:cxnSp>
          <p:nvCxnSpPr>
            <p:cNvPr id="107" name="Google Shape;107;p17"/>
            <p:cNvCxnSpPr/>
            <p:nvPr/>
          </p:nvCxnSpPr>
          <p:spPr>
            <a:xfrm rot="10800000" flipH="1">
              <a:off x="3559622" y="3269747"/>
              <a:ext cx="825500" cy="1774825"/>
            </a:xfrm>
            <a:prstGeom prst="straightConnector1">
              <a:avLst/>
            </a:prstGeom>
            <a:noFill/>
            <a:ln w="57150" cap="flat" cmpd="sng">
              <a:solidFill>
                <a:srgbClr val="2E75B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8" name="Google Shape;108;p17"/>
            <p:cNvSpPr txBox="1"/>
            <p:nvPr/>
          </p:nvSpPr>
          <p:spPr>
            <a:xfrm>
              <a:off x="2199134" y="4960434"/>
              <a:ext cx="2787650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NODO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7"/>
          <p:cNvGrpSpPr/>
          <p:nvPr/>
        </p:nvGrpSpPr>
        <p:grpSpPr>
          <a:xfrm>
            <a:off x="757237" y="4130675"/>
            <a:ext cx="2787650" cy="1844675"/>
            <a:chOff x="4097338" y="4046538"/>
            <a:chExt cx="2787650" cy="1844675"/>
          </a:xfrm>
        </p:grpSpPr>
        <p:cxnSp>
          <p:nvCxnSpPr>
            <p:cNvPr id="110" name="Google Shape;110;p17"/>
            <p:cNvCxnSpPr/>
            <p:nvPr/>
          </p:nvCxnSpPr>
          <p:spPr>
            <a:xfrm rot="10800000">
              <a:off x="5160963" y="4046538"/>
              <a:ext cx="225425" cy="1438275"/>
            </a:xfrm>
            <a:prstGeom prst="straightConnector1">
              <a:avLst/>
            </a:prstGeom>
            <a:noFill/>
            <a:ln w="57150" cap="flat" cmpd="sng">
              <a:solidFill>
                <a:srgbClr val="2E75B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1" name="Google Shape;111;p17"/>
            <p:cNvSpPr txBox="1"/>
            <p:nvPr/>
          </p:nvSpPr>
          <p:spPr>
            <a:xfrm>
              <a:off x="4097338" y="5429251"/>
              <a:ext cx="2787650" cy="461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HOJA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8461247" y="1780032"/>
            <a:ext cx="2548064" cy="2401824"/>
            <a:chOff x="8461698" y="1779387"/>
            <a:chExt cx="2547615" cy="2401824"/>
          </a:xfrm>
        </p:grpSpPr>
        <p:pic>
          <p:nvPicPr>
            <p:cNvPr id="113" name="Google Shape;113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61698" y="1779387"/>
              <a:ext cx="2127128" cy="2401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7"/>
            <p:cNvSpPr/>
            <p:nvPr/>
          </p:nvSpPr>
          <p:spPr>
            <a:xfrm>
              <a:off x="10463309" y="2790180"/>
              <a:ext cx="546004" cy="590550"/>
            </a:xfrm>
            <a:prstGeom prst="ellipse">
              <a:avLst/>
            </a:prstGeom>
            <a:solidFill>
              <a:srgbClr val="FFE699"/>
            </a:solidFill>
            <a:ln w="57150" cap="flat" cmpd="sng">
              <a:solidFill>
                <a:srgbClr val="3B38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15" name="Google Shape;115;p17"/>
            <p:cNvCxnSpPr/>
            <p:nvPr/>
          </p:nvCxnSpPr>
          <p:spPr>
            <a:xfrm>
              <a:off x="10431565" y="2426643"/>
              <a:ext cx="304746" cy="363537"/>
            </a:xfrm>
            <a:prstGeom prst="straightConnector1">
              <a:avLst/>
            </a:prstGeom>
            <a:noFill/>
            <a:ln w="57150" cap="flat" cmpd="sng">
              <a:solidFill>
                <a:srgbClr val="3B383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2" name="Google Shape;122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1146175" y="273050"/>
            <a:ext cx="100901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Declaración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7072312" y="1184275"/>
            <a:ext cx="3978275" cy="551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arboles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arbol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^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lang="es-AR" sz="22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tipo = ...;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record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200" b="0" i="0" u="none" strike="noStrike" cap="non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tipo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HI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arbol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HD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arbol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end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a:arbol;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….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8"/>
          <p:cNvGrpSpPr/>
          <p:nvPr/>
        </p:nvGrpSpPr>
        <p:grpSpPr>
          <a:xfrm>
            <a:off x="931862" y="1112837"/>
            <a:ext cx="4659312" cy="2820987"/>
            <a:chOff x="497555" y="1412776"/>
            <a:chExt cx="4680520" cy="3024336"/>
          </a:xfrm>
        </p:grpSpPr>
        <p:grpSp>
          <p:nvGrpSpPr>
            <p:cNvPr id="126" name="Google Shape;126;p18"/>
            <p:cNvGrpSpPr/>
            <p:nvPr/>
          </p:nvGrpSpPr>
          <p:grpSpPr>
            <a:xfrm>
              <a:off x="497555" y="1412776"/>
              <a:ext cx="4680520" cy="3024336"/>
              <a:chOff x="839416" y="1700808"/>
              <a:chExt cx="3568700" cy="2423575"/>
            </a:xfrm>
          </p:grpSpPr>
          <p:grpSp>
            <p:nvGrpSpPr>
              <p:cNvPr id="127" name="Google Shape;127;p18"/>
              <p:cNvGrpSpPr/>
              <p:nvPr/>
            </p:nvGrpSpPr>
            <p:grpSpPr>
              <a:xfrm>
                <a:off x="839416" y="1700808"/>
                <a:ext cx="3568700" cy="2360838"/>
                <a:chOff x="147639" y="1252014"/>
                <a:chExt cx="3567232" cy="2361884"/>
              </a:xfrm>
            </p:grpSpPr>
            <p:sp>
              <p:nvSpPr>
                <p:cNvPr id="128" name="Google Shape;128;p18"/>
                <p:cNvSpPr/>
                <p:nvPr/>
              </p:nvSpPr>
              <p:spPr>
                <a:xfrm>
                  <a:off x="1677842" y="1252014"/>
                  <a:ext cx="545720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29" name="Google Shape;129;p18"/>
                <p:cNvSpPr/>
                <p:nvPr/>
              </p:nvSpPr>
              <p:spPr>
                <a:xfrm>
                  <a:off x="825839" y="2153923"/>
                  <a:ext cx="54815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0" name="Google Shape;130;p18"/>
                <p:cNvSpPr/>
                <p:nvPr/>
              </p:nvSpPr>
              <p:spPr>
                <a:xfrm>
                  <a:off x="2738896" y="2108896"/>
                  <a:ext cx="545719" cy="589448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1" name="Google Shape;131;p18"/>
                <p:cNvSpPr/>
                <p:nvPr/>
              </p:nvSpPr>
              <p:spPr>
                <a:xfrm>
                  <a:off x="147639" y="3001255"/>
                  <a:ext cx="545719" cy="592177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2" name="Google Shape;132;p18"/>
                <p:cNvSpPr/>
                <p:nvPr/>
              </p:nvSpPr>
              <p:spPr>
                <a:xfrm>
                  <a:off x="1347250" y="3008077"/>
                  <a:ext cx="54572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33" name="Google Shape;133;p18"/>
                <p:cNvSpPr/>
                <p:nvPr/>
              </p:nvSpPr>
              <p:spPr>
                <a:xfrm>
                  <a:off x="3169152" y="3023086"/>
                  <a:ext cx="545719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134" name="Google Shape;134;p18"/>
                <p:cNvCxnSpPr/>
                <p:nvPr/>
              </p:nvCxnSpPr>
              <p:spPr>
                <a:xfrm flipH="1">
                  <a:off x="1293772" y="1756865"/>
                  <a:ext cx="465503" cy="48302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2223562" y="1717295"/>
                  <a:ext cx="595552" cy="477562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 flipH="1">
                  <a:off x="614357" y="2660139"/>
                  <a:ext cx="358546" cy="427076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1315649" y="2645130"/>
                  <a:ext cx="303853" cy="362947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3017225" y="2702437"/>
                  <a:ext cx="305069" cy="361583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39" name="Google Shape;139;p18"/>
              <p:cNvSpPr/>
              <p:nvPr/>
            </p:nvSpPr>
            <p:spPr>
              <a:xfrm>
                <a:off x="2789738" y="3533833"/>
                <a:ext cx="547160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40" name="Google Shape;140;p18"/>
              <p:cNvCxnSpPr/>
              <p:nvPr/>
            </p:nvCxnSpPr>
            <p:spPr>
              <a:xfrm flipH="1">
                <a:off x="3257864" y="3192869"/>
                <a:ext cx="357478" cy="426887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41" name="Google Shape;141;p18"/>
            <p:cNvSpPr txBox="1"/>
            <p:nvPr/>
          </p:nvSpPr>
          <p:spPr>
            <a:xfrm>
              <a:off x="2610849" y="1531588"/>
              <a:ext cx="53815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4019641" y="2588463"/>
              <a:ext cx="53815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3144750" y="3807150"/>
              <a:ext cx="53815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4593580" y="3785014"/>
              <a:ext cx="53815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30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525401" y="2662748"/>
              <a:ext cx="53815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2163841" y="3732688"/>
              <a:ext cx="53815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661305" y="3727872"/>
              <a:ext cx="53815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18"/>
          <p:cNvGrpSpPr/>
          <p:nvPr/>
        </p:nvGrpSpPr>
        <p:grpSpPr>
          <a:xfrm>
            <a:off x="1858962" y="3941762"/>
            <a:ext cx="3773487" cy="2819400"/>
            <a:chOff x="1387948" y="1412776"/>
            <a:chExt cx="3790128" cy="3024336"/>
          </a:xfrm>
        </p:grpSpPr>
        <p:grpSp>
          <p:nvGrpSpPr>
            <p:cNvPr id="149" name="Google Shape;149;p18"/>
            <p:cNvGrpSpPr/>
            <p:nvPr/>
          </p:nvGrpSpPr>
          <p:grpSpPr>
            <a:xfrm>
              <a:off x="1387948" y="1412776"/>
              <a:ext cx="3790128" cy="3024336"/>
              <a:chOff x="1518303" y="1700808"/>
              <a:chExt cx="2889813" cy="2423575"/>
            </a:xfrm>
          </p:grpSpPr>
          <p:grpSp>
            <p:nvGrpSpPr>
              <p:cNvPr id="150" name="Google Shape;150;p18"/>
              <p:cNvGrpSpPr/>
              <p:nvPr/>
            </p:nvGrpSpPr>
            <p:grpSpPr>
              <a:xfrm>
                <a:off x="1518303" y="1700808"/>
                <a:ext cx="2889813" cy="2359438"/>
                <a:chOff x="826247" y="1252014"/>
                <a:chExt cx="2888624" cy="2360484"/>
              </a:xfrm>
            </p:grpSpPr>
            <p:sp>
              <p:nvSpPr>
                <p:cNvPr id="151" name="Google Shape;151;p18"/>
                <p:cNvSpPr/>
                <p:nvPr/>
              </p:nvSpPr>
              <p:spPr>
                <a:xfrm>
                  <a:off x="1678130" y="1252014"/>
                  <a:ext cx="545643" cy="58978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2" name="Google Shape;152;p18"/>
                <p:cNvSpPr/>
                <p:nvPr/>
              </p:nvSpPr>
              <p:spPr>
                <a:xfrm>
                  <a:off x="826247" y="2153066"/>
                  <a:ext cx="548073" cy="591144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3" name="Google Shape;153;p18"/>
                <p:cNvSpPr/>
                <p:nvPr/>
              </p:nvSpPr>
              <p:spPr>
                <a:xfrm>
                  <a:off x="2739034" y="2108013"/>
                  <a:ext cx="545642" cy="58978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4" name="Google Shape;154;p18"/>
                <p:cNvSpPr/>
                <p:nvPr/>
              </p:nvSpPr>
              <p:spPr>
                <a:xfrm>
                  <a:off x="1347584" y="3007701"/>
                  <a:ext cx="545643" cy="591144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5" name="Google Shape;155;p18"/>
                <p:cNvSpPr/>
                <p:nvPr/>
              </p:nvSpPr>
              <p:spPr>
                <a:xfrm>
                  <a:off x="3169229" y="3022718"/>
                  <a:ext cx="545642" cy="58978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156" name="Google Shape;156;p18"/>
                <p:cNvCxnSpPr/>
                <p:nvPr/>
              </p:nvCxnSpPr>
              <p:spPr>
                <a:xfrm flipH="1">
                  <a:off x="1292899" y="1757149"/>
                  <a:ext cx="465436" cy="481926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7" name="Google Shape;157;p18"/>
                <p:cNvCxnSpPr/>
                <p:nvPr/>
              </p:nvCxnSpPr>
              <p:spPr>
                <a:xfrm>
                  <a:off x="2223772" y="1717557"/>
                  <a:ext cx="594252" cy="476466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8" name="Google Shape;158;p18"/>
                <p:cNvCxnSpPr/>
                <p:nvPr/>
              </p:nvCxnSpPr>
              <p:spPr>
                <a:xfrm>
                  <a:off x="1315988" y="2644549"/>
                  <a:ext cx="303810" cy="36315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9" name="Google Shape;159;p18"/>
                <p:cNvCxnSpPr/>
                <p:nvPr/>
              </p:nvCxnSpPr>
              <p:spPr>
                <a:xfrm>
                  <a:off x="3017324" y="2701889"/>
                  <a:ext cx="303810" cy="361786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60" name="Google Shape;160;p18"/>
              <p:cNvSpPr/>
              <p:nvPr/>
            </p:nvSpPr>
            <p:spPr>
              <a:xfrm>
                <a:off x="2789967" y="3534865"/>
                <a:ext cx="547083" cy="589518"/>
              </a:xfrm>
              <a:prstGeom prst="ellipse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61" name="Google Shape;161;p18"/>
              <p:cNvCxnSpPr/>
              <p:nvPr/>
            </p:nvCxnSpPr>
            <p:spPr>
              <a:xfrm flipH="1">
                <a:off x="3256811" y="3192343"/>
                <a:ext cx="358643" cy="427128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62" name="Google Shape;162;p18"/>
            <p:cNvSpPr txBox="1"/>
            <p:nvPr/>
          </p:nvSpPr>
          <p:spPr>
            <a:xfrm>
              <a:off x="2610849" y="1531588"/>
              <a:ext cx="53815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8"/>
            <p:cNvSpPr txBox="1"/>
            <p:nvPr/>
          </p:nvSpPr>
          <p:spPr>
            <a:xfrm>
              <a:off x="4019641" y="2588463"/>
              <a:ext cx="538151" cy="495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8"/>
            <p:cNvSpPr txBox="1"/>
            <p:nvPr/>
          </p:nvSpPr>
          <p:spPr>
            <a:xfrm>
              <a:off x="3144750" y="3807150"/>
              <a:ext cx="538151" cy="495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4593580" y="3785014"/>
              <a:ext cx="538151" cy="495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1525401" y="2662748"/>
              <a:ext cx="538151" cy="495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30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 txBox="1"/>
            <p:nvPr/>
          </p:nvSpPr>
          <p:spPr>
            <a:xfrm>
              <a:off x="2163841" y="3732688"/>
              <a:ext cx="538151" cy="495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4" name="Google Shape;174;p1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1146175" y="273050"/>
            <a:ext cx="9877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1654175" y="1331912"/>
            <a:ext cx="10386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 que se leen los siguientes valores y se quiere crear un ABB (15, 18, 22, 16, 7)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9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50" y="1011237"/>
            <a:ext cx="16097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6096000" y="1717675"/>
            <a:ext cx="56880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cree que quedará el árbol?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566737" y="2801937"/>
            <a:ext cx="5588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1495634" y="2817812"/>
            <a:ext cx="6190627" cy="98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árbol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vacío</a:t>
            </a: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se genera un </a:t>
            </a:r>
            <a:r>
              <a:rPr lang="en-US" sz="2200" b="1" i="0" u="none" strike="noStrike" cap="none" dirty="0" err="1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el valor 15 </a:t>
            </a:r>
            <a:r>
              <a:rPr lang="en-US" sz="2200" b="1" i="0" u="none" strike="noStrike" cap="none" dirty="0" err="1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ocupará</a:t>
            </a: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200" b="1" i="0" u="none" strike="noStrike" cap="none" dirty="0" err="1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raíz</a:t>
            </a: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del </a:t>
            </a:r>
            <a:r>
              <a:rPr lang="en-US" sz="2200" b="1" i="0" u="none" strike="noStrike" cap="none" dirty="0" err="1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árbol</a:t>
            </a: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19"/>
          <p:cNvGrpSpPr/>
          <p:nvPr/>
        </p:nvGrpSpPr>
        <p:grpSpPr>
          <a:xfrm>
            <a:off x="8328025" y="2420937"/>
            <a:ext cx="1368425" cy="850900"/>
            <a:chOff x="7994650" y="3048000"/>
            <a:chExt cx="1081088" cy="850900"/>
          </a:xfrm>
        </p:grpSpPr>
        <p:sp>
          <p:nvSpPr>
            <p:cNvPr id="182" name="Google Shape;182;p19"/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 txBox="1"/>
            <p:nvPr/>
          </p:nvSpPr>
          <p:spPr>
            <a:xfrm>
              <a:off x="8542338" y="3048000"/>
              <a:ext cx="5334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19"/>
          <p:cNvSpPr txBox="1"/>
          <p:nvPr/>
        </p:nvSpPr>
        <p:spPr>
          <a:xfrm>
            <a:off x="508000" y="3902075"/>
            <a:ext cx="5588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1497012" y="3921125"/>
            <a:ext cx="6429375" cy="20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árbol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NO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vacío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tengo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recorrer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desde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raíz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hasta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lugar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correspondiente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respetando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orden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Siempre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inserta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hoja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Siempre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debo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generar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espacio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para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19"/>
          <p:cNvGrpSpPr/>
          <p:nvPr/>
        </p:nvGrpSpPr>
        <p:grpSpPr>
          <a:xfrm>
            <a:off x="10366375" y="4314825"/>
            <a:ext cx="701675" cy="982662"/>
            <a:chOff x="10366375" y="4314825"/>
            <a:chExt cx="701675" cy="982663"/>
          </a:xfrm>
        </p:grpSpPr>
        <p:cxnSp>
          <p:nvCxnSpPr>
            <p:cNvPr id="188" name="Google Shape;188;p19"/>
            <p:cNvCxnSpPr/>
            <p:nvPr/>
          </p:nvCxnSpPr>
          <p:spPr>
            <a:xfrm>
              <a:off x="10366375" y="4314825"/>
              <a:ext cx="304800" cy="3619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89" name="Google Shape;189;p19"/>
            <p:cNvGrpSpPr/>
            <p:nvPr/>
          </p:nvGrpSpPr>
          <p:grpSpPr>
            <a:xfrm>
              <a:off x="10493375" y="4706938"/>
              <a:ext cx="574675" cy="590550"/>
              <a:chOff x="10491788" y="4678363"/>
              <a:chExt cx="574675" cy="590550"/>
            </a:xfrm>
          </p:grpSpPr>
          <p:sp>
            <p:nvSpPr>
              <p:cNvPr id="190" name="Google Shape;190;p19"/>
              <p:cNvSpPr txBox="1"/>
              <p:nvPr/>
            </p:nvSpPr>
            <p:spPr>
              <a:xfrm>
                <a:off x="10491788" y="4777814"/>
                <a:ext cx="5461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>
                <a:off x="10520363" y="4678363"/>
                <a:ext cx="546100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192" name="Google Shape;192;p19"/>
          <p:cNvGrpSpPr/>
          <p:nvPr/>
        </p:nvGrpSpPr>
        <p:grpSpPr>
          <a:xfrm>
            <a:off x="8799512" y="3597275"/>
            <a:ext cx="2065337" cy="817562"/>
            <a:chOff x="8799513" y="3597275"/>
            <a:chExt cx="2065337" cy="817563"/>
          </a:xfrm>
        </p:grpSpPr>
        <p:grpSp>
          <p:nvGrpSpPr>
            <p:cNvPr id="193" name="Google Shape;193;p19"/>
            <p:cNvGrpSpPr/>
            <p:nvPr/>
          </p:nvGrpSpPr>
          <p:grpSpPr>
            <a:xfrm>
              <a:off x="9783763" y="3597275"/>
              <a:ext cx="1081087" cy="793750"/>
              <a:chOff x="9507538" y="4119563"/>
              <a:chExt cx="1081087" cy="793750"/>
            </a:xfrm>
          </p:grpSpPr>
          <p:sp>
            <p:nvSpPr>
              <p:cNvPr id="194" name="Google Shape;194;p19"/>
              <p:cNvSpPr/>
              <p:nvPr/>
            </p:nvSpPr>
            <p:spPr>
              <a:xfrm>
                <a:off x="9507538" y="4322763"/>
                <a:ext cx="547687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19"/>
              <p:cNvSpPr txBox="1"/>
              <p:nvPr/>
            </p:nvSpPr>
            <p:spPr>
              <a:xfrm>
                <a:off x="9555163" y="4443413"/>
                <a:ext cx="547687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9"/>
              <p:cNvSpPr txBox="1"/>
              <p:nvPr/>
            </p:nvSpPr>
            <p:spPr>
              <a:xfrm>
                <a:off x="10055225" y="4119563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" name="Google Shape;197;p19"/>
            <p:cNvSpPr/>
            <p:nvPr/>
          </p:nvSpPr>
          <p:spPr>
            <a:xfrm>
              <a:off x="8799513" y="3824288"/>
              <a:ext cx="693737" cy="590550"/>
            </a:xfrm>
            <a:prstGeom prst="rightArrow">
              <a:avLst>
                <a:gd name="adj1" fmla="val 12406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4" name="Google Shape;204;p2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/>
          <p:nvPr/>
        </p:nvSpPr>
        <p:spPr>
          <a:xfrm>
            <a:off x="1146175" y="273050"/>
            <a:ext cx="9877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1654175" y="1331912"/>
            <a:ext cx="10387012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 que se leen los siguientes valores y se quiere crear un ABB (15, 18, 22, 16, 7)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50" y="1011237"/>
            <a:ext cx="16097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 txBox="1"/>
          <p:nvPr/>
        </p:nvSpPr>
        <p:spPr>
          <a:xfrm>
            <a:off x="6096000" y="1717675"/>
            <a:ext cx="56880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cree que quedará el árbol?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587375" y="2801937"/>
            <a:ext cx="5588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1498600" y="2614612"/>
            <a:ext cx="6429375" cy="190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árbol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NO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vacío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tengo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recorrer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desde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raíz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hasta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lugar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correspondiente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respetando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orden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Siempre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inserta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hoja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Siempre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debo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generar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espacio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para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20"/>
          <p:cNvGrpSpPr/>
          <p:nvPr/>
        </p:nvGrpSpPr>
        <p:grpSpPr>
          <a:xfrm>
            <a:off x="8288337" y="2574925"/>
            <a:ext cx="2884487" cy="1492250"/>
            <a:chOff x="8288338" y="2574925"/>
            <a:chExt cx="2884487" cy="1492250"/>
          </a:xfrm>
        </p:grpSpPr>
        <p:sp>
          <p:nvSpPr>
            <p:cNvPr id="212" name="Google Shape;212;p20"/>
            <p:cNvSpPr/>
            <p:nvPr/>
          </p:nvSpPr>
          <p:spPr>
            <a:xfrm>
              <a:off x="8288338" y="2574925"/>
              <a:ext cx="693737" cy="590550"/>
            </a:xfrm>
            <a:prstGeom prst="rightArrow">
              <a:avLst>
                <a:gd name="adj1" fmla="val 12406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13" name="Google Shape;213;p20"/>
            <p:cNvGrpSpPr/>
            <p:nvPr/>
          </p:nvGrpSpPr>
          <p:grpSpPr>
            <a:xfrm>
              <a:off x="9794875" y="2581275"/>
              <a:ext cx="1377950" cy="1485900"/>
              <a:chOff x="9789542" y="2581275"/>
              <a:chExt cx="1376933" cy="1485900"/>
            </a:xfrm>
          </p:grpSpPr>
          <p:sp>
            <p:nvSpPr>
              <p:cNvPr id="214" name="Google Shape;214;p20"/>
              <p:cNvSpPr/>
              <p:nvPr/>
            </p:nvSpPr>
            <p:spPr>
              <a:xfrm>
                <a:off x="10617200" y="3475038"/>
                <a:ext cx="546100" cy="592137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20"/>
              <p:cNvSpPr txBox="1"/>
              <p:nvPr/>
            </p:nvSpPr>
            <p:spPr>
              <a:xfrm>
                <a:off x="10620375" y="3595688"/>
                <a:ext cx="5461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6" name="Google Shape;216;p20"/>
              <p:cNvCxnSpPr/>
              <p:nvPr/>
            </p:nvCxnSpPr>
            <p:spPr>
              <a:xfrm>
                <a:off x="10394950" y="3103563"/>
                <a:ext cx="304800" cy="363537"/>
              </a:xfrm>
              <a:prstGeom prst="straightConnector1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17" name="Google Shape;217;p20"/>
              <p:cNvGrpSpPr/>
              <p:nvPr/>
            </p:nvGrpSpPr>
            <p:grpSpPr>
              <a:xfrm>
                <a:off x="9789542" y="2581275"/>
                <a:ext cx="1057846" cy="631825"/>
                <a:chOff x="9789542" y="2581275"/>
                <a:chExt cx="1057846" cy="631825"/>
              </a:xfrm>
            </p:grpSpPr>
            <p:sp>
              <p:nvSpPr>
                <p:cNvPr id="218" name="Google Shape;218;p20"/>
                <p:cNvSpPr/>
                <p:nvPr/>
              </p:nvSpPr>
              <p:spPr>
                <a:xfrm>
                  <a:off x="9813925" y="2620963"/>
                  <a:ext cx="547688" cy="592137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9" name="Google Shape;219;p20"/>
                <p:cNvSpPr txBox="1"/>
                <p:nvPr/>
              </p:nvSpPr>
              <p:spPr>
                <a:xfrm>
                  <a:off x="9789542" y="2741613"/>
                  <a:ext cx="626938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15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20"/>
                <p:cNvSpPr txBox="1"/>
                <p:nvPr/>
              </p:nvSpPr>
              <p:spPr>
                <a:xfrm>
                  <a:off x="10313988" y="2581275"/>
                  <a:ext cx="5334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A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21" name="Google Shape;221;p20"/>
          <p:cNvGrpSpPr/>
          <p:nvPr/>
        </p:nvGrpSpPr>
        <p:grpSpPr>
          <a:xfrm>
            <a:off x="11202987" y="4025900"/>
            <a:ext cx="792162" cy="1016000"/>
            <a:chOff x="11202988" y="4025900"/>
            <a:chExt cx="792162" cy="1016000"/>
          </a:xfrm>
        </p:grpSpPr>
        <p:cxnSp>
          <p:nvCxnSpPr>
            <p:cNvPr id="222" name="Google Shape;222;p20"/>
            <p:cNvCxnSpPr/>
            <p:nvPr/>
          </p:nvCxnSpPr>
          <p:spPr>
            <a:xfrm>
              <a:off x="11202988" y="4025900"/>
              <a:ext cx="304800" cy="363538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23" name="Google Shape;223;p20"/>
            <p:cNvGrpSpPr/>
            <p:nvPr/>
          </p:nvGrpSpPr>
          <p:grpSpPr>
            <a:xfrm>
              <a:off x="11428413" y="4464050"/>
              <a:ext cx="566737" cy="577850"/>
              <a:chOff x="11428413" y="4460488"/>
              <a:chExt cx="566737" cy="578237"/>
            </a:xfrm>
          </p:grpSpPr>
          <p:sp>
            <p:nvSpPr>
              <p:cNvPr id="224" name="Google Shape;224;p20"/>
              <p:cNvSpPr txBox="1"/>
              <p:nvPr/>
            </p:nvSpPr>
            <p:spPr>
              <a:xfrm>
                <a:off x="11428413" y="4527096"/>
                <a:ext cx="546100" cy="443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0"/>
              <p:cNvSpPr/>
              <p:nvPr/>
            </p:nvSpPr>
            <p:spPr>
              <a:xfrm>
                <a:off x="11449050" y="4460488"/>
                <a:ext cx="546100" cy="578237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226" name="Google Shape;226;p20"/>
          <p:cNvSpPr txBox="1"/>
          <p:nvPr/>
        </p:nvSpPr>
        <p:spPr>
          <a:xfrm>
            <a:off x="587375" y="5045075"/>
            <a:ext cx="5588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1498600" y="4857750"/>
            <a:ext cx="6429375" cy="175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árbol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NO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vacío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tengo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recorrer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desde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raíz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hasta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lugar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correspondiente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respetando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orden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Siempre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inserta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hoja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Siempre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debo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generar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espacio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para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20"/>
          <p:cNvGrpSpPr/>
          <p:nvPr/>
        </p:nvGrpSpPr>
        <p:grpSpPr>
          <a:xfrm>
            <a:off x="8304212" y="4156075"/>
            <a:ext cx="3663950" cy="2457450"/>
            <a:chOff x="8304213" y="4156075"/>
            <a:chExt cx="3663950" cy="2457450"/>
          </a:xfrm>
        </p:grpSpPr>
        <p:sp>
          <p:nvSpPr>
            <p:cNvPr id="229" name="Google Shape;229;p20"/>
            <p:cNvSpPr/>
            <p:nvPr/>
          </p:nvSpPr>
          <p:spPr>
            <a:xfrm>
              <a:off x="8304213" y="4741863"/>
              <a:ext cx="693737" cy="590550"/>
            </a:xfrm>
            <a:prstGeom prst="rightArrow">
              <a:avLst>
                <a:gd name="adj1" fmla="val 12406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30" name="Google Shape;230;p20"/>
            <p:cNvGrpSpPr/>
            <p:nvPr/>
          </p:nvGrpSpPr>
          <p:grpSpPr>
            <a:xfrm>
              <a:off x="9767888" y="4156075"/>
              <a:ext cx="2200275" cy="2457450"/>
              <a:chOff x="9767888" y="4156075"/>
              <a:chExt cx="2200275" cy="2457450"/>
            </a:xfrm>
          </p:grpSpPr>
          <p:grpSp>
            <p:nvGrpSpPr>
              <p:cNvPr id="231" name="Google Shape;231;p20"/>
              <p:cNvGrpSpPr/>
              <p:nvPr/>
            </p:nvGrpSpPr>
            <p:grpSpPr>
              <a:xfrm>
                <a:off x="9767888" y="4156075"/>
                <a:ext cx="1377950" cy="1485900"/>
                <a:chOff x="9789542" y="2581275"/>
                <a:chExt cx="1376933" cy="1485900"/>
              </a:xfrm>
            </p:grpSpPr>
            <p:sp>
              <p:nvSpPr>
                <p:cNvPr id="232" name="Google Shape;232;p20"/>
                <p:cNvSpPr/>
                <p:nvPr/>
              </p:nvSpPr>
              <p:spPr>
                <a:xfrm>
                  <a:off x="10617200" y="3475038"/>
                  <a:ext cx="546100" cy="592137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33" name="Google Shape;233;p20"/>
                <p:cNvSpPr txBox="1"/>
                <p:nvPr/>
              </p:nvSpPr>
              <p:spPr>
                <a:xfrm>
                  <a:off x="10620375" y="3595688"/>
                  <a:ext cx="5461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18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4" name="Google Shape;234;p20"/>
                <p:cNvCxnSpPr/>
                <p:nvPr/>
              </p:nvCxnSpPr>
              <p:spPr>
                <a:xfrm>
                  <a:off x="10394950" y="3103563"/>
                  <a:ext cx="304800" cy="363537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235" name="Google Shape;235;p20"/>
                <p:cNvGrpSpPr/>
                <p:nvPr/>
              </p:nvGrpSpPr>
              <p:grpSpPr>
                <a:xfrm>
                  <a:off x="9789542" y="2581275"/>
                  <a:ext cx="1057846" cy="631825"/>
                  <a:chOff x="9789542" y="2581275"/>
                  <a:chExt cx="1057846" cy="631825"/>
                </a:xfrm>
              </p:grpSpPr>
              <p:sp>
                <p:nvSpPr>
                  <p:cNvPr id="236" name="Google Shape;236;p20"/>
                  <p:cNvSpPr/>
                  <p:nvPr/>
                </p:nvSpPr>
                <p:spPr>
                  <a:xfrm>
                    <a:off x="9813925" y="2620963"/>
                    <a:ext cx="547688" cy="592137"/>
                  </a:xfrm>
                  <a:prstGeom prst="ellipse">
                    <a:avLst/>
                  </a:prstGeom>
                  <a:noFill/>
                  <a:ln w="57150" cap="flat" cmpd="sng">
                    <a:solidFill>
                      <a:srgbClr val="2F5597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37" name="Google Shape;237;p20"/>
                  <p:cNvSpPr txBox="1"/>
                  <p:nvPr/>
                </p:nvSpPr>
                <p:spPr>
                  <a:xfrm>
                    <a:off x="9789542" y="2741613"/>
                    <a:ext cx="626938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595959"/>
                      </a:buClr>
                      <a:buSzPts val="2200"/>
                      <a:buFont typeface="Consolas"/>
                      <a:buNone/>
                    </a:pPr>
                    <a:r>
                      <a:rPr lang="en-US" sz="2200" b="1" i="0" u="none" strike="noStrike" cap="none">
                        <a:solidFill>
                          <a:srgbClr val="59595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rPr>
                      <a:t>15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8" name="Google Shape;238;p20"/>
                  <p:cNvSpPr txBox="1"/>
                  <p:nvPr/>
                </p:nvSpPr>
                <p:spPr>
                  <a:xfrm>
                    <a:off x="10313988" y="2581275"/>
                    <a:ext cx="533400" cy="4540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595959"/>
                      </a:buClr>
                      <a:buSzPts val="2200"/>
                      <a:buFont typeface="Consolas"/>
                      <a:buNone/>
                    </a:pPr>
                    <a:r>
                      <a:rPr lang="en-US" sz="2200" b="1" i="0" u="none" strike="noStrike" cap="none">
                        <a:solidFill>
                          <a:srgbClr val="59595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rPr>
                      <a:t>A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39" name="Google Shape;239;p20"/>
              <p:cNvGrpSpPr/>
              <p:nvPr/>
            </p:nvGrpSpPr>
            <p:grpSpPr>
              <a:xfrm>
                <a:off x="11176001" y="5597525"/>
                <a:ext cx="792162" cy="1016000"/>
                <a:chOff x="11202988" y="4022725"/>
                <a:chExt cx="792162" cy="1016000"/>
              </a:xfrm>
            </p:grpSpPr>
            <p:sp>
              <p:nvSpPr>
                <p:cNvPr id="240" name="Google Shape;240;p20"/>
                <p:cNvSpPr txBox="1"/>
                <p:nvPr/>
              </p:nvSpPr>
              <p:spPr>
                <a:xfrm>
                  <a:off x="11428413" y="4516438"/>
                  <a:ext cx="5461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22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1" name="Google Shape;241;p20"/>
                <p:cNvCxnSpPr/>
                <p:nvPr/>
              </p:nvCxnSpPr>
              <p:spPr>
                <a:xfrm>
                  <a:off x="11202988" y="4022725"/>
                  <a:ext cx="304800" cy="363538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242" name="Google Shape;242;p20"/>
                <p:cNvSpPr/>
                <p:nvPr/>
              </p:nvSpPr>
              <p:spPr>
                <a:xfrm>
                  <a:off x="11449050" y="4446588"/>
                  <a:ext cx="546100" cy="592137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</p:grpSp>
      <p:grpSp>
        <p:nvGrpSpPr>
          <p:cNvPr id="243" name="Google Shape;243;p20"/>
          <p:cNvGrpSpPr/>
          <p:nvPr/>
        </p:nvGrpSpPr>
        <p:grpSpPr>
          <a:xfrm>
            <a:off x="9896475" y="5568950"/>
            <a:ext cx="655637" cy="1143000"/>
            <a:chOff x="9896068" y="5569609"/>
            <a:chExt cx="655637" cy="1143000"/>
          </a:xfrm>
        </p:grpSpPr>
        <p:grpSp>
          <p:nvGrpSpPr>
            <p:cNvPr id="244" name="Google Shape;244;p20"/>
            <p:cNvGrpSpPr/>
            <p:nvPr/>
          </p:nvGrpSpPr>
          <p:grpSpPr>
            <a:xfrm>
              <a:off x="9896068" y="6120472"/>
              <a:ext cx="566737" cy="592137"/>
              <a:chOff x="9898063" y="6119812"/>
              <a:chExt cx="566737" cy="592138"/>
            </a:xfrm>
          </p:grpSpPr>
          <p:sp>
            <p:nvSpPr>
              <p:cNvPr id="245" name="Google Shape;245;p20"/>
              <p:cNvSpPr/>
              <p:nvPr/>
            </p:nvSpPr>
            <p:spPr>
              <a:xfrm>
                <a:off x="9918701" y="6119812"/>
                <a:ext cx="546099" cy="592138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20"/>
              <p:cNvSpPr txBox="1"/>
              <p:nvPr/>
            </p:nvSpPr>
            <p:spPr>
              <a:xfrm>
                <a:off x="9898063" y="6253162"/>
                <a:ext cx="547687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7" name="Google Shape;247;p20"/>
            <p:cNvCxnSpPr/>
            <p:nvPr/>
          </p:nvCxnSpPr>
          <p:spPr>
            <a:xfrm flipH="1">
              <a:off x="10251668" y="5569609"/>
              <a:ext cx="300037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4" name="Google Shape;254;p2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1"/>
          <p:cNvSpPr txBox="1"/>
          <p:nvPr/>
        </p:nvSpPr>
        <p:spPr>
          <a:xfrm>
            <a:off x="1146175" y="273050"/>
            <a:ext cx="9877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1654175" y="1331912"/>
            <a:ext cx="10387012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 que se leen los siguientes valores y se quiere crear un ABB (15, 18, 22, 16, 7)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21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50" y="1011237"/>
            <a:ext cx="16097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1"/>
          <p:cNvSpPr txBox="1"/>
          <p:nvPr/>
        </p:nvSpPr>
        <p:spPr>
          <a:xfrm>
            <a:off x="6127750" y="1671637"/>
            <a:ext cx="5688012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cree que quedará el árbol?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439737" y="2719387"/>
            <a:ext cx="5588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1349375" y="2532062"/>
            <a:ext cx="6429375" cy="190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árbol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NO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vacío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tengo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recorrer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desde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raíz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hasta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lugar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correspondiente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respetando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orden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Siempre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inserta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hoja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Siempre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debo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generar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espacio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para el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21"/>
          <p:cNvGrpSpPr/>
          <p:nvPr/>
        </p:nvGrpSpPr>
        <p:grpSpPr>
          <a:xfrm>
            <a:off x="8132762" y="2484437"/>
            <a:ext cx="3717926" cy="2520950"/>
            <a:chOff x="8133556" y="2484476"/>
            <a:chExt cx="3717926" cy="2520950"/>
          </a:xfrm>
        </p:grpSpPr>
        <p:sp>
          <p:nvSpPr>
            <p:cNvPr id="262" name="Google Shape;262;p21"/>
            <p:cNvSpPr/>
            <p:nvPr/>
          </p:nvSpPr>
          <p:spPr>
            <a:xfrm>
              <a:off x="8133556" y="2484476"/>
              <a:ext cx="693737" cy="590550"/>
            </a:xfrm>
            <a:prstGeom prst="rightArrow">
              <a:avLst>
                <a:gd name="adj1" fmla="val 12406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3" name="Google Shape;263;p21"/>
            <p:cNvGrpSpPr/>
            <p:nvPr/>
          </p:nvGrpSpPr>
          <p:grpSpPr>
            <a:xfrm>
              <a:off x="9682956" y="2543214"/>
              <a:ext cx="1376362" cy="1485900"/>
              <a:chOff x="9789542" y="2581275"/>
              <a:chExt cx="1376933" cy="1485900"/>
            </a:xfrm>
          </p:grpSpPr>
          <p:sp>
            <p:nvSpPr>
              <p:cNvPr id="264" name="Google Shape;264;p21"/>
              <p:cNvSpPr/>
              <p:nvPr/>
            </p:nvSpPr>
            <p:spPr>
              <a:xfrm>
                <a:off x="10617200" y="3475038"/>
                <a:ext cx="546100" cy="592137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21"/>
              <p:cNvSpPr txBox="1"/>
              <p:nvPr/>
            </p:nvSpPr>
            <p:spPr>
              <a:xfrm>
                <a:off x="10620375" y="3595688"/>
                <a:ext cx="5461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6" name="Google Shape;266;p21"/>
              <p:cNvCxnSpPr/>
              <p:nvPr/>
            </p:nvCxnSpPr>
            <p:spPr>
              <a:xfrm>
                <a:off x="10394950" y="3103563"/>
                <a:ext cx="304800" cy="363537"/>
              </a:xfrm>
              <a:prstGeom prst="straightConnector1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67" name="Google Shape;267;p21"/>
              <p:cNvGrpSpPr/>
              <p:nvPr/>
            </p:nvGrpSpPr>
            <p:grpSpPr>
              <a:xfrm>
                <a:off x="9789542" y="2581275"/>
                <a:ext cx="1057846" cy="631825"/>
                <a:chOff x="9789542" y="2581275"/>
                <a:chExt cx="1057846" cy="631825"/>
              </a:xfrm>
            </p:grpSpPr>
            <p:sp>
              <p:nvSpPr>
                <p:cNvPr id="268" name="Google Shape;268;p21"/>
                <p:cNvSpPr/>
                <p:nvPr/>
              </p:nvSpPr>
              <p:spPr>
                <a:xfrm>
                  <a:off x="9813925" y="2620963"/>
                  <a:ext cx="547688" cy="592137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" name="Google Shape;269;p21"/>
                <p:cNvSpPr txBox="1"/>
                <p:nvPr/>
              </p:nvSpPr>
              <p:spPr>
                <a:xfrm>
                  <a:off x="9789542" y="2741613"/>
                  <a:ext cx="626938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15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21"/>
                <p:cNvSpPr txBox="1"/>
                <p:nvPr/>
              </p:nvSpPr>
              <p:spPr>
                <a:xfrm>
                  <a:off x="10313988" y="2581275"/>
                  <a:ext cx="5334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A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1" name="Google Shape;271;p21"/>
            <p:cNvGrpSpPr/>
            <p:nvPr/>
          </p:nvGrpSpPr>
          <p:grpSpPr>
            <a:xfrm>
              <a:off x="11059319" y="3989426"/>
              <a:ext cx="792163" cy="1016000"/>
              <a:chOff x="11202988" y="4022725"/>
              <a:chExt cx="792162" cy="1016000"/>
            </a:xfrm>
          </p:grpSpPr>
          <p:sp>
            <p:nvSpPr>
              <p:cNvPr id="272" name="Google Shape;272;p21"/>
              <p:cNvSpPr txBox="1"/>
              <p:nvPr/>
            </p:nvSpPr>
            <p:spPr>
              <a:xfrm>
                <a:off x="11428413" y="4516438"/>
                <a:ext cx="5461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3" name="Google Shape;273;p21"/>
              <p:cNvCxnSpPr/>
              <p:nvPr/>
            </p:nvCxnSpPr>
            <p:spPr>
              <a:xfrm>
                <a:off x="11202988" y="4022725"/>
                <a:ext cx="304800" cy="363538"/>
              </a:xfrm>
              <a:prstGeom prst="straightConnector1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74" name="Google Shape;274;p21"/>
              <p:cNvSpPr/>
              <p:nvPr/>
            </p:nvSpPr>
            <p:spPr>
              <a:xfrm>
                <a:off x="11449050" y="4446588"/>
                <a:ext cx="546100" cy="592137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75" name="Google Shape;275;p21"/>
            <p:cNvGrpSpPr/>
            <p:nvPr/>
          </p:nvGrpSpPr>
          <p:grpSpPr>
            <a:xfrm>
              <a:off x="9882543" y="3986250"/>
              <a:ext cx="779063" cy="969964"/>
              <a:chOff x="4503300" y="5582105"/>
              <a:chExt cx="779063" cy="969964"/>
            </a:xfrm>
          </p:grpSpPr>
          <p:sp>
            <p:nvSpPr>
              <p:cNvPr id="276" name="Google Shape;276;p21"/>
              <p:cNvSpPr/>
              <p:nvPr/>
            </p:nvSpPr>
            <p:spPr>
              <a:xfrm>
                <a:off x="4566800" y="6009144"/>
                <a:ext cx="546100" cy="542925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77" name="Google Shape;277;p21"/>
              <p:cNvCxnSpPr/>
              <p:nvPr/>
            </p:nvCxnSpPr>
            <p:spPr>
              <a:xfrm flipH="1">
                <a:off x="4982325" y="5582105"/>
                <a:ext cx="300038" cy="47625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78" name="Google Shape;278;p21"/>
              <p:cNvSpPr txBox="1"/>
              <p:nvPr/>
            </p:nvSpPr>
            <p:spPr>
              <a:xfrm>
                <a:off x="4503300" y="6128891"/>
                <a:ext cx="673100" cy="4079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9" name="Google Shape;279;p21"/>
          <p:cNvSpPr txBox="1"/>
          <p:nvPr/>
        </p:nvSpPr>
        <p:spPr>
          <a:xfrm>
            <a:off x="509587" y="4973637"/>
            <a:ext cx="6665912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cree que quedará el árbol si ahora se lee el 10, 15?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8148637" y="5729287"/>
            <a:ext cx="404336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se implementa?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p21"/>
          <p:cNvGrpSpPr/>
          <p:nvPr/>
        </p:nvGrpSpPr>
        <p:grpSpPr>
          <a:xfrm>
            <a:off x="9045575" y="3127375"/>
            <a:ext cx="654050" cy="1143000"/>
            <a:chOff x="8317508" y="4116648"/>
            <a:chExt cx="654050" cy="1143000"/>
          </a:xfrm>
        </p:grpSpPr>
        <p:cxnSp>
          <p:nvCxnSpPr>
            <p:cNvPr id="282" name="Google Shape;282;p21"/>
            <p:cNvCxnSpPr/>
            <p:nvPr/>
          </p:nvCxnSpPr>
          <p:spPr>
            <a:xfrm flipH="1">
              <a:off x="8671520" y="4116648"/>
              <a:ext cx="300038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83" name="Google Shape;283;p21"/>
            <p:cNvGrpSpPr/>
            <p:nvPr/>
          </p:nvGrpSpPr>
          <p:grpSpPr>
            <a:xfrm>
              <a:off x="8317508" y="4716723"/>
              <a:ext cx="565150" cy="542925"/>
              <a:chOff x="8317508" y="4716723"/>
              <a:chExt cx="565150" cy="542925"/>
            </a:xfrm>
          </p:grpSpPr>
          <p:sp>
            <p:nvSpPr>
              <p:cNvPr id="284" name="Google Shape;284;p21"/>
              <p:cNvSpPr/>
              <p:nvPr/>
            </p:nvSpPr>
            <p:spPr>
              <a:xfrm>
                <a:off x="8336558" y="4716723"/>
                <a:ext cx="546100" cy="542925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21"/>
              <p:cNvSpPr txBox="1"/>
              <p:nvPr/>
            </p:nvSpPr>
            <p:spPr>
              <a:xfrm>
                <a:off x="8317508" y="4837373"/>
                <a:ext cx="546100" cy="417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2" name="Google Shape;292;p2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2"/>
          <p:cNvSpPr txBox="1"/>
          <p:nvPr/>
        </p:nvSpPr>
        <p:spPr>
          <a:xfrm>
            <a:off x="1146175" y="273050"/>
            <a:ext cx="9877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3863975" y="1628775"/>
            <a:ext cx="6892925" cy="401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crear (</a:t>
            </a:r>
            <a:r>
              <a:rPr lang="en-US" sz="20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A:árbol; num:integer);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(A = nil) then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new(A);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A^.dato:= num; A^.HI:= nil; A^.HD:= nil;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if (num &lt; A^.dato) then </a:t>
            </a:r>
            <a:r>
              <a:rPr lang="en-US" sz="20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crear</a:t>
            </a: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(A^HI,num)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r>
              <a:rPr lang="en-US" sz="20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crear</a:t>
            </a: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(A^.HD,num)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334962" y="1074737"/>
            <a:ext cx="2665412" cy="551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arboles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arbol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^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record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HI: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arbol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HD: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arbol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abb:arbol</a:t>
            </a:r>
            <a:r>
              <a:rPr lang="en-US" sz="1600" b="1" i="0" u="none" strike="noStrike" cap="none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; x:integer;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abb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:=nil;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read (x);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while (x&lt;&gt;0)do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abb,x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read(x);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6734175" y="5667375"/>
            <a:ext cx="4043362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funciona?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3" name="Google Shape;303;p2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3"/>
          <p:cNvSpPr txBox="1"/>
          <p:nvPr/>
        </p:nvSpPr>
        <p:spPr>
          <a:xfrm>
            <a:off x="1146175" y="273050"/>
            <a:ext cx="9877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RBOLES 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BINARIOS DE </a:t>
            </a:r>
            <a:r>
              <a:rPr lang="en-US" sz="4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3"/>
          <p:cNvSpPr txBox="1"/>
          <p:nvPr/>
        </p:nvSpPr>
        <p:spPr>
          <a:xfrm>
            <a:off x="119062" y="1933575"/>
            <a:ext cx="6892925" cy="401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8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crear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1" i="0" u="none" strike="noStrike" cap="none" dirty="0" err="1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A:arbol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num:integer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(A = nil) then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begin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new(A);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A^.</a:t>
            </a:r>
            <a:r>
              <a:rPr lang="en-US" sz="18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</a:t>
            </a:r>
            <a:r>
              <a:rPr lang="en-US" sz="18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 A^.HI:= nil; A^.HD:= nil;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end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if (</a:t>
            </a:r>
            <a:r>
              <a:rPr lang="en-US" sz="18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&lt; A^.</a:t>
            </a:r>
            <a:r>
              <a:rPr lang="en-US" sz="18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then </a:t>
            </a:r>
            <a:r>
              <a:rPr lang="en-US" sz="18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crear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</a:t>
            </a:r>
            <a:r>
              <a:rPr lang="en-US" sz="18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HI,num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r>
              <a:rPr lang="en-US" sz="18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crear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</a:t>
            </a:r>
            <a:r>
              <a:rPr lang="en-US" sz="18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HD,num</a:t>
            </a: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  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3"/>
          <p:cNvSpPr txBox="1"/>
          <p:nvPr/>
        </p:nvSpPr>
        <p:spPr>
          <a:xfrm>
            <a:off x="119062" y="1200150"/>
            <a:ext cx="6985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Supongamos que recibe 15 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3"/>
          <p:cNvSpPr txBox="1"/>
          <p:nvPr/>
        </p:nvSpPr>
        <p:spPr>
          <a:xfrm>
            <a:off x="7645400" y="1433512"/>
            <a:ext cx="3721200" cy="430800"/>
          </a:xfrm>
          <a:prstGeom prst="rect">
            <a:avLst/>
          </a:prstGeom>
          <a:noFill/>
          <a:ln w="9525" cap="flat" cmpd="sng">
            <a:solidFill>
              <a:srgbClr val="333F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 = nil    num=15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23"/>
          <p:cNvGrpSpPr/>
          <p:nvPr/>
        </p:nvGrpSpPr>
        <p:grpSpPr>
          <a:xfrm>
            <a:off x="6383337" y="1965325"/>
            <a:ext cx="5543550" cy="1468437"/>
            <a:chOff x="6384032" y="1964533"/>
            <a:chExt cx="5543550" cy="1468437"/>
          </a:xfrm>
        </p:grpSpPr>
        <p:sp>
          <p:nvSpPr>
            <p:cNvPr id="309" name="Google Shape;309;p23"/>
            <p:cNvSpPr/>
            <p:nvPr/>
          </p:nvSpPr>
          <p:spPr>
            <a:xfrm>
              <a:off x="9047857" y="1964533"/>
              <a:ext cx="582612" cy="430213"/>
            </a:xfrm>
            <a:prstGeom prst="downArrow">
              <a:avLst>
                <a:gd name="adj1" fmla="val 10800"/>
                <a:gd name="adj2" fmla="val 50000"/>
              </a:avLst>
            </a:prstGeom>
            <a:solidFill>
              <a:srgbClr val="767171"/>
            </a:solidFill>
            <a:ln w="12700" cap="flat" cmpd="sng">
              <a:solidFill>
                <a:srgbClr val="333F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0" name="Google Shape;310;p23"/>
            <p:cNvSpPr txBox="1"/>
            <p:nvPr/>
          </p:nvSpPr>
          <p:spPr>
            <a:xfrm>
              <a:off x="6384032" y="2493171"/>
              <a:ext cx="5543550" cy="939799"/>
            </a:xfrm>
            <a:prstGeom prst="rect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crear a=nil, num=15,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23"/>
          <p:cNvGrpSpPr/>
          <p:nvPr/>
        </p:nvGrpSpPr>
        <p:grpSpPr>
          <a:xfrm>
            <a:off x="9983787" y="2420937"/>
            <a:ext cx="1370012" cy="850900"/>
            <a:chOff x="7994650" y="3048000"/>
            <a:chExt cx="1081088" cy="850900"/>
          </a:xfrm>
        </p:grpSpPr>
        <p:sp>
          <p:nvSpPr>
            <p:cNvPr id="312" name="Google Shape;312;p23"/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" name="Google Shape;313;p23"/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3"/>
            <p:cNvSpPr txBox="1"/>
            <p:nvPr/>
          </p:nvSpPr>
          <p:spPr>
            <a:xfrm>
              <a:off x="8542338" y="3048000"/>
              <a:ext cx="5334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23"/>
          <p:cNvSpPr txBox="1"/>
          <p:nvPr/>
        </p:nvSpPr>
        <p:spPr>
          <a:xfrm>
            <a:off x="7689850" y="3716337"/>
            <a:ext cx="3721100" cy="431800"/>
          </a:xfrm>
          <a:prstGeom prst="rect">
            <a:avLst/>
          </a:prstGeom>
          <a:noFill/>
          <a:ln w="9525" cap="flat" cmpd="sng">
            <a:solidFill>
              <a:srgbClr val="333F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 = 15 num=7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23"/>
          <p:cNvGrpSpPr/>
          <p:nvPr/>
        </p:nvGrpSpPr>
        <p:grpSpPr>
          <a:xfrm>
            <a:off x="6500812" y="4246562"/>
            <a:ext cx="5545137" cy="1468437"/>
            <a:chOff x="6500813" y="4246563"/>
            <a:chExt cx="5545137" cy="1468437"/>
          </a:xfrm>
        </p:grpSpPr>
        <p:sp>
          <p:nvSpPr>
            <p:cNvPr id="317" name="Google Shape;317;p23"/>
            <p:cNvSpPr/>
            <p:nvPr/>
          </p:nvSpPr>
          <p:spPr>
            <a:xfrm>
              <a:off x="9164638" y="4246563"/>
              <a:ext cx="582612" cy="430212"/>
            </a:xfrm>
            <a:prstGeom prst="downArrow">
              <a:avLst>
                <a:gd name="adj1" fmla="val 10800"/>
                <a:gd name="adj2" fmla="val 50000"/>
              </a:avLst>
            </a:prstGeom>
            <a:solidFill>
              <a:srgbClr val="767171"/>
            </a:solidFill>
            <a:ln w="12700" cap="flat" cmpd="sng">
              <a:solidFill>
                <a:srgbClr val="333F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8" name="Google Shape;318;p23"/>
            <p:cNvSpPr txBox="1"/>
            <p:nvPr/>
          </p:nvSpPr>
          <p:spPr>
            <a:xfrm>
              <a:off x="6500813" y="4776788"/>
              <a:ext cx="5545137" cy="938212"/>
            </a:xfrm>
            <a:prstGeom prst="rect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crear a=15, num=7,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9" name="Google Shape;319;p23"/>
            <p:cNvGrpSpPr/>
            <p:nvPr/>
          </p:nvGrpSpPr>
          <p:grpSpPr>
            <a:xfrm>
              <a:off x="10042525" y="4738688"/>
              <a:ext cx="1368425" cy="850900"/>
              <a:chOff x="7994650" y="3048000"/>
              <a:chExt cx="1081088" cy="850900"/>
            </a:xfrm>
          </p:grpSpPr>
          <p:sp>
            <p:nvSpPr>
              <p:cNvPr id="320" name="Google Shape;320;p23"/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23"/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3"/>
              <p:cNvSpPr txBox="1"/>
              <p:nvPr/>
            </p:nvSpPr>
            <p:spPr>
              <a:xfrm>
                <a:off x="8542338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3" name="Google Shape;323;p23"/>
          <p:cNvSpPr txBox="1"/>
          <p:nvPr/>
        </p:nvSpPr>
        <p:spPr>
          <a:xfrm>
            <a:off x="6500812" y="5815012"/>
            <a:ext cx="5545137" cy="938212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crear a= nil,num=7,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23"/>
          <p:cNvGrpSpPr/>
          <p:nvPr/>
        </p:nvGrpSpPr>
        <p:grpSpPr>
          <a:xfrm>
            <a:off x="10050462" y="5697537"/>
            <a:ext cx="1370012" cy="850900"/>
            <a:chOff x="7994650" y="3048000"/>
            <a:chExt cx="1081088" cy="850900"/>
          </a:xfrm>
        </p:grpSpPr>
        <p:sp>
          <p:nvSpPr>
            <p:cNvPr id="325" name="Google Shape;325;p23"/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" name="Google Shape;326;p23"/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3"/>
            <p:cNvSpPr txBox="1"/>
            <p:nvPr/>
          </p:nvSpPr>
          <p:spPr>
            <a:xfrm>
              <a:off x="8542338" y="3048000"/>
              <a:ext cx="5334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23"/>
          <p:cNvSpPr txBox="1"/>
          <p:nvPr/>
        </p:nvSpPr>
        <p:spPr>
          <a:xfrm>
            <a:off x="6543675" y="5224462"/>
            <a:ext cx="34274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400"/>
              <a:buFont typeface="Consolas"/>
              <a:buNone/>
            </a:pPr>
            <a:r>
              <a:rPr lang="en-US" sz="14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Se invoca con el hijo izquierdo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p23"/>
          <p:cNvGrpSpPr/>
          <p:nvPr/>
        </p:nvGrpSpPr>
        <p:grpSpPr>
          <a:xfrm>
            <a:off x="9426575" y="5507037"/>
            <a:ext cx="654050" cy="1143000"/>
            <a:chOff x="3630613" y="4581981"/>
            <a:chExt cx="654050" cy="1143000"/>
          </a:xfrm>
        </p:grpSpPr>
        <p:sp>
          <p:nvSpPr>
            <p:cNvPr id="330" name="Google Shape;330;p23"/>
            <p:cNvSpPr/>
            <p:nvPr/>
          </p:nvSpPr>
          <p:spPr>
            <a:xfrm>
              <a:off x="3649663" y="5182056"/>
              <a:ext cx="546100" cy="542925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31" name="Google Shape;331;p23"/>
            <p:cNvCxnSpPr/>
            <p:nvPr/>
          </p:nvCxnSpPr>
          <p:spPr>
            <a:xfrm flipH="1">
              <a:off x="3984625" y="4581981"/>
              <a:ext cx="300038" cy="476250"/>
            </a:xfrm>
            <a:prstGeom prst="straightConnector1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32" name="Google Shape;332;p23"/>
            <p:cNvSpPr txBox="1"/>
            <p:nvPr/>
          </p:nvSpPr>
          <p:spPr>
            <a:xfrm>
              <a:off x="3630613" y="5302706"/>
              <a:ext cx="546100" cy="417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23"/>
          <p:cNvSpPr txBox="1"/>
          <p:nvPr/>
        </p:nvSpPr>
        <p:spPr>
          <a:xfrm>
            <a:off x="2268537" y="6107112"/>
            <a:ext cx="3629025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se imprime?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25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1504</Words>
  <Application>Microsoft Office PowerPoint</Application>
  <PresentationFormat>Personalizado</PresentationFormat>
  <Paragraphs>334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Consolas</vt:lpstr>
      <vt:lpstr>Tahoma</vt:lpstr>
      <vt:lpstr>Times New Roman</vt:lpstr>
      <vt:lpstr>Noto Sans Symbols</vt:lpstr>
      <vt:lpstr>Calibri</vt:lpstr>
      <vt:lpstr>1_HDOfficeLightV0</vt:lpstr>
      <vt:lpstr>2_HDOfficeLightV0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pc0</cp:lastModifiedBy>
  <cp:revision>7</cp:revision>
  <dcterms:created xsi:type="dcterms:W3CDTF">2004-03-08T16:29:06Z</dcterms:created>
  <dcterms:modified xsi:type="dcterms:W3CDTF">2022-08-27T19:22:28Z</dcterms:modified>
</cp:coreProperties>
</file>