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4" r:id="rId3"/>
    <p:sldId id="265" r:id="rId4"/>
    <p:sldId id="272" r:id="rId5"/>
    <p:sldId id="273" r:id="rId6"/>
    <p:sldId id="274" r:id="rId7"/>
    <p:sldId id="275" r:id="rId8"/>
    <p:sldId id="276" r:id="rId9"/>
    <p:sldId id="277" r:id="rId10"/>
    <p:sldId id="266" r:id="rId11"/>
    <p:sldId id="278" r:id="rId12"/>
    <p:sldId id="279" r:id="rId13"/>
    <p:sldId id="267" r:id="rId14"/>
    <p:sldId id="268" r:id="rId15"/>
    <p:sldId id="269" r:id="rId16"/>
    <p:sldId id="280" r:id="rId17"/>
    <p:sldId id="281" r:id="rId18"/>
    <p:sldId id="282" r:id="rId19"/>
    <p:sldId id="271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71" autoAdjust="0"/>
  </p:normalViewPr>
  <p:slideViewPr>
    <p:cSldViewPr snapToGrid="0">
      <p:cViewPr varScale="1">
        <p:scale>
          <a:sx n="66" d="100"/>
          <a:sy n="66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C64B3-3605-4A5D-B8D6-F2642BC06AE3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2F59E-3D20-4FEB-9820-CA5E7D98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43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2F59E-3D20-4FEB-9820-CA5E7D98DC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7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7DD-9AEF-4629-9BB2-F8C6FA5AA42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3E5C-C233-4E53-BF54-3A6EAB9B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1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7DD-9AEF-4629-9BB2-F8C6FA5AA42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3E5C-C233-4E53-BF54-3A6EAB9B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7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D2D47DD-9AEF-4629-9BB2-F8C6FA5AA42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0203E5C-C233-4E53-BF54-3A6EAB9B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7DD-9AEF-4629-9BB2-F8C6FA5AA42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3E5C-C233-4E53-BF54-3A6EAB9B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7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2D47DD-9AEF-4629-9BB2-F8C6FA5AA42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203E5C-C233-4E53-BF54-3A6EAB9B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08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7DD-9AEF-4629-9BB2-F8C6FA5AA42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3E5C-C233-4E53-BF54-3A6EAB9B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7DD-9AEF-4629-9BB2-F8C6FA5AA42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3E5C-C233-4E53-BF54-3A6EAB9B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3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7DD-9AEF-4629-9BB2-F8C6FA5AA42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3E5C-C233-4E53-BF54-3A6EAB9B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4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7DD-9AEF-4629-9BB2-F8C6FA5AA42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3E5C-C233-4E53-BF54-3A6EAB9B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7DD-9AEF-4629-9BB2-F8C6FA5AA42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3E5C-C233-4E53-BF54-3A6EAB9B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4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47DD-9AEF-4629-9BB2-F8C6FA5AA42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3E5C-C233-4E53-BF54-3A6EAB9B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D2D47DD-9AEF-4629-9BB2-F8C6FA5AA42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0203E5C-C233-4E53-BF54-3A6EAB9B9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36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FD69-DD2B-4E2C-93B3-CFCACE65B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part two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7A5AD-2039-45F4-A9AC-169E034DE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9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5646-989F-414C-B30B-9BE484A4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4A22B-F855-4062-8644-38573F54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i="1" dirty="0"/>
              <a:t>expression</a:t>
            </a:r>
            <a:r>
              <a:rPr lang="en-US" dirty="0"/>
              <a:t> is a construct made up of variables, operators, and method invocations, which are constructed according to the syntax of the language, that evaluates to a single value.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2DCAD-86E6-43E6-A728-CE960E5C8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3521754"/>
            <a:ext cx="7846624" cy="237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8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E8B1-6E93-4698-99FC-DFF0D1C51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31DDF-A036-4607-A0F8-5E687DF3D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Statements are roughly equivalent to sentences in natural languages. A statement forms a complete unit of execution. The following types of expressions can be made into a statement by terminating the expression with a semicolon ;.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3813C-3E55-46D5-87AC-F1EEF320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14" y="3286124"/>
            <a:ext cx="5363891" cy="315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6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D1B9-85FE-4A84-BE43-F65A64C5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7BFA6-7E25-44EB-82F0-477E36A45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i="1" dirty="0"/>
              <a:t>block</a:t>
            </a:r>
            <a:r>
              <a:rPr lang="en-US" dirty="0"/>
              <a:t> is a group of zero or more statements between balanced braces and can be used anywhere a single statement is allowed.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168F9-49E9-42A7-BD3A-F38E8C1F5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3022755"/>
            <a:ext cx="6804103" cy="33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3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20B2-41F8-4A97-813B-C4A0EE53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9BCEB-EDF5-42CA-B5BC-E74768C14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985" y="2220685"/>
            <a:ext cx="8223947" cy="35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0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0018-7315-4B4C-8E5F-CA84594A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F142-7A47-459D-9383-9F0ED2456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57E67-00AF-42C8-A84C-64191037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53" y="2011680"/>
            <a:ext cx="7436633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83-58E5-480F-9187-E6B39C42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EA2D-476F-4981-A476-ACF84C92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AD1D7-92ED-4184-94A3-760B961D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12" y="2800576"/>
            <a:ext cx="8281694" cy="26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84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8479-5B75-428E-85F9-F92AA7A6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2F777-43C9-4E30-9D28-7D954B68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90FA1-74C9-4FD6-A316-C44A9DA0E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720" y="2781186"/>
            <a:ext cx="8620478" cy="266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6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B070-2179-4CA5-A8AE-AAB834C0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B157-0215-4246-8DC2-295046F3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F11CE-2CC2-4CFD-81DF-BC5C6FCF9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209" y="2680493"/>
            <a:ext cx="7893499" cy="286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25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3F07-DE7E-4C76-8DCE-9806EDA1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3A18-6672-469B-A243-5E53FD6A0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64639-131A-4DB7-90E8-31B7B564C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29" y="2530700"/>
            <a:ext cx="7690758" cy="280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74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C3CC-6F5B-4521-90F9-0AFC7A5F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F1DFF-BAC3-4417-9467-6017046F0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6C381-81B4-4BBA-9555-340B6EE7F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3" y="2612570"/>
            <a:ext cx="12173667" cy="278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9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06DB-9FCC-464A-9CC9-88D44118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28FC6-D032-4FE6-8682-B26822EF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  <a:p>
            <a:r>
              <a:rPr lang="en-US" dirty="0"/>
              <a:t>Expressions, Statements, and Blocks</a:t>
            </a:r>
          </a:p>
          <a:p>
            <a:r>
              <a:rPr lang="en-US" dirty="0"/>
              <a:t>If-else</a:t>
            </a:r>
          </a:p>
          <a:p>
            <a:r>
              <a:rPr lang="en-US" dirty="0"/>
              <a:t>Switch case</a:t>
            </a:r>
          </a:p>
          <a:p>
            <a:r>
              <a:rPr lang="en-US" dirty="0"/>
              <a:t>For, For-each, While, Do-while</a:t>
            </a:r>
          </a:p>
          <a:p>
            <a:r>
              <a:rPr lang="en-US" dirty="0"/>
              <a:t>lambda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22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98B7-0F0F-4C2D-82AA-96DE7C06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C2A3B-DED9-4862-9BEB-66C827587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7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59DC-896D-4D63-BBE4-D13CBA40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F7288-1448-477D-B391-A40D1E524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provides a rich set of operators to manipulate variables. We can divide all the Java operators into the following groups −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Relational Operators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 err="1"/>
              <a:t>Misc</a:t>
            </a:r>
            <a:r>
              <a:rPr lang="en-US" dirty="0"/>
              <a:t> 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8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EB9A-DA83-4908-B8AD-A3EAFFE0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784080" cy="1508760"/>
          </a:xfrm>
        </p:spPr>
        <p:txBody>
          <a:bodyPr/>
          <a:lstStyle/>
          <a:p>
            <a:r>
              <a:rPr lang="en-US" dirty="0"/>
              <a:t>The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B5C3-F5EB-4A72-90EF-569FB6599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88" y="1900195"/>
            <a:ext cx="2755309" cy="4206240"/>
          </a:xfrm>
        </p:spPr>
        <p:txBody>
          <a:bodyPr/>
          <a:lstStyle/>
          <a:p>
            <a:r>
              <a:rPr lang="en-US" dirty="0"/>
              <a:t>variable A holds 10 </a:t>
            </a:r>
          </a:p>
          <a:p>
            <a:r>
              <a:rPr lang="en-US" dirty="0"/>
              <a:t>variable B holds 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5F752-053A-4C8F-94EE-C96FA5243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597" y="1613088"/>
            <a:ext cx="9263403" cy="52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6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60FC-56F7-48BA-8327-36CF2530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784080" cy="1508760"/>
          </a:xfrm>
        </p:spPr>
        <p:txBody>
          <a:bodyPr/>
          <a:lstStyle/>
          <a:p>
            <a:r>
              <a:rPr lang="en-US" dirty="0"/>
              <a:t>The Relational 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EE3569-DB5E-4C18-8FD8-EA8EE7C0C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1709" y="1260116"/>
            <a:ext cx="7870291" cy="559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9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C68B-9FD7-42F4-8067-680AA672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784080" cy="1508760"/>
          </a:xfrm>
        </p:spPr>
        <p:txBody>
          <a:bodyPr/>
          <a:lstStyle/>
          <a:p>
            <a:r>
              <a:rPr lang="en-US" dirty="0"/>
              <a:t>The 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619A-6434-4C25-BC13-C958126FB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= 0011 1100</a:t>
            </a:r>
          </a:p>
          <a:p>
            <a:r>
              <a:rPr lang="pt-BR" dirty="0"/>
              <a:t>b = 0000 1101</a:t>
            </a:r>
          </a:p>
          <a:p>
            <a:r>
              <a:rPr lang="pt-BR" dirty="0"/>
              <a:t>-----------------</a:t>
            </a:r>
          </a:p>
          <a:p>
            <a:r>
              <a:rPr lang="pt-BR" dirty="0"/>
              <a:t>a&amp;b = 0000 1100</a:t>
            </a:r>
          </a:p>
          <a:p>
            <a:r>
              <a:rPr lang="pt-BR" dirty="0"/>
              <a:t>a|b = 0011 1101</a:t>
            </a:r>
          </a:p>
          <a:p>
            <a:r>
              <a:rPr lang="pt-BR" dirty="0"/>
              <a:t>a^b = 0011 0001</a:t>
            </a:r>
          </a:p>
          <a:p>
            <a:r>
              <a:rPr lang="pt-BR" dirty="0"/>
              <a:t>~a  = 1100 0011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C896F-3F81-4F94-A49E-FD649CE50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1209675"/>
            <a:ext cx="67437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9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DF6A-2C47-408F-9874-6CEED1BD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784080" cy="1508760"/>
          </a:xfrm>
        </p:spPr>
        <p:txBody>
          <a:bodyPr/>
          <a:lstStyle/>
          <a:p>
            <a:r>
              <a:rPr lang="en-US" dirty="0"/>
              <a:t>The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F6A85-A402-4BFC-996E-AB31DA38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true</a:t>
            </a:r>
          </a:p>
          <a:p>
            <a:r>
              <a:rPr lang="en-US" dirty="0"/>
              <a:t>B = false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1E2A1-7D8B-4051-AB67-016FF3655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17" y="3183323"/>
            <a:ext cx="10058483" cy="35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5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117A-846C-4E6C-975E-BA82181F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3892"/>
            <a:ext cx="9784080" cy="1508760"/>
          </a:xfrm>
        </p:spPr>
        <p:txBody>
          <a:bodyPr/>
          <a:lstStyle/>
          <a:p>
            <a:r>
              <a:rPr lang="en-US" dirty="0"/>
              <a:t>The Assignment </a:t>
            </a:r>
            <a:br>
              <a:rPr lang="en-US" dirty="0"/>
            </a:br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DB0C-E999-4058-9199-089518FD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B37DC-1756-4B83-A9CD-B764C588D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3" y="-11065"/>
            <a:ext cx="7402287" cy="69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FAD9-FF3A-4319-8E18-94E0A2B1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9013-667D-4E6C-A621-E0691C36D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Operator ( ? : )</a:t>
            </a:r>
          </a:p>
          <a:p>
            <a:endParaRPr lang="en-US" dirty="0"/>
          </a:p>
          <a:p>
            <a:r>
              <a:rPr lang="en-US" dirty="0" err="1"/>
              <a:t>instanceof</a:t>
            </a:r>
            <a:r>
              <a:rPr lang="en-US" dirty="0"/>
              <a:t> Operator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7EB91-FD6E-4BE8-B6B5-D8691295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90" y="2011680"/>
            <a:ext cx="6576739" cy="513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D9D452-0FC4-448E-98A8-8C1163D88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216" y="2922420"/>
            <a:ext cx="7461213" cy="47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27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288</TotalTime>
  <Words>178</Words>
  <Application>Microsoft Office PowerPoint</Application>
  <PresentationFormat>Widescreen</PresentationFormat>
  <Paragraphs>51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Corbel</vt:lpstr>
      <vt:lpstr>Wingdings</vt:lpstr>
      <vt:lpstr>Banded</vt:lpstr>
      <vt:lpstr>Java part two</vt:lpstr>
      <vt:lpstr>agenda</vt:lpstr>
      <vt:lpstr>Operators</vt:lpstr>
      <vt:lpstr>The Arithmetic Operators</vt:lpstr>
      <vt:lpstr>The Relational Operators</vt:lpstr>
      <vt:lpstr>The Bitwise Operators</vt:lpstr>
      <vt:lpstr>The Logical Operators</vt:lpstr>
      <vt:lpstr>The Assignment  Operators</vt:lpstr>
      <vt:lpstr>Miscellaneous Operators</vt:lpstr>
      <vt:lpstr>Expressions</vt:lpstr>
      <vt:lpstr>Statements</vt:lpstr>
      <vt:lpstr>Blocks</vt:lpstr>
      <vt:lpstr>If-else</vt:lpstr>
      <vt:lpstr>Switch case</vt:lpstr>
      <vt:lpstr>For</vt:lpstr>
      <vt:lpstr>For-each</vt:lpstr>
      <vt:lpstr>While</vt:lpstr>
      <vt:lpstr>Do-while</vt:lpstr>
      <vt:lpstr>lambda</vt:lpstr>
      <vt:lpstr>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</dc:title>
  <dc:creator>Epaneshnikov, V.</dc:creator>
  <cp:lastModifiedBy>Epaneshnikov, V.</cp:lastModifiedBy>
  <cp:revision>14</cp:revision>
  <dcterms:created xsi:type="dcterms:W3CDTF">2018-03-12T11:15:42Z</dcterms:created>
  <dcterms:modified xsi:type="dcterms:W3CDTF">2018-03-14T09:46:25Z</dcterms:modified>
</cp:coreProperties>
</file>