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7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1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E1AF9A6-E387-4CE5-ABC4-0DEB607D87C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1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ntur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7996-244F-4876-B5B6-0BC8EC691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840F-9040-44F2-8F07-D5AE0BD6B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5AB2-0746-40F3-8BF5-FD05AF97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2F25-A026-4459-96EC-59C59DF4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a software- and hardware-independent tool for storing and transporting data.</a:t>
            </a:r>
          </a:p>
          <a:p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</p:txBody>
      </p:sp>
    </p:spTree>
    <p:extLst>
      <p:ext uri="{BB962C8B-B14F-4D97-AF65-F5344CB8AC3E}">
        <p14:creationId xmlns:p14="http://schemas.microsoft.com/office/powerpoint/2010/main" val="331836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2F9D-E6E0-40AD-835B-5506A99B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67D8-D07B-4927-AF01-CEB47F1E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 has sender information.</a:t>
            </a:r>
          </a:p>
          <a:p>
            <a:r>
              <a:rPr lang="en-US" dirty="0"/>
              <a:t>It has receiver information</a:t>
            </a:r>
          </a:p>
          <a:p>
            <a:r>
              <a:rPr lang="en-US" dirty="0"/>
              <a:t>It has a heading</a:t>
            </a:r>
          </a:p>
          <a:p>
            <a:r>
              <a:rPr lang="en-US" dirty="0"/>
              <a:t>It has a message body.</a:t>
            </a:r>
          </a:p>
          <a:p>
            <a:r>
              <a:rPr lang="en-US" dirty="0"/>
              <a:t>XML is just information wrapped in tags.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B0F40-D652-4591-94A0-EC30280A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72" y="1934978"/>
            <a:ext cx="3990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5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3E9-539E-4687-B213-39E693A6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That’s all for today</a:t>
            </a:r>
          </a:p>
        </p:txBody>
      </p:sp>
    </p:spTree>
    <p:extLst>
      <p:ext uri="{BB962C8B-B14F-4D97-AF65-F5344CB8AC3E}">
        <p14:creationId xmlns:p14="http://schemas.microsoft.com/office/powerpoint/2010/main" val="294514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9552-F492-4F33-8E0C-03AA58AC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0848-793B-4DDB-9F12-1059CF1B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and HTTPS</a:t>
            </a:r>
          </a:p>
          <a:p>
            <a:r>
              <a:rPr lang="en-US" dirty="0"/>
              <a:t>URL and it’s features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XML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0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BE3F-0610-4545-B6A9-8172C14F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9C4-52B4-48E7-B38F-C4BC3775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 is the set of rules for transferring files (text, graphic images, sound, video, and other multimedia files) on the World Wide Web. As soon as a Web user opens their Web browser, the user is indirectly making use of HTTP. HTTP is an application protocol that runs on top of the TCP/IP suite of protocols (the foundation protocols for the Internet).</a:t>
            </a:r>
            <a:br>
              <a:rPr lang="en-US" dirty="0"/>
            </a:b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2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181-59FB-49E6-9B1A-C0FDE740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</a:t>
            </a:r>
            <a:r>
              <a:rPr lang="en-US" dirty="0"/>
              <a:t> vs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5B7A-7B48-4D8A-8D5B-F61C41A0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we are going on </a:t>
            </a:r>
            <a:r>
              <a:rPr lang="en-US" dirty="0">
                <a:hlinkClick r:id="rId2"/>
              </a:rPr>
              <a:t>https://Accenture.com</a:t>
            </a:r>
            <a:r>
              <a:rPr lang="en-US" dirty="0"/>
              <a:t> instead of http://</a:t>
            </a:r>
            <a:br>
              <a:rPr lang="en-US" dirty="0"/>
            </a:br>
            <a:r>
              <a:rPr lang="en-US" dirty="0"/>
              <a:t>What does it mean?</a:t>
            </a:r>
          </a:p>
          <a:p>
            <a:r>
              <a:rPr lang="en-US" dirty="0"/>
              <a:t>Instead of </a:t>
            </a:r>
            <a:r>
              <a:rPr lang="en-US" dirty="0" err="1"/>
              <a:t>HyperText</a:t>
            </a:r>
            <a:r>
              <a:rPr lang="en-US" dirty="0"/>
              <a:t> Transfer Protocol (HTTP), this website uses </a:t>
            </a:r>
            <a:r>
              <a:rPr lang="en-US" dirty="0" err="1"/>
              <a:t>HyperText</a:t>
            </a:r>
            <a:r>
              <a:rPr lang="en-US" dirty="0"/>
              <a:t> Transfer Protocol Secure (HTTPS).</a:t>
            </a:r>
          </a:p>
          <a:p>
            <a:r>
              <a:rPr lang="en-US" dirty="0"/>
              <a:t>Using HTTPS, the computers agree on a "code" between them, and then they scramble the messages using that "code" so that no one in between can read them. This keeps your information safe from hackers.</a:t>
            </a:r>
          </a:p>
          <a:p>
            <a:r>
              <a:rPr lang="en-US" dirty="0"/>
              <a:t>They use the "code" on a Secure Sockets Layer (SSL), sometimes called Transport Layer Security (TLS) to send the information back and forth.</a:t>
            </a:r>
          </a:p>
        </p:txBody>
      </p:sp>
    </p:spTree>
    <p:extLst>
      <p:ext uri="{BB962C8B-B14F-4D97-AF65-F5344CB8AC3E}">
        <p14:creationId xmlns:p14="http://schemas.microsoft.com/office/powerpoint/2010/main" val="35196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6633-0D09-4519-A9F2-6C7A5673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http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1DBA-E157-4E39-A7A1-F255DFD9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There are several types of HTTP Requests</a:t>
            </a:r>
          </a:p>
          <a:p>
            <a:r>
              <a:rPr lang="en-US" dirty="0"/>
              <a:t>For example, when you type a webpage URL in the browser and hit Enter, the browser makes an HTTP GET request</a:t>
            </a:r>
          </a:p>
          <a:p>
            <a:r>
              <a:rPr lang="en-US" dirty="0"/>
              <a:t>There are lots of HTTP response statuses. Example: if request has gone OK, then response will be with code 200.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49EA3-8D6C-4847-A8C1-94924C04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59" y="493450"/>
            <a:ext cx="5753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E528-95DC-4834-92E5-66622FEC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FA1C-2B82-4B55-BA8A-F15A082A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r>
              <a:rPr lang="en-US" dirty="0"/>
              <a:t>A URL (Uniform Resource Locator), as the name suggests, provides a way to locate a resource on the web, the hypertext system that operates over the internet. The URL contains the name of the protocol to be used to access the resource and a resource name. The first part of a URL identifies what protocol to use. The second part identifies the IP address or domain name where the resource is located.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https:// &lt;- protocol</a:t>
            </a:r>
            <a:br>
              <a:rPr lang="en-US" dirty="0"/>
            </a:br>
            <a:r>
              <a:rPr lang="en-US" dirty="0"/>
              <a:t>	           Accenture.com &lt;- resource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6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AA3A-DF2D-4A36-BF94-62EE5067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A9FE-ED3E-4097-BBAE-F288523C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URLs have more features than only protocol and name.</a:t>
            </a:r>
          </a:p>
          <a:p>
            <a:r>
              <a:rPr lang="en-US" dirty="0"/>
              <a:t>Every </a:t>
            </a:r>
            <a:r>
              <a:rPr lang="en-US" dirty="0" err="1"/>
              <a:t>Url</a:t>
            </a:r>
            <a:r>
              <a:rPr lang="en-US" dirty="0"/>
              <a:t> tries to find matching endpoint on Server side – if there’s none, You get response with code 400 – Not Found.</a:t>
            </a:r>
          </a:p>
          <a:p>
            <a:r>
              <a:rPr lang="en-US" dirty="0"/>
              <a:t>You can define </a:t>
            </a:r>
            <a:r>
              <a:rPr lang="en-US" dirty="0">
                <a:solidFill>
                  <a:srgbClr val="FF0000"/>
                </a:solidFill>
              </a:rPr>
              <a:t>port</a:t>
            </a:r>
            <a:r>
              <a:rPr lang="en-US" dirty="0"/>
              <a:t> this way: somewebpage</a:t>
            </a:r>
            <a:r>
              <a:rPr lang="en-US" dirty="0">
                <a:solidFill>
                  <a:srgbClr val="FF0000"/>
                </a:solidFill>
              </a:rPr>
              <a:t>:8080/</a:t>
            </a:r>
          </a:p>
          <a:p>
            <a:r>
              <a:rPr lang="en-US" dirty="0"/>
              <a:t>You can define </a:t>
            </a:r>
            <a:r>
              <a:rPr lang="en-US" dirty="0" err="1">
                <a:solidFill>
                  <a:srgbClr val="FF0000"/>
                </a:solidFill>
              </a:rPr>
              <a:t>pathParams</a:t>
            </a:r>
            <a:r>
              <a:rPr lang="en-US" dirty="0"/>
              <a:t> for request, which will be read as parameters. For example, we need to pass parameter with name “product” and value “apple”: somewebpage.com/</a:t>
            </a:r>
            <a:r>
              <a:rPr lang="en-US" dirty="0" err="1"/>
              <a:t>somePath</a:t>
            </a:r>
            <a:r>
              <a:rPr lang="en-US" dirty="0" err="1">
                <a:solidFill>
                  <a:srgbClr val="FF0000"/>
                </a:solidFill>
              </a:rPr>
              <a:t>?product</a:t>
            </a:r>
            <a:r>
              <a:rPr lang="en-US" dirty="0">
                <a:solidFill>
                  <a:srgbClr val="FF0000"/>
                </a:solidFill>
              </a:rPr>
              <a:t>=apple</a:t>
            </a:r>
          </a:p>
          <a:p>
            <a:r>
              <a:rPr lang="en-US" dirty="0"/>
              <a:t>Applying more than 1 parameter: </a:t>
            </a:r>
            <a:br>
              <a:rPr lang="en-US" dirty="0"/>
            </a:br>
            <a:r>
              <a:rPr lang="en-US" dirty="0"/>
              <a:t>somewebpage.com/somePath</a:t>
            </a:r>
            <a:r>
              <a:rPr lang="en-US" dirty="0">
                <a:solidFill>
                  <a:srgbClr val="FF0000"/>
                </a:solidFill>
              </a:rPr>
              <a:t>?parameter1=value1&amp;parameter2=value2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509B-D307-45CD-8558-298298BC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5F48-84CF-4104-A4C7-83441C80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is the standard markup language for creating Web pages.</a:t>
            </a:r>
          </a:p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describes the structure of Web pages using markup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HTML elements are represented by tags</a:t>
            </a:r>
          </a:p>
          <a:p>
            <a:r>
              <a:rPr lang="en-US" dirty="0"/>
              <a:t>HTML tags label pieces of content such as "heading", "paragraph", "table", and so on</a:t>
            </a:r>
          </a:p>
          <a:p>
            <a:r>
              <a:rPr lang="en-US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val="161751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D2E2-8E02-412C-A043-C7E9D009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CB70-0EAC-4BD3-9CBB-92D0BDE4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page basic example: </a:t>
            </a:r>
          </a:p>
          <a:p>
            <a:endParaRPr lang="en-US" dirty="0"/>
          </a:p>
          <a:p>
            <a:r>
              <a:rPr lang="en-US" dirty="0"/>
              <a:t>As You can see, HTML consists of</a:t>
            </a:r>
            <a:br>
              <a:rPr lang="en-US" dirty="0"/>
            </a:br>
            <a:r>
              <a:rPr lang="en-US" dirty="0"/>
              <a:t>3 usual tags: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&lt;html&gt; - declares html document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&lt;head&gt; - page’s tab name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&lt;body&gt;  - page’s content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8897-06D8-47E9-AC7D-6484D2C4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16" y="2011680"/>
            <a:ext cx="2628900" cy="128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5DA47-3DF3-4AE7-8D81-82FC0D1EB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33" y="2011680"/>
            <a:ext cx="2247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5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220</TotalTime>
  <Words>504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networking</vt:lpstr>
      <vt:lpstr>agenda</vt:lpstr>
      <vt:lpstr>What is http</vt:lpstr>
      <vt:lpstr>HTTp vs https</vt:lpstr>
      <vt:lpstr>How http works</vt:lpstr>
      <vt:lpstr>URL</vt:lpstr>
      <vt:lpstr>URL</vt:lpstr>
      <vt:lpstr>What is HTML</vt:lpstr>
      <vt:lpstr>What is HTML</vt:lpstr>
      <vt:lpstr>WHAT is XML</vt:lpstr>
      <vt:lpstr>What is xml</vt:lpstr>
      <vt:lpstr>That’s all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Required soft installation</dc:title>
  <dc:creator>Epaneshnikov, V.</dc:creator>
  <cp:lastModifiedBy>Epaneshnikov, V.</cp:lastModifiedBy>
  <cp:revision>25</cp:revision>
  <dcterms:created xsi:type="dcterms:W3CDTF">2018-03-09T10:17:18Z</dcterms:created>
  <dcterms:modified xsi:type="dcterms:W3CDTF">2018-03-12T10:10:54Z</dcterms:modified>
</cp:coreProperties>
</file>