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9A754-DF1D-4642-8634-1F26E4C71ECC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8B0E0-75B4-4327-95E2-11A3C37A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46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F9A6-E387-4CE5-ABC4-0DEB607D87C4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EF34-82CC-411A-91B8-9B0B6453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3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F9A6-E387-4CE5-ABC4-0DEB607D87C4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EF34-82CC-411A-91B8-9B0B6453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7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E1AF9A6-E387-4CE5-ABC4-0DEB607D87C4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D14EF34-82CC-411A-91B8-9B0B6453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4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F9A6-E387-4CE5-ABC4-0DEB607D87C4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EF34-82CC-411A-91B8-9B0B6453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3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1AF9A6-E387-4CE5-ABC4-0DEB607D87C4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14EF34-82CC-411A-91B8-9B0B6453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60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F9A6-E387-4CE5-ABC4-0DEB607D87C4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EF34-82CC-411A-91B8-9B0B6453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4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F9A6-E387-4CE5-ABC4-0DEB607D87C4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EF34-82CC-411A-91B8-9B0B6453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F9A6-E387-4CE5-ABC4-0DEB607D87C4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EF34-82CC-411A-91B8-9B0B6453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6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F9A6-E387-4CE5-ABC4-0DEB607D87C4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EF34-82CC-411A-91B8-9B0B6453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1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F9A6-E387-4CE5-ABC4-0DEB607D87C4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EF34-82CC-411A-91B8-9B0B6453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2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F9A6-E387-4CE5-ABC4-0DEB607D87C4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EF34-82CC-411A-91B8-9B0B6453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E1AF9A6-E387-4CE5-ABC4-0DEB607D87C4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D14EF34-82CC-411A-91B8-9B0B6453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41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7996-244F-4876-B5B6-0BC8EC691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D840F-9040-44F2-8F07-D5AE0BD6B6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32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93E9-539E-4687-B213-39E693A6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4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9552-F492-4F33-8E0C-03AA58AC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C0848-793B-4DDB-9F12-1059CF1B8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programming</a:t>
            </a:r>
          </a:p>
          <a:p>
            <a:r>
              <a:rPr lang="en-US" dirty="0"/>
              <a:t>Programming languages</a:t>
            </a:r>
          </a:p>
          <a:p>
            <a:r>
              <a:rPr lang="en-US" dirty="0"/>
              <a:t>What is Java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0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BE3F-0610-4545-B6A9-8172C14F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859C4-52B4-48E7-B38F-C4BC3775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programming - is a process that leads from an original formulation of a computing problem to an executable computer programs. Programming involves activities such as analysis, generating algorithms, verification of requirements and implementation - coding</a:t>
            </a:r>
            <a:r>
              <a:rPr lang="en-US" baseline="30000" dirty="0"/>
              <a:t> </a:t>
            </a:r>
            <a:r>
              <a:rPr lang="en-US" dirty="0"/>
              <a:t>of algorithms in a target programming language.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Source code - is any collection of computer instructions, possibly with comments, written using a </a:t>
            </a:r>
            <a:r>
              <a:rPr lang="en-US" i="1" dirty="0"/>
              <a:t>human-readable</a:t>
            </a:r>
            <a:r>
              <a:rPr lang="en-US" dirty="0"/>
              <a:t> programming language, usually as plain text.</a:t>
            </a:r>
          </a:p>
        </p:txBody>
      </p:sp>
    </p:spTree>
    <p:extLst>
      <p:ext uri="{BB962C8B-B14F-4D97-AF65-F5344CB8AC3E}">
        <p14:creationId xmlns:p14="http://schemas.microsoft.com/office/powerpoint/2010/main" val="292092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4181-59FB-49E6-9B1A-C0FDE740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75B7A-7B48-4D8A-8D5B-F61C41A05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 - is a formal language that specifies a set of instructions that can be used to produce various kinds of output. Programming languages generally consist of instructions for a computer.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4256F-0960-496E-AA22-A0B2A6E11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128" y="3270252"/>
            <a:ext cx="48863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8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6633-0D09-4519-A9F2-6C7A5673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41DBA-E157-4E39-A7A1-F255DFD9C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Assembly</a:t>
            </a:r>
          </a:p>
          <a:p>
            <a:r>
              <a:rPr lang="en-US" dirty="0"/>
              <a:t>C/C++</a:t>
            </a:r>
          </a:p>
          <a:p>
            <a:r>
              <a:rPr lang="en-US" dirty="0"/>
              <a:t>Java, .NET</a:t>
            </a:r>
          </a:p>
          <a:p>
            <a:r>
              <a:rPr lang="en-US" dirty="0"/>
              <a:t>Python, Perl, PHP</a:t>
            </a:r>
          </a:p>
          <a:p>
            <a:r>
              <a:rPr lang="en-US" dirty="0"/>
              <a:t>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9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E528-95DC-4834-92E5-66622FEC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1FA1C-2B82-4B55-BA8A-F15A082A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- is an island of Indonesia. At about 139,000 square kilometers, the island is comparable in size to England. Java was the first place where Indonesian coffee was grown.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621C90-0214-4D0A-8D9B-D018ECBE5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72" y="3125788"/>
            <a:ext cx="4909446" cy="286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6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AA3A-DF2D-4A36-BF94-62EE5067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A9FE-ED3E-4097-BBAE-F288523C4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8608BB-DDC4-41FB-87DD-688B952BD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94" y="2210590"/>
            <a:ext cx="5971401" cy="367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5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509B-D307-45CD-8558-298298BC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95F48-84CF-4104-A4C7-83441C807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- is a general-purpose computer-programming language that is concurrent, class-based, object-oriented, and specifically designed to have as few implementation dependencies as possible. It is intended to let application developers "write once, run anywhere" (WORA) - that compiled Java code can run on all platforms that support Java without the need for recompilation.</a:t>
            </a:r>
          </a:p>
          <a:p>
            <a:endParaRPr lang="en-US" dirty="0"/>
          </a:p>
          <a:p>
            <a:r>
              <a:rPr lang="en-US" dirty="0"/>
              <a:t>Java applications are typically compiled to bytecode that can run on any Java virtual machine (JVM).</a:t>
            </a:r>
          </a:p>
          <a:p>
            <a:endParaRPr lang="en-US" dirty="0"/>
          </a:p>
          <a:p>
            <a:r>
              <a:rPr lang="en-US" dirty="0"/>
              <a:t>Java was originally developed by James Gosling at Sun Microsystems (which has since been acquired by Oracle Corporation).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2B958-B892-4A4D-A758-3DE711595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501" y="3171825"/>
            <a:ext cx="10477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15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58B5-6B64-43F8-BC4B-3F2F39F4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log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546F7-8E84-4207-A64C-FF8992D5C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now we know about: </a:t>
            </a:r>
          </a:p>
          <a:p>
            <a:pPr lvl="1"/>
            <a:r>
              <a:rPr lang="en-US" dirty="0"/>
              <a:t>Programming</a:t>
            </a:r>
          </a:p>
          <a:p>
            <a:pPr lvl="1"/>
            <a:r>
              <a:rPr lang="en-US" dirty="0"/>
              <a:t>Programming languages</a:t>
            </a:r>
          </a:p>
          <a:p>
            <a:pPr lvl="1"/>
            <a:r>
              <a:rPr lang="en-US" dirty="0"/>
              <a:t>Java programming language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4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317</TotalTime>
  <Words>299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Corbel</vt:lpstr>
      <vt:lpstr>Wingdings</vt:lpstr>
      <vt:lpstr>Banded</vt:lpstr>
      <vt:lpstr>Programming</vt:lpstr>
      <vt:lpstr>agenda</vt:lpstr>
      <vt:lpstr>What is Programming</vt:lpstr>
      <vt:lpstr>Programming languages</vt:lpstr>
      <vt:lpstr>Programming languages</vt:lpstr>
      <vt:lpstr>What is Java</vt:lpstr>
      <vt:lpstr>What is java</vt:lpstr>
      <vt:lpstr>What is java</vt:lpstr>
      <vt:lpstr>Lesson log 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Required soft installation</dc:title>
  <dc:creator>Epaneshnikov, V.</dc:creator>
  <cp:lastModifiedBy>Ismayilzada, Tural</cp:lastModifiedBy>
  <cp:revision>57</cp:revision>
  <dcterms:created xsi:type="dcterms:W3CDTF">2018-03-09T10:17:18Z</dcterms:created>
  <dcterms:modified xsi:type="dcterms:W3CDTF">2018-03-13T15:33:49Z</dcterms:modified>
</cp:coreProperties>
</file>