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4" r:id="rId10"/>
    <p:sldId id="267" r:id="rId11"/>
    <p:sldId id="268" r:id="rId12"/>
    <p:sldId id="269" r:id="rId13"/>
    <p:sldId id="270"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1AF9A6-E387-4CE5-ABC4-0DEB607D87C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2435132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AF9A6-E387-4CE5-ABC4-0DEB607D87C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427797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E1AF9A6-E387-4CE5-ABC4-0DEB607D87C4}" type="datetimeFigureOut">
              <a:rPr lang="en-US" smtClean="0"/>
              <a:t>3/14/2018</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230804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AF9A6-E387-4CE5-ABC4-0DEB607D87C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161113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E1AF9A6-E387-4CE5-ABC4-0DEB607D87C4}" type="datetimeFigureOut">
              <a:rPr lang="en-US" smtClean="0"/>
              <a:t>3/14/2018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D14EF34-82CC-411A-91B8-9B0B6453E1DA}" type="slidenum">
              <a:rPr lang="en-US" smtClean="0"/>
              <a:t>‹#›</a:t>
            </a:fld>
            <a:endParaRPr lang="en-US"/>
          </a:p>
        </p:txBody>
      </p:sp>
    </p:spTree>
    <p:extLst>
      <p:ext uri="{BB962C8B-B14F-4D97-AF65-F5344CB8AC3E}">
        <p14:creationId xmlns:p14="http://schemas.microsoft.com/office/powerpoint/2010/main" val="213776012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1AF9A6-E387-4CE5-ABC4-0DEB607D87C4}"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404914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1AF9A6-E387-4CE5-ABC4-0DEB607D87C4}"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9139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1AF9A6-E387-4CE5-ABC4-0DEB607D87C4}"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75256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AF9A6-E387-4CE5-ABC4-0DEB607D87C4}"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416921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1AF9A6-E387-4CE5-ABC4-0DEB607D87C4}"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380732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1AF9A6-E387-4CE5-ABC4-0DEB607D87C4}"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4EF34-82CC-411A-91B8-9B0B6453E1DA}" type="slidenum">
              <a:rPr lang="en-US" smtClean="0"/>
              <a:t>‹#›</a:t>
            </a:fld>
            <a:endParaRPr lang="en-US"/>
          </a:p>
        </p:txBody>
      </p:sp>
    </p:spTree>
    <p:extLst>
      <p:ext uri="{BB962C8B-B14F-4D97-AF65-F5344CB8AC3E}">
        <p14:creationId xmlns:p14="http://schemas.microsoft.com/office/powerpoint/2010/main" val="36711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E1AF9A6-E387-4CE5-ABC4-0DEB607D87C4}" type="datetimeFigureOut">
              <a:rPr lang="en-US" smtClean="0"/>
              <a:t>3/14/2018</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D14EF34-82CC-411A-91B8-9B0B6453E1DA}" type="slidenum">
              <a:rPr lang="en-US" smtClean="0"/>
              <a:t>‹#›</a:t>
            </a:fld>
            <a:endParaRPr lang="en-US"/>
          </a:p>
        </p:txBody>
      </p:sp>
    </p:spTree>
    <p:extLst>
      <p:ext uri="{BB962C8B-B14F-4D97-AF65-F5344CB8AC3E}">
        <p14:creationId xmlns:p14="http://schemas.microsoft.com/office/powerpoint/2010/main" val="40155414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eclipse.org/downloads/eclipse-packag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7996-244F-4876-B5B6-0BC8EC691A7D}"/>
              </a:ext>
            </a:extLst>
          </p:cNvPr>
          <p:cNvSpPr>
            <a:spLocks noGrp="1"/>
          </p:cNvSpPr>
          <p:nvPr>
            <p:ph type="ctrTitle"/>
          </p:nvPr>
        </p:nvSpPr>
        <p:spPr/>
        <p:txBody>
          <a:bodyPr/>
          <a:lstStyle/>
          <a:p>
            <a:r>
              <a:rPr lang="en-US" dirty="0"/>
              <a:t>Required soft installation</a:t>
            </a:r>
          </a:p>
        </p:txBody>
      </p:sp>
      <p:sp>
        <p:nvSpPr>
          <p:cNvPr id="3" name="Subtitle 2">
            <a:extLst>
              <a:ext uri="{FF2B5EF4-FFF2-40B4-BE49-F238E27FC236}">
                <a16:creationId xmlns:a16="http://schemas.microsoft.com/office/drawing/2014/main" id="{A88D840F-9040-44F2-8F07-D5AE0BD6B6B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1133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FEDC-44AA-4AF8-BADB-3406438CEBC6}"/>
              </a:ext>
            </a:extLst>
          </p:cNvPr>
          <p:cNvSpPr>
            <a:spLocks noGrp="1"/>
          </p:cNvSpPr>
          <p:nvPr>
            <p:ph type="title"/>
          </p:nvPr>
        </p:nvSpPr>
        <p:spPr/>
        <p:txBody>
          <a:bodyPr/>
          <a:lstStyle/>
          <a:p>
            <a:r>
              <a:rPr lang="en-US" dirty="0"/>
              <a:t>Cloning repository</a:t>
            </a:r>
          </a:p>
        </p:txBody>
      </p:sp>
      <p:sp>
        <p:nvSpPr>
          <p:cNvPr id="3" name="Content Placeholder 2">
            <a:extLst>
              <a:ext uri="{FF2B5EF4-FFF2-40B4-BE49-F238E27FC236}">
                <a16:creationId xmlns:a16="http://schemas.microsoft.com/office/drawing/2014/main" id="{C04B9DE8-54ED-4632-992D-80C6C4B14A4C}"/>
              </a:ext>
            </a:extLst>
          </p:cNvPr>
          <p:cNvSpPr>
            <a:spLocks noGrp="1"/>
          </p:cNvSpPr>
          <p:nvPr>
            <p:ph idx="1"/>
          </p:nvPr>
        </p:nvSpPr>
        <p:spPr/>
        <p:txBody>
          <a:bodyPr/>
          <a:lstStyle/>
          <a:p>
            <a:r>
              <a:rPr lang="en-US" dirty="0"/>
              <a:t>Open command Line and go to Your current eclipse working directory</a:t>
            </a:r>
          </a:p>
          <a:p>
            <a:r>
              <a:rPr lang="en-US" dirty="0"/>
              <a:t>Set git user name with git config --global user.name “</a:t>
            </a:r>
            <a:r>
              <a:rPr lang="en-US" dirty="0" err="1"/>
              <a:t>your_user_name_here</a:t>
            </a:r>
            <a:r>
              <a:rPr lang="en-US" dirty="0"/>
              <a:t>”</a:t>
            </a:r>
          </a:p>
          <a:p>
            <a:r>
              <a:rPr lang="en-US" dirty="0"/>
              <a:t>Use git clone &lt;repository link&gt;</a:t>
            </a:r>
          </a:p>
          <a:p>
            <a:r>
              <a:rPr lang="en-US" dirty="0"/>
              <a:t>Check it out via Eclipse!</a:t>
            </a:r>
          </a:p>
        </p:txBody>
      </p:sp>
    </p:spTree>
    <p:extLst>
      <p:ext uri="{BB962C8B-B14F-4D97-AF65-F5344CB8AC3E}">
        <p14:creationId xmlns:p14="http://schemas.microsoft.com/office/powerpoint/2010/main" val="261544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755B-5627-4988-9AAD-46B19D3B8C94}"/>
              </a:ext>
            </a:extLst>
          </p:cNvPr>
          <p:cNvSpPr>
            <a:spLocks noGrp="1"/>
          </p:cNvSpPr>
          <p:nvPr>
            <p:ph type="title"/>
          </p:nvPr>
        </p:nvSpPr>
        <p:spPr/>
        <p:txBody>
          <a:bodyPr/>
          <a:lstStyle/>
          <a:p>
            <a:r>
              <a:rPr lang="en-US" dirty="0"/>
              <a:t>Cloning repo via eclipse</a:t>
            </a:r>
          </a:p>
        </p:txBody>
      </p:sp>
      <p:sp>
        <p:nvSpPr>
          <p:cNvPr id="3" name="Content Placeholder 2">
            <a:extLst>
              <a:ext uri="{FF2B5EF4-FFF2-40B4-BE49-F238E27FC236}">
                <a16:creationId xmlns:a16="http://schemas.microsoft.com/office/drawing/2014/main" id="{3ED0FBD2-C5D4-49DB-8899-AEA320F89010}"/>
              </a:ext>
            </a:extLst>
          </p:cNvPr>
          <p:cNvSpPr>
            <a:spLocks noGrp="1"/>
          </p:cNvSpPr>
          <p:nvPr>
            <p:ph idx="1"/>
          </p:nvPr>
        </p:nvSpPr>
        <p:spPr/>
        <p:txBody>
          <a:bodyPr/>
          <a:lstStyle/>
          <a:p>
            <a:r>
              <a:rPr lang="en-US" dirty="0"/>
              <a:t>You can also clone repository using eclipse UI.</a:t>
            </a:r>
          </a:p>
          <a:p>
            <a:r>
              <a:rPr lang="en-US" dirty="0"/>
              <a:t>Go to  “File “-&gt; “Import”</a:t>
            </a:r>
          </a:p>
          <a:p>
            <a:r>
              <a:rPr lang="en-US" dirty="0"/>
              <a:t>Select “Git” -&gt; “Projects from git”</a:t>
            </a:r>
            <a:br>
              <a:rPr lang="en-US" dirty="0"/>
            </a:br>
            <a:r>
              <a:rPr lang="en-US" dirty="0"/>
              <a:t>-&gt; “Next” -&gt; “Select Clone URI” -&gt; “Next”</a:t>
            </a:r>
          </a:p>
        </p:txBody>
      </p:sp>
      <p:pic>
        <p:nvPicPr>
          <p:cNvPr id="7" name="Picture 6">
            <a:extLst>
              <a:ext uri="{FF2B5EF4-FFF2-40B4-BE49-F238E27FC236}">
                <a16:creationId xmlns:a16="http://schemas.microsoft.com/office/drawing/2014/main" id="{AC8C5F1D-7199-4A3A-BBB0-C9E4B6C022DD}"/>
              </a:ext>
            </a:extLst>
          </p:cNvPr>
          <p:cNvPicPr>
            <a:picLocks noChangeAspect="1"/>
          </p:cNvPicPr>
          <p:nvPr/>
        </p:nvPicPr>
        <p:blipFill>
          <a:blip r:embed="rId2"/>
          <a:stretch>
            <a:fillRect/>
          </a:stretch>
        </p:blipFill>
        <p:spPr>
          <a:xfrm>
            <a:off x="7315200" y="1792936"/>
            <a:ext cx="3048907" cy="4979221"/>
          </a:xfrm>
          <a:prstGeom prst="rect">
            <a:avLst/>
          </a:prstGeom>
        </p:spPr>
      </p:pic>
      <p:pic>
        <p:nvPicPr>
          <p:cNvPr id="8" name="Picture 7">
            <a:extLst>
              <a:ext uri="{FF2B5EF4-FFF2-40B4-BE49-F238E27FC236}">
                <a16:creationId xmlns:a16="http://schemas.microsoft.com/office/drawing/2014/main" id="{C95D8F5B-5C53-4988-90D7-CB77D61050A9}"/>
              </a:ext>
            </a:extLst>
          </p:cNvPr>
          <p:cNvPicPr>
            <a:picLocks noChangeAspect="1"/>
          </p:cNvPicPr>
          <p:nvPr/>
        </p:nvPicPr>
        <p:blipFill>
          <a:blip r:embed="rId3"/>
          <a:stretch>
            <a:fillRect/>
          </a:stretch>
        </p:blipFill>
        <p:spPr>
          <a:xfrm>
            <a:off x="2351905" y="4114800"/>
            <a:ext cx="3814309" cy="2526361"/>
          </a:xfrm>
          <a:prstGeom prst="rect">
            <a:avLst/>
          </a:prstGeom>
        </p:spPr>
      </p:pic>
    </p:spTree>
    <p:extLst>
      <p:ext uri="{BB962C8B-B14F-4D97-AF65-F5344CB8AC3E}">
        <p14:creationId xmlns:p14="http://schemas.microsoft.com/office/powerpoint/2010/main" val="175728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45CB-876A-4481-A423-C84DF124B64E}"/>
              </a:ext>
            </a:extLst>
          </p:cNvPr>
          <p:cNvSpPr>
            <a:spLocks noGrp="1"/>
          </p:cNvSpPr>
          <p:nvPr>
            <p:ph type="title"/>
          </p:nvPr>
        </p:nvSpPr>
        <p:spPr/>
        <p:txBody>
          <a:bodyPr/>
          <a:lstStyle/>
          <a:p>
            <a:r>
              <a:rPr lang="en-US" dirty="0"/>
              <a:t>Cloning repo via eclipse</a:t>
            </a:r>
          </a:p>
        </p:txBody>
      </p:sp>
      <p:sp>
        <p:nvSpPr>
          <p:cNvPr id="5" name="Content Placeholder 4">
            <a:extLst>
              <a:ext uri="{FF2B5EF4-FFF2-40B4-BE49-F238E27FC236}">
                <a16:creationId xmlns:a16="http://schemas.microsoft.com/office/drawing/2014/main" id="{A0217491-7689-4CCA-B668-065568BEC6AB}"/>
              </a:ext>
            </a:extLst>
          </p:cNvPr>
          <p:cNvSpPr>
            <a:spLocks noGrp="1"/>
          </p:cNvSpPr>
          <p:nvPr>
            <p:ph idx="1"/>
          </p:nvPr>
        </p:nvSpPr>
        <p:spPr/>
        <p:txBody>
          <a:bodyPr/>
          <a:lstStyle/>
          <a:p>
            <a:r>
              <a:rPr lang="en-US" dirty="0"/>
              <a:t>Type URI of cloning repository</a:t>
            </a:r>
          </a:p>
          <a:p>
            <a:r>
              <a:rPr lang="en-US" dirty="0"/>
              <a:t>Host and Repository Path should </a:t>
            </a:r>
            <a:br>
              <a:rPr lang="en-US" dirty="0"/>
            </a:br>
            <a:r>
              <a:rPr lang="en-US" dirty="0"/>
              <a:t>filled in automatically</a:t>
            </a:r>
          </a:p>
          <a:p>
            <a:r>
              <a:rPr lang="en-US" dirty="0"/>
              <a:t>Enter Your User and Password from </a:t>
            </a:r>
            <a:br>
              <a:rPr lang="en-US" dirty="0"/>
            </a:br>
            <a:r>
              <a:rPr lang="en-US" dirty="0"/>
              <a:t>Git account</a:t>
            </a:r>
          </a:p>
          <a:p>
            <a:r>
              <a:rPr lang="en-US" dirty="0"/>
              <a:t>Click Next</a:t>
            </a:r>
          </a:p>
        </p:txBody>
      </p:sp>
      <p:pic>
        <p:nvPicPr>
          <p:cNvPr id="6" name="Content Placeholder 3">
            <a:extLst>
              <a:ext uri="{FF2B5EF4-FFF2-40B4-BE49-F238E27FC236}">
                <a16:creationId xmlns:a16="http://schemas.microsoft.com/office/drawing/2014/main" id="{AEB9EB72-DCE8-416B-A4AA-41FD38190CAC}"/>
              </a:ext>
            </a:extLst>
          </p:cNvPr>
          <p:cNvPicPr>
            <a:picLocks noChangeAspect="1"/>
          </p:cNvPicPr>
          <p:nvPr/>
        </p:nvPicPr>
        <p:blipFill>
          <a:blip r:embed="rId2"/>
          <a:stretch>
            <a:fillRect/>
          </a:stretch>
        </p:blipFill>
        <p:spPr>
          <a:xfrm>
            <a:off x="6668126" y="1323230"/>
            <a:ext cx="5523874" cy="5534770"/>
          </a:xfrm>
          <a:prstGeom prst="rect">
            <a:avLst/>
          </a:prstGeom>
        </p:spPr>
      </p:pic>
    </p:spTree>
    <p:extLst>
      <p:ext uri="{BB962C8B-B14F-4D97-AF65-F5344CB8AC3E}">
        <p14:creationId xmlns:p14="http://schemas.microsoft.com/office/powerpoint/2010/main" val="43585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1174-CDEA-4CC7-AD7C-921C8BC44657}"/>
              </a:ext>
            </a:extLst>
          </p:cNvPr>
          <p:cNvSpPr>
            <a:spLocks noGrp="1"/>
          </p:cNvSpPr>
          <p:nvPr>
            <p:ph type="title"/>
          </p:nvPr>
        </p:nvSpPr>
        <p:spPr/>
        <p:txBody>
          <a:bodyPr/>
          <a:lstStyle/>
          <a:p>
            <a:r>
              <a:rPr lang="en-US" dirty="0"/>
              <a:t>Cloning repo via eclipse</a:t>
            </a:r>
          </a:p>
        </p:txBody>
      </p:sp>
      <p:sp>
        <p:nvSpPr>
          <p:cNvPr id="3" name="Content Placeholder 2">
            <a:extLst>
              <a:ext uri="{FF2B5EF4-FFF2-40B4-BE49-F238E27FC236}">
                <a16:creationId xmlns:a16="http://schemas.microsoft.com/office/drawing/2014/main" id="{D8833A56-C8AD-4467-A7EA-DCCB87661742}"/>
              </a:ext>
            </a:extLst>
          </p:cNvPr>
          <p:cNvSpPr>
            <a:spLocks noGrp="1"/>
          </p:cNvSpPr>
          <p:nvPr>
            <p:ph idx="1"/>
          </p:nvPr>
        </p:nvSpPr>
        <p:spPr/>
        <p:txBody>
          <a:bodyPr/>
          <a:lstStyle/>
          <a:p>
            <a:pPr marL="0" indent="0">
              <a:buNone/>
            </a:pPr>
            <a:r>
              <a:rPr lang="en-US" dirty="0"/>
              <a:t>Select master branch -&gt;</a:t>
            </a:r>
          </a:p>
          <a:p>
            <a:pPr marL="0" indent="0">
              <a:buNone/>
            </a:pPr>
            <a:r>
              <a:rPr lang="en-US" dirty="0"/>
              <a:t> -&gt; click Next</a:t>
            </a:r>
            <a:br>
              <a:rPr lang="en-US" dirty="0"/>
            </a:br>
            <a:br>
              <a:rPr lang="en-US" dirty="0"/>
            </a:br>
            <a:br>
              <a:rPr lang="en-US" dirty="0"/>
            </a:br>
            <a:br>
              <a:rPr lang="en-US" dirty="0"/>
            </a:br>
            <a:r>
              <a:rPr lang="en-US" dirty="0"/>
              <a:t>Choose your local path for your</a:t>
            </a:r>
            <a:br>
              <a:rPr lang="en-US" dirty="0"/>
            </a:br>
            <a:r>
              <a:rPr lang="en-US" dirty="0"/>
              <a:t>directory -&gt; Finish!</a:t>
            </a:r>
          </a:p>
        </p:txBody>
      </p:sp>
      <p:pic>
        <p:nvPicPr>
          <p:cNvPr id="4" name="Picture 3">
            <a:extLst>
              <a:ext uri="{FF2B5EF4-FFF2-40B4-BE49-F238E27FC236}">
                <a16:creationId xmlns:a16="http://schemas.microsoft.com/office/drawing/2014/main" id="{7D14ECD2-77D4-4CA5-9E22-08FBBB7E2FC9}"/>
              </a:ext>
            </a:extLst>
          </p:cNvPr>
          <p:cNvPicPr>
            <a:picLocks noChangeAspect="1"/>
          </p:cNvPicPr>
          <p:nvPr/>
        </p:nvPicPr>
        <p:blipFill>
          <a:blip r:embed="rId2"/>
          <a:stretch>
            <a:fillRect/>
          </a:stretch>
        </p:blipFill>
        <p:spPr>
          <a:xfrm>
            <a:off x="6261457" y="1792936"/>
            <a:ext cx="5930544" cy="1980778"/>
          </a:xfrm>
          <a:prstGeom prst="rect">
            <a:avLst/>
          </a:prstGeom>
        </p:spPr>
      </p:pic>
      <p:pic>
        <p:nvPicPr>
          <p:cNvPr id="5" name="Picture 4">
            <a:extLst>
              <a:ext uri="{FF2B5EF4-FFF2-40B4-BE49-F238E27FC236}">
                <a16:creationId xmlns:a16="http://schemas.microsoft.com/office/drawing/2014/main" id="{A003B070-21D8-473E-B4AA-5D346064E26F}"/>
              </a:ext>
            </a:extLst>
          </p:cNvPr>
          <p:cNvPicPr>
            <a:picLocks noChangeAspect="1"/>
          </p:cNvPicPr>
          <p:nvPr/>
        </p:nvPicPr>
        <p:blipFill>
          <a:blip r:embed="rId3"/>
          <a:stretch>
            <a:fillRect/>
          </a:stretch>
        </p:blipFill>
        <p:spPr>
          <a:xfrm>
            <a:off x="6167348" y="3893489"/>
            <a:ext cx="5632765" cy="2972230"/>
          </a:xfrm>
          <a:prstGeom prst="rect">
            <a:avLst/>
          </a:prstGeom>
        </p:spPr>
      </p:pic>
    </p:spTree>
    <p:extLst>
      <p:ext uri="{BB962C8B-B14F-4D97-AF65-F5344CB8AC3E}">
        <p14:creationId xmlns:p14="http://schemas.microsoft.com/office/powerpoint/2010/main" val="215006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58B5-6B64-43F8-BC4B-3F2F39F4595D}"/>
              </a:ext>
            </a:extLst>
          </p:cNvPr>
          <p:cNvSpPr>
            <a:spLocks noGrp="1"/>
          </p:cNvSpPr>
          <p:nvPr>
            <p:ph type="title"/>
          </p:nvPr>
        </p:nvSpPr>
        <p:spPr/>
        <p:txBody>
          <a:bodyPr/>
          <a:lstStyle/>
          <a:p>
            <a:r>
              <a:rPr lang="en-US" dirty="0"/>
              <a:t>Lesson log	</a:t>
            </a:r>
          </a:p>
        </p:txBody>
      </p:sp>
      <p:sp>
        <p:nvSpPr>
          <p:cNvPr id="3" name="Content Placeholder 2">
            <a:extLst>
              <a:ext uri="{FF2B5EF4-FFF2-40B4-BE49-F238E27FC236}">
                <a16:creationId xmlns:a16="http://schemas.microsoft.com/office/drawing/2014/main" id="{436546F7-8E84-4207-A64C-FF8992D5C606}"/>
              </a:ext>
            </a:extLst>
          </p:cNvPr>
          <p:cNvSpPr>
            <a:spLocks noGrp="1"/>
          </p:cNvSpPr>
          <p:nvPr>
            <p:ph idx="1"/>
          </p:nvPr>
        </p:nvSpPr>
        <p:spPr/>
        <p:txBody>
          <a:bodyPr/>
          <a:lstStyle/>
          <a:p>
            <a:r>
              <a:rPr lang="en-US" dirty="0"/>
              <a:t>For a now we have: </a:t>
            </a:r>
          </a:p>
          <a:p>
            <a:pPr lvl="1"/>
            <a:r>
              <a:rPr lang="en-US" dirty="0"/>
              <a:t>Installed java</a:t>
            </a:r>
          </a:p>
          <a:p>
            <a:pPr lvl="1"/>
            <a:r>
              <a:rPr lang="en-US" dirty="0"/>
              <a:t>Working IDE</a:t>
            </a:r>
          </a:p>
          <a:p>
            <a:pPr lvl="1"/>
            <a:r>
              <a:rPr lang="en-US" dirty="0"/>
              <a:t>Remote project</a:t>
            </a:r>
          </a:p>
          <a:p>
            <a:endParaRPr lang="en-US" dirty="0"/>
          </a:p>
          <a:p>
            <a:r>
              <a:rPr lang="en-US" dirty="0"/>
              <a:t>Soon we will create the working Application, but now  - Networking!</a:t>
            </a:r>
          </a:p>
          <a:p>
            <a:pPr lvl="1"/>
            <a:endParaRPr lang="en-US" dirty="0"/>
          </a:p>
        </p:txBody>
      </p:sp>
    </p:spTree>
    <p:extLst>
      <p:ext uri="{BB962C8B-B14F-4D97-AF65-F5344CB8AC3E}">
        <p14:creationId xmlns:p14="http://schemas.microsoft.com/office/powerpoint/2010/main" val="425554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93E9-539E-4687-B213-39E693A61140}"/>
              </a:ext>
            </a:extLst>
          </p:cNvPr>
          <p:cNvSpPr>
            <a:spLocks noGrp="1"/>
          </p:cNvSpPr>
          <p:nvPr>
            <p:ph type="title"/>
          </p:nvPr>
        </p:nvSpPr>
        <p:spPr/>
        <p:txBody>
          <a:bodyPr/>
          <a:lstStyle/>
          <a:p>
            <a:pPr algn="ctr"/>
            <a:r>
              <a:rPr lang="en-US" dirty="0"/>
              <a:t>END</a:t>
            </a:r>
          </a:p>
        </p:txBody>
      </p:sp>
    </p:spTree>
    <p:extLst>
      <p:ext uri="{BB962C8B-B14F-4D97-AF65-F5344CB8AC3E}">
        <p14:creationId xmlns:p14="http://schemas.microsoft.com/office/powerpoint/2010/main" val="2945145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9552-F492-4F33-8E0C-03AA58AC07B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D9C0848-793B-4DDB-9F12-1059CF1B8514}"/>
              </a:ext>
            </a:extLst>
          </p:cNvPr>
          <p:cNvSpPr>
            <a:spLocks noGrp="1"/>
          </p:cNvSpPr>
          <p:nvPr>
            <p:ph idx="1"/>
          </p:nvPr>
        </p:nvSpPr>
        <p:spPr/>
        <p:txBody>
          <a:bodyPr/>
          <a:lstStyle/>
          <a:p>
            <a:r>
              <a:rPr lang="en-US" dirty="0"/>
              <a:t>JDK Installation</a:t>
            </a:r>
          </a:p>
          <a:p>
            <a:r>
              <a:rPr lang="en-US" dirty="0"/>
              <a:t>Eclipse installation</a:t>
            </a:r>
          </a:p>
          <a:p>
            <a:r>
              <a:rPr lang="en-US" dirty="0"/>
              <a:t>Git installation</a:t>
            </a:r>
          </a:p>
          <a:p>
            <a:r>
              <a:rPr lang="en-US" dirty="0"/>
              <a:t>Cloning remote repository</a:t>
            </a:r>
          </a:p>
        </p:txBody>
      </p:sp>
    </p:spTree>
    <p:extLst>
      <p:ext uri="{BB962C8B-B14F-4D97-AF65-F5344CB8AC3E}">
        <p14:creationId xmlns:p14="http://schemas.microsoft.com/office/powerpoint/2010/main" val="838808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BE3F-0610-4545-B6A9-8172C14F1E2B}"/>
              </a:ext>
            </a:extLst>
          </p:cNvPr>
          <p:cNvSpPr>
            <a:spLocks noGrp="1"/>
          </p:cNvSpPr>
          <p:nvPr>
            <p:ph type="title"/>
          </p:nvPr>
        </p:nvSpPr>
        <p:spPr/>
        <p:txBody>
          <a:bodyPr/>
          <a:lstStyle/>
          <a:p>
            <a:r>
              <a:rPr lang="en-US" dirty="0"/>
              <a:t>JDK Installation</a:t>
            </a:r>
          </a:p>
        </p:txBody>
      </p:sp>
      <p:sp>
        <p:nvSpPr>
          <p:cNvPr id="3" name="Content Placeholder 2">
            <a:extLst>
              <a:ext uri="{FF2B5EF4-FFF2-40B4-BE49-F238E27FC236}">
                <a16:creationId xmlns:a16="http://schemas.microsoft.com/office/drawing/2014/main" id="{F1F859C4-52B4-48E7-B38F-C4BC3775345D}"/>
              </a:ext>
            </a:extLst>
          </p:cNvPr>
          <p:cNvSpPr>
            <a:spLocks noGrp="1"/>
          </p:cNvSpPr>
          <p:nvPr>
            <p:ph idx="1"/>
          </p:nvPr>
        </p:nvSpPr>
        <p:spPr/>
        <p:txBody>
          <a:bodyPr/>
          <a:lstStyle/>
          <a:p>
            <a:r>
              <a:rPr lang="en-US" dirty="0"/>
              <a:t>Required links:</a:t>
            </a:r>
          </a:p>
          <a:p>
            <a:pPr lvl="1"/>
            <a:r>
              <a:rPr lang="en-US" dirty="0">
                <a:hlinkClick r:id="rId2"/>
              </a:rPr>
              <a:t>http://www.oracle.com/technetwork/java/javase/downloads/jdk8-downloads-2133151.html</a:t>
            </a:r>
            <a:endParaRPr lang="en-US" dirty="0"/>
          </a:p>
          <a:p>
            <a:endParaRPr lang="en-US" dirty="0"/>
          </a:p>
          <a:p>
            <a:r>
              <a:rPr lang="en-US" dirty="0"/>
              <a:t>What to do?</a:t>
            </a:r>
          </a:p>
          <a:p>
            <a:pPr lvl="1"/>
            <a:r>
              <a:rPr lang="en-US" dirty="0"/>
              <a:t>Download </a:t>
            </a:r>
            <a:r>
              <a:rPr lang="en-US" b="1" dirty="0"/>
              <a:t> Java SE Development Kit 8u161 </a:t>
            </a:r>
            <a:r>
              <a:rPr lang="en-US" dirty="0"/>
              <a:t>for tour current OS (WinX64)</a:t>
            </a:r>
          </a:p>
          <a:p>
            <a:pPr lvl="1"/>
            <a:r>
              <a:rPr lang="en-US" dirty="0"/>
              <a:t>Don’t forget to “Accept license agreement” </a:t>
            </a:r>
            <a:br>
              <a:rPr lang="en-US" dirty="0"/>
            </a:br>
            <a:endParaRPr lang="en-US" dirty="0"/>
          </a:p>
          <a:p>
            <a:pPr marL="228600" lvl="1" indent="0">
              <a:buNone/>
            </a:pPr>
            <a:endParaRPr lang="en-US" dirty="0"/>
          </a:p>
        </p:txBody>
      </p:sp>
    </p:spTree>
    <p:extLst>
      <p:ext uri="{BB962C8B-B14F-4D97-AF65-F5344CB8AC3E}">
        <p14:creationId xmlns:p14="http://schemas.microsoft.com/office/powerpoint/2010/main" val="292092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4181-59FB-49E6-9B1A-C0FDE7401A11}"/>
              </a:ext>
            </a:extLst>
          </p:cNvPr>
          <p:cNvSpPr>
            <a:spLocks noGrp="1"/>
          </p:cNvSpPr>
          <p:nvPr>
            <p:ph type="title"/>
          </p:nvPr>
        </p:nvSpPr>
        <p:spPr/>
        <p:txBody>
          <a:bodyPr/>
          <a:lstStyle/>
          <a:p>
            <a:r>
              <a:rPr lang="en-US" dirty="0"/>
              <a:t>JDK Installation</a:t>
            </a:r>
          </a:p>
        </p:txBody>
      </p:sp>
      <p:sp>
        <p:nvSpPr>
          <p:cNvPr id="3" name="Content Placeholder 2">
            <a:extLst>
              <a:ext uri="{FF2B5EF4-FFF2-40B4-BE49-F238E27FC236}">
                <a16:creationId xmlns:a16="http://schemas.microsoft.com/office/drawing/2014/main" id="{2EB75B7A-7B48-4D8A-8D5B-F61C41A05022}"/>
              </a:ext>
            </a:extLst>
          </p:cNvPr>
          <p:cNvSpPr>
            <a:spLocks noGrp="1"/>
          </p:cNvSpPr>
          <p:nvPr>
            <p:ph idx="1"/>
          </p:nvPr>
        </p:nvSpPr>
        <p:spPr/>
        <p:txBody>
          <a:bodyPr/>
          <a:lstStyle/>
          <a:p>
            <a:r>
              <a:rPr lang="en-US" dirty="0"/>
              <a:t>Now install JDK</a:t>
            </a:r>
          </a:p>
          <a:p>
            <a:pPr lvl="1"/>
            <a:r>
              <a:rPr lang="en-US" dirty="0"/>
              <a:t>Run your downloaded .exe file</a:t>
            </a:r>
          </a:p>
          <a:p>
            <a:pPr lvl="1"/>
            <a:r>
              <a:rPr lang="en-US" dirty="0"/>
              <a:t>Follow “Next” button until it brings </a:t>
            </a:r>
            <a:br>
              <a:rPr lang="en-US" dirty="0"/>
            </a:br>
            <a:r>
              <a:rPr lang="en-US" dirty="0"/>
              <a:t>You to following:</a:t>
            </a:r>
          </a:p>
          <a:p>
            <a:pPr lvl="1"/>
            <a:r>
              <a:rPr lang="en-US" dirty="0"/>
              <a:t>When the new window appears, keep </a:t>
            </a:r>
            <a:br>
              <a:rPr lang="en-US" dirty="0"/>
            </a:br>
            <a:r>
              <a:rPr lang="en-US" dirty="0"/>
              <a:t>following “Next” button! </a:t>
            </a:r>
          </a:p>
          <a:p>
            <a:pPr lvl="1"/>
            <a:r>
              <a:rPr lang="en-US" dirty="0"/>
              <a:t>Wait until the installation completes…</a:t>
            </a:r>
          </a:p>
          <a:p>
            <a:pPr lvl="1"/>
            <a:endParaRPr lang="en-US" dirty="0"/>
          </a:p>
          <a:p>
            <a:pPr lvl="1"/>
            <a:r>
              <a:rPr lang="en-US" dirty="0"/>
              <a:t>GOOD JOB!</a:t>
            </a:r>
          </a:p>
          <a:p>
            <a:pPr lvl="2"/>
            <a:endParaRPr lang="en-US" dirty="0"/>
          </a:p>
        </p:txBody>
      </p:sp>
      <p:pic>
        <p:nvPicPr>
          <p:cNvPr id="4" name="Picture 3">
            <a:extLst>
              <a:ext uri="{FF2B5EF4-FFF2-40B4-BE49-F238E27FC236}">
                <a16:creationId xmlns:a16="http://schemas.microsoft.com/office/drawing/2014/main" id="{3DD814F0-E098-41BC-84D0-0A8E12233F4E}"/>
              </a:ext>
            </a:extLst>
          </p:cNvPr>
          <p:cNvPicPr>
            <a:picLocks noChangeAspect="1"/>
          </p:cNvPicPr>
          <p:nvPr/>
        </p:nvPicPr>
        <p:blipFill>
          <a:blip r:embed="rId2"/>
          <a:stretch>
            <a:fillRect/>
          </a:stretch>
        </p:blipFill>
        <p:spPr>
          <a:xfrm>
            <a:off x="6299146" y="2011680"/>
            <a:ext cx="5544994" cy="210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1968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6633-0D09-4519-A9F2-6C7A5673E258}"/>
              </a:ext>
            </a:extLst>
          </p:cNvPr>
          <p:cNvSpPr>
            <a:spLocks noGrp="1"/>
          </p:cNvSpPr>
          <p:nvPr>
            <p:ph type="title"/>
          </p:nvPr>
        </p:nvSpPr>
        <p:spPr/>
        <p:txBody>
          <a:bodyPr/>
          <a:lstStyle/>
          <a:p>
            <a:r>
              <a:rPr lang="en-US" dirty="0"/>
              <a:t>JDK Installation</a:t>
            </a:r>
          </a:p>
        </p:txBody>
      </p:sp>
      <p:sp>
        <p:nvSpPr>
          <p:cNvPr id="3" name="Content Placeholder 2">
            <a:extLst>
              <a:ext uri="{FF2B5EF4-FFF2-40B4-BE49-F238E27FC236}">
                <a16:creationId xmlns:a16="http://schemas.microsoft.com/office/drawing/2014/main" id="{EFA41DBA-E157-4E39-A7A1-F255DFD9C2CD}"/>
              </a:ext>
            </a:extLst>
          </p:cNvPr>
          <p:cNvSpPr>
            <a:spLocks noGrp="1"/>
          </p:cNvSpPr>
          <p:nvPr>
            <p:ph idx="1"/>
          </p:nvPr>
        </p:nvSpPr>
        <p:spPr/>
        <p:txBody>
          <a:bodyPr/>
          <a:lstStyle/>
          <a:p>
            <a:r>
              <a:rPr lang="en-US" dirty="0"/>
              <a:t>Now, let’s define Java Path variable!</a:t>
            </a:r>
          </a:p>
          <a:p>
            <a:pPr lvl="1"/>
            <a:r>
              <a:rPr lang="en-US" dirty="0"/>
              <a:t>P.S. Path variable helps other application recognize and use our defined software, otherwise, Eclipse cannot see our Java.</a:t>
            </a:r>
          </a:p>
          <a:p>
            <a:pPr lvl="1"/>
            <a:endParaRPr lang="en-US" dirty="0"/>
          </a:p>
          <a:p>
            <a:pPr lvl="1"/>
            <a:r>
              <a:rPr lang="en-US" dirty="0"/>
              <a:t>What we need to do?</a:t>
            </a:r>
          </a:p>
          <a:p>
            <a:pPr lvl="2"/>
            <a:r>
              <a:rPr lang="en-US" dirty="0" err="1"/>
              <a:t>Win+S</a:t>
            </a:r>
            <a:r>
              <a:rPr lang="en-US" dirty="0"/>
              <a:t> -&gt; PC -&gt; Right-Click -&gt; Properties -&gt;</a:t>
            </a:r>
            <a:br>
              <a:rPr lang="en-US" dirty="0"/>
            </a:br>
            <a:r>
              <a:rPr lang="en-US" dirty="0"/>
              <a:t> Advanced System Settings -&gt; </a:t>
            </a:r>
            <a:br>
              <a:rPr lang="en-US" dirty="0"/>
            </a:br>
            <a:r>
              <a:rPr lang="en-US" dirty="0"/>
              <a:t>tab “Advanced” -&gt; Environment Variables.</a:t>
            </a:r>
          </a:p>
          <a:p>
            <a:pPr lvl="2"/>
            <a:r>
              <a:rPr lang="en-US" dirty="0"/>
              <a:t>Following window should appear:</a:t>
            </a:r>
          </a:p>
          <a:p>
            <a:pPr marL="228600" lvl="1" indent="0">
              <a:buNone/>
            </a:pPr>
            <a:endParaRPr lang="en-US" dirty="0"/>
          </a:p>
        </p:txBody>
      </p:sp>
      <p:pic>
        <p:nvPicPr>
          <p:cNvPr id="4" name="Picture 3">
            <a:extLst>
              <a:ext uri="{FF2B5EF4-FFF2-40B4-BE49-F238E27FC236}">
                <a16:creationId xmlns:a16="http://schemas.microsoft.com/office/drawing/2014/main" id="{111F9211-7702-4768-9C8D-0AECFD37F465}"/>
              </a:ext>
            </a:extLst>
          </p:cNvPr>
          <p:cNvPicPr>
            <a:picLocks noChangeAspect="1"/>
          </p:cNvPicPr>
          <p:nvPr/>
        </p:nvPicPr>
        <p:blipFill>
          <a:blip r:embed="rId2"/>
          <a:stretch>
            <a:fillRect/>
          </a:stretch>
        </p:blipFill>
        <p:spPr>
          <a:xfrm>
            <a:off x="7287208" y="2881060"/>
            <a:ext cx="3977617" cy="38091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0809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E528-95DC-4834-92E5-66622FEC0964}"/>
              </a:ext>
            </a:extLst>
          </p:cNvPr>
          <p:cNvSpPr>
            <a:spLocks noGrp="1"/>
          </p:cNvSpPr>
          <p:nvPr>
            <p:ph type="title"/>
          </p:nvPr>
        </p:nvSpPr>
        <p:spPr/>
        <p:txBody>
          <a:bodyPr/>
          <a:lstStyle/>
          <a:p>
            <a:r>
              <a:rPr lang="en-US" dirty="0"/>
              <a:t>JDK Installation</a:t>
            </a:r>
          </a:p>
        </p:txBody>
      </p:sp>
      <p:sp>
        <p:nvSpPr>
          <p:cNvPr id="3" name="Content Placeholder 2">
            <a:extLst>
              <a:ext uri="{FF2B5EF4-FFF2-40B4-BE49-F238E27FC236}">
                <a16:creationId xmlns:a16="http://schemas.microsoft.com/office/drawing/2014/main" id="{FEC1FA1C-2B82-4B55-BA8A-F15A082A6E67}"/>
              </a:ext>
            </a:extLst>
          </p:cNvPr>
          <p:cNvSpPr>
            <a:spLocks noGrp="1"/>
          </p:cNvSpPr>
          <p:nvPr>
            <p:ph idx="1"/>
          </p:nvPr>
        </p:nvSpPr>
        <p:spPr/>
        <p:txBody>
          <a:bodyPr/>
          <a:lstStyle/>
          <a:p>
            <a:r>
              <a:rPr lang="en-US" dirty="0"/>
              <a:t>Cool! Keep going:</a:t>
            </a:r>
          </a:p>
          <a:p>
            <a:pPr lvl="1"/>
            <a:r>
              <a:rPr lang="en-US" dirty="0"/>
              <a:t>In System variables find Path and double-click</a:t>
            </a:r>
          </a:p>
          <a:p>
            <a:pPr lvl="1"/>
            <a:r>
              <a:rPr lang="en-US" dirty="0"/>
              <a:t>Check if “</a:t>
            </a:r>
            <a:r>
              <a:rPr lang="fr-FR" dirty="0"/>
              <a:t>C:\ProgramData\Oracle\Java\javapath</a:t>
            </a:r>
            <a:r>
              <a:rPr lang="en-US" dirty="0"/>
              <a:t> “ </a:t>
            </a:r>
            <a:r>
              <a:rPr lang="fr-FR" dirty="0" err="1"/>
              <a:t>exists</a:t>
            </a:r>
            <a:endParaRPr lang="fr-FR" dirty="0"/>
          </a:p>
          <a:p>
            <a:pPr lvl="1"/>
            <a:r>
              <a:rPr lang="fr-FR" dirty="0"/>
              <a:t>If not – </a:t>
            </a:r>
            <a:r>
              <a:rPr lang="fr-FR" dirty="0" err="1"/>
              <a:t>create</a:t>
            </a:r>
            <a:r>
              <a:rPr lang="fr-FR" dirty="0"/>
              <a:t> one, and click OK.</a:t>
            </a:r>
            <a:endParaRPr lang="en-US" dirty="0"/>
          </a:p>
          <a:p>
            <a:r>
              <a:rPr lang="en-US" dirty="0"/>
              <a:t>Let’s check: </a:t>
            </a:r>
          </a:p>
          <a:p>
            <a:pPr lvl="1"/>
            <a:r>
              <a:rPr lang="en-US" dirty="0" err="1"/>
              <a:t>Win+R</a:t>
            </a:r>
            <a:r>
              <a:rPr lang="en-US" dirty="0"/>
              <a:t> -&gt; </a:t>
            </a:r>
            <a:r>
              <a:rPr lang="en-US" dirty="0" err="1"/>
              <a:t>cmd</a:t>
            </a:r>
            <a:r>
              <a:rPr lang="en-US" dirty="0"/>
              <a:t> -&gt; Enter</a:t>
            </a:r>
          </a:p>
          <a:p>
            <a:pPr lvl="1"/>
            <a:r>
              <a:rPr lang="en-US" dirty="0"/>
              <a:t>Write java -version </a:t>
            </a:r>
          </a:p>
          <a:p>
            <a:pPr lvl="1"/>
            <a:r>
              <a:rPr lang="en-US" dirty="0"/>
              <a:t>If All’s OK, following appears:</a:t>
            </a:r>
            <a:endParaRPr lang="fr-FR" dirty="0"/>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77E6308A-BCEF-4C0F-B5FA-8BEF059406C3}"/>
              </a:ext>
            </a:extLst>
          </p:cNvPr>
          <p:cNvPicPr>
            <a:picLocks noChangeAspect="1"/>
          </p:cNvPicPr>
          <p:nvPr/>
        </p:nvPicPr>
        <p:blipFill>
          <a:blip r:embed="rId2"/>
          <a:stretch>
            <a:fillRect/>
          </a:stretch>
        </p:blipFill>
        <p:spPr>
          <a:xfrm>
            <a:off x="5748249" y="4547410"/>
            <a:ext cx="5238750" cy="1495425"/>
          </a:xfrm>
          <a:prstGeom prst="rect">
            <a:avLst/>
          </a:prstGeom>
        </p:spPr>
      </p:pic>
    </p:spTree>
    <p:extLst>
      <p:ext uri="{BB962C8B-B14F-4D97-AF65-F5344CB8AC3E}">
        <p14:creationId xmlns:p14="http://schemas.microsoft.com/office/powerpoint/2010/main" val="348616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AA3A-DF2D-4A36-BF94-62EE5067DF7F}"/>
              </a:ext>
            </a:extLst>
          </p:cNvPr>
          <p:cNvSpPr>
            <a:spLocks noGrp="1"/>
          </p:cNvSpPr>
          <p:nvPr>
            <p:ph type="title"/>
          </p:nvPr>
        </p:nvSpPr>
        <p:spPr/>
        <p:txBody>
          <a:bodyPr/>
          <a:lstStyle/>
          <a:p>
            <a:r>
              <a:rPr lang="en-US" dirty="0"/>
              <a:t>Eclipse Installation</a:t>
            </a:r>
          </a:p>
        </p:txBody>
      </p:sp>
      <p:sp>
        <p:nvSpPr>
          <p:cNvPr id="3" name="Content Placeholder 2">
            <a:extLst>
              <a:ext uri="{FF2B5EF4-FFF2-40B4-BE49-F238E27FC236}">
                <a16:creationId xmlns:a16="http://schemas.microsoft.com/office/drawing/2014/main" id="{CFF6A9FE-ED3E-4097-BBAE-F288523C4E50}"/>
              </a:ext>
            </a:extLst>
          </p:cNvPr>
          <p:cNvSpPr>
            <a:spLocks noGrp="1"/>
          </p:cNvSpPr>
          <p:nvPr>
            <p:ph idx="1"/>
          </p:nvPr>
        </p:nvSpPr>
        <p:spPr/>
        <p:txBody>
          <a:bodyPr/>
          <a:lstStyle/>
          <a:p>
            <a:r>
              <a:rPr lang="en-US" dirty="0">
                <a:hlinkClick r:id="rId2"/>
              </a:rPr>
              <a:t>http://www.eclipse.org/downloads/eclipse-packages/</a:t>
            </a:r>
            <a:endParaRPr lang="en-US" dirty="0"/>
          </a:p>
          <a:p>
            <a:r>
              <a:rPr lang="en-US" dirty="0"/>
              <a:t>Download Eclipse IDE For JAVA Developers x64</a:t>
            </a:r>
          </a:p>
          <a:p>
            <a:r>
              <a:rPr lang="en-US" dirty="0"/>
              <a:t>Extract .zip file</a:t>
            </a:r>
          </a:p>
          <a:p>
            <a:r>
              <a:rPr lang="en-US" dirty="0"/>
              <a:t>Go to eclipse folder (from extracted file)</a:t>
            </a:r>
          </a:p>
          <a:p>
            <a:r>
              <a:rPr lang="en-US" dirty="0"/>
              <a:t>Create shortcut for eclipse.exe, will be much more comfortable </a:t>
            </a:r>
            <a:r>
              <a:rPr lang="en-US" dirty="0">
                <a:sym typeface="Wingdings" panose="05000000000000000000" pitchFamily="2" charset="2"/>
              </a:rPr>
              <a:t></a:t>
            </a:r>
            <a:r>
              <a:rPr lang="en-US" dirty="0"/>
              <a:t> </a:t>
            </a:r>
          </a:p>
          <a:p>
            <a:r>
              <a:rPr lang="en-US" dirty="0"/>
              <a:t>RUN Eclipse!</a:t>
            </a:r>
          </a:p>
        </p:txBody>
      </p:sp>
    </p:spTree>
    <p:extLst>
      <p:ext uri="{BB962C8B-B14F-4D97-AF65-F5344CB8AC3E}">
        <p14:creationId xmlns:p14="http://schemas.microsoft.com/office/powerpoint/2010/main" val="345485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509B-D307-45CD-8558-298298BC9952}"/>
              </a:ext>
            </a:extLst>
          </p:cNvPr>
          <p:cNvSpPr>
            <a:spLocks noGrp="1"/>
          </p:cNvSpPr>
          <p:nvPr>
            <p:ph type="title"/>
          </p:nvPr>
        </p:nvSpPr>
        <p:spPr/>
        <p:txBody>
          <a:bodyPr/>
          <a:lstStyle/>
          <a:p>
            <a:r>
              <a:rPr lang="en-US" dirty="0"/>
              <a:t>Eclipse Installation</a:t>
            </a:r>
          </a:p>
        </p:txBody>
      </p:sp>
      <p:sp>
        <p:nvSpPr>
          <p:cNvPr id="3" name="Content Placeholder 2">
            <a:extLst>
              <a:ext uri="{FF2B5EF4-FFF2-40B4-BE49-F238E27FC236}">
                <a16:creationId xmlns:a16="http://schemas.microsoft.com/office/drawing/2014/main" id="{A4295F48-84CF-4104-A4C7-83441C80756A}"/>
              </a:ext>
            </a:extLst>
          </p:cNvPr>
          <p:cNvSpPr>
            <a:spLocks noGrp="1"/>
          </p:cNvSpPr>
          <p:nvPr>
            <p:ph idx="1"/>
          </p:nvPr>
        </p:nvSpPr>
        <p:spPr/>
        <p:txBody>
          <a:bodyPr/>
          <a:lstStyle/>
          <a:p>
            <a:r>
              <a:rPr lang="en-US" dirty="0"/>
              <a:t>First time launching Eclipse, You have to select Workspace – the place, where all your developing stuff will be stored, e.g. projects. Check “Use this workspace by default” box to pervert this window appearing again.</a:t>
            </a:r>
          </a:p>
          <a:p>
            <a:endParaRPr lang="en-US" dirty="0"/>
          </a:p>
          <a:p>
            <a:r>
              <a:rPr lang="en-US" dirty="0"/>
              <a:t>After eclipse loaded You can create your own project or clone it from remote repository. All the project will be in your workspace and could be accessed via other IDEs, such as </a:t>
            </a:r>
            <a:r>
              <a:rPr lang="en-US" dirty="0" err="1"/>
              <a:t>IntellijIDEA</a:t>
            </a:r>
            <a:r>
              <a:rPr lang="en-US" dirty="0"/>
              <a:t>, NetBeans.</a:t>
            </a:r>
          </a:p>
        </p:txBody>
      </p:sp>
    </p:spTree>
    <p:extLst>
      <p:ext uri="{BB962C8B-B14F-4D97-AF65-F5344CB8AC3E}">
        <p14:creationId xmlns:p14="http://schemas.microsoft.com/office/powerpoint/2010/main" val="161751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D2E2-8E02-412C-A043-C7E9D0098245}"/>
              </a:ext>
            </a:extLst>
          </p:cNvPr>
          <p:cNvSpPr>
            <a:spLocks noGrp="1"/>
          </p:cNvSpPr>
          <p:nvPr>
            <p:ph type="title"/>
          </p:nvPr>
        </p:nvSpPr>
        <p:spPr/>
        <p:txBody>
          <a:bodyPr/>
          <a:lstStyle/>
          <a:p>
            <a:r>
              <a:rPr lang="en-US" dirty="0"/>
              <a:t>Git installation</a:t>
            </a:r>
          </a:p>
        </p:txBody>
      </p:sp>
      <p:sp>
        <p:nvSpPr>
          <p:cNvPr id="3" name="Content Placeholder 2">
            <a:extLst>
              <a:ext uri="{FF2B5EF4-FFF2-40B4-BE49-F238E27FC236}">
                <a16:creationId xmlns:a16="http://schemas.microsoft.com/office/drawing/2014/main" id="{E331CB70-0EAC-4BD3-9CBB-92D0BDE45EC3}"/>
              </a:ext>
            </a:extLst>
          </p:cNvPr>
          <p:cNvSpPr>
            <a:spLocks noGrp="1"/>
          </p:cNvSpPr>
          <p:nvPr>
            <p:ph idx="1"/>
          </p:nvPr>
        </p:nvSpPr>
        <p:spPr/>
        <p:txBody>
          <a:bodyPr/>
          <a:lstStyle/>
          <a:p>
            <a:r>
              <a:rPr lang="en-US" dirty="0"/>
              <a:t>Link: </a:t>
            </a:r>
            <a:r>
              <a:rPr lang="en-US" dirty="0">
                <a:hlinkClick r:id="rId2"/>
              </a:rPr>
              <a:t>https://git-scm.com/download/win</a:t>
            </a:r>
            <a:endParaRPr lang="en-US" dirty="0"/>
          </a:p>
          <a:p>
            <a:r>
              <a:rPr lang="en-US" dirty="0"/>
              <a:t>If You have no git account -  Sing-Up!</a:t>
            </a:r>
          </a:p>
          <a:p>
            <a:r>
              <a:rPr lang="en-US" dirty="0"/>
              <a:t>Check with git --version</a:t>
            </a:r>
          </a:p>
        </p:txBody>
      </p:sp>
    </p:spTree>
    <p:extLst>
      <p:ext uri="{BB962C8B-B14F-4D97-AF65-F5344CB8AC3E}">
        <p14:creationId xmlns:p14="http://schemas.microsoft.com/office/powerpoint/2010/main" val="2378251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158</TotalTime>
  <Words>464</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Corbel</vt:lpstr>
      <vt:lpstr>Wingdings</vt:lpstr>
      <vt:lpstr>Banded</vt:lpstr>
      <vt:lpstr>Required soft installation</vt:lpstr>
      <vt:lpstr>agenda</vt:lpstr>
      <vt:lpstr>JDK Installation</vt:lpstr>
      <vt:lpstr>JDK Installation</vt:lpstr>
      <vt:lpstr>JDK Installation</vt:lpstr>
      <vt:lpstr>JDK Installation</vt:lpstr>
      <vt:lpstr>Eclipse Installation</vt:lpstr>
      <vt:lpstr>Eclipse Installation</vt:lpstr>
      <vt:lpstr>Git installation</vt:lpstr>
      <vt:lpstr>Cloning repository</vt:lpstr>
      <vt:lpstr>Cloning repo via eclipse</vt:lpstr>
      <vt:lpstr>Cloning repo via eclipse</vt:lpstr>
      <vt:lpstr>Cloning repo via eclipse</vt:lpstr>
      <vt:lpstr>Lesson log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Required soft installation</dc:title>
  <dc:creator>Epaneshnikov, V.</dc:creator>
  <cp:lastModifiedBy>Liepins, Haralds</cp:lastModifiedBy>
  <cp:revision>16</cp:revision>
  <dcterms:created xsi:type="dcterms:W3CDTF">2018-03-09T10:17:18Z</dcterms:created>
  <dcterms:modified xsi:type="dcterms:W3CDTF">2018-03-14T12:59:04Z</dcterms:modified>
</cp:coreProperties>
</file>