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84db4826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84db4826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84db482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84db482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84db4826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84db4826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84db4826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84db4826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84db4826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84db4826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84db4826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84db4826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84db4826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84db4826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84db482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84db482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84db4826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84db4826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</a:pPr>
            <a:r>
              <a:rPr b="1" lang="en" sz="3500">
                <a:latin typeface="Roboto"/>
                <a:ea typeface="Roboto"/>
                <a:cs typeface="Roboto"/>
                <a:sym typeface="Roboto"/>
              </a:rPr>
              <a:t>Introduction to Flutter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899400" y="2687525"/>
            <a:ext cx="7687800" cy="1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Developed by Google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Open-source UI software development kit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Cross-platform framework for building mobile, web, and desktop applications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86725" y="144300"/>
            <a:ext cx="24189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Om Gaikwad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D15A 16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Compensation work for Quiz 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Page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607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Purpose: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Provides a platform for users to view and manage their profile information.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Features: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Displays user's profile picture, name, and email for identification.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Includes details such as location, skills, and experience to showcase user expertise.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Allows navigation to Jobs, Contracts, and Messages pages for further interaction.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Design: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Utilizes a clean layout with profile picture, name, and contact details at the top.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Organizes additional details such as location, skills, and experience in a structured format.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Offers easy navigation buttons styled with green color for seamless access to other pages.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3211" y="0"/>
            <a:ext cx="228512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440177" y="1579725"/>
            <a:ext cx="65838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Key Features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79600" y="2066500"/>
            <a:ext cx="87468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Widgets: Rich library of pre-designed UI components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Material Design &amp; Cupertino: Built-in design languages for Android and iOS respectively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Dart Programming Language: Modern, object-oriented language optimized for building user interfaces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Access to device features: APIs for accessing device functionalities like camera, geolocation, and sensors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Community support: Active developer community contributing plugins and packages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3" y="412650"/>
            <a:ext cx="5695200" cy="10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74750" y="1798825"/>
            <a:ext cx="6189000" cy="23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16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Upwork Clone Home Page is a key component of our project, designed to replicate the functionality and aesthetics of the original Upwork platform.</a:t>
            </a:r>
            <a:endParaRPr sz="1716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Features:</a:t>
            </a:r>
            <a:endParaRPr sz="166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459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9"/>
              <a:buFont typeface="Roboto"/>
              <a:buChar char="●"/>
            </a:pPr>
            <a:r>
              <a:rPr lang="en" sz="166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Search Functionality</a:t>
            </a:r>
            <a:endParaRPr sz="166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459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9"/>
              <a:buFont typeface="Roboto"/>
              <a:buChar char="●"/>
            </a:pPr>
            <a:r>
              <a:rPr lang="en" sz="166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Featured Jobs Section</a:t>
            </a:r>
            <a:endParaRPr sz="166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459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9"/>
              <a:buFont typeface="Roboto"/>
              <a:buChar char="●"/>
            </a:pPr>
            <a:r>
              <a:rPr lang="en" sz="166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Recommended Freelancers</a:t>
            </a:r>
            <a:endParaRPr sz="166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459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9"/>
              <a:buFont typeface="Roboto"/>
              <a:buChar char="●"/>
            </a:pPr>
            <a:r>
              <a:rPr lang="en" sz="166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Authentication</a:t>
            </a:r>
            <a:endParaRPr sz="166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459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9"/>
              <a:buFont typeface="Roboto"/>
              <a:buChar char="●"/>
            </a:pPr>
            <a:r>
              <a:rPr lang="en" sz="166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Navigation Bar</a:t>
            </a:r>
            <a:endParaRPr sz="166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211" y="74950"/>
            <a:ext cx="228512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 flipH="1" rot="10800000">
            <a:off x="1983750" y="4184275"/>
            <a:ext cx="5256300" cy="1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71223"/>
              <a:buFont typeface="Arial"/>
              <a:buNone/>
            </a:pPr>
            <a:r>
              <a:t/>
            </a:r>
            <a:endParaRPr b="1" sz="139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4680"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209850" y="389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Firebase Authentication Storage</a:t>
            </a:r>
            <a:endParaRPr sz="36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288" y="1003700"/>
            <a:ext cx="6535424" cy="38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311700" y="568675"/>
            <a:ext cx="8520600" cy="36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480">
                <a:latin typeface="Roboto"/>
                <a:ea typeface="Roboto"/>
                <a:cs typeface="Roboto"/>
                <a:sym typeface="Roboto"/>
              </a:rPr>
              <a:t>Firebase Authentication Storage</a:t>
            </a:r>
            <a:endParaRPr b="1" sz="1480">
              <a:latin typeface="Roboto"/>
              <a:ea typeface="Roboto"/>
              <a:cs typeface="Roboto"/>
              <a:sym typeface="Roboto"/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Roboto"/>
              <a:buChar char="●"/>
            </a:pPr>
            <a:r>
              <a:rPr b="1" lang="en" sz="1480">
                <a:latin typeface="Roboto"/>
                <a:ea typeface="Roboto"/>
                <a:cs typeface="Roboto"/>
                <a:sym typeface="Roboto"/>
              </a:rPr>
              <a:t>Integration:</a:t>
            </a:r>
            <a:r>
              <a:rPr lang="en" sz="1480">
                <a:latin typeface="Roboto"/>
                <a:ea typeface="Roboto"/>
                <a:cs typeface="Roboto"/>
                <a:sym typeface="Roboto"/>
              </a:rPr>
              <a:t> Utilizes Firebase Authentication for secure user authentication and storage.</a:t>
            </a:r>
            <a:endParaRPr sz="1480">
              <a:latin typeface="Roboto"/>
              <a:ea typeface="Roboto"/>
              <a:cs typeface="Roboto"/>
              <a:sym typeface="Roboto"/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Roboto"/>
              <a:buChar char="●"/>
            </a:pPr>
            <a:r>
              <a:rPr b="1" lang="en" sz="1480">
                <a:latin typeface="Roboto"/>
                <a:ea typeface="Roboto"/>
                <a:cs typeface="Roboto"/>
                <a:sym typeface="Roboto"/>
              </a:rPr>
              <a:t>Data Security:</a:t>
            </a:r>
            <a:r>
              <a:rPr lang="en" sz="1480">
                <a:latin typeface="Roboto"/>
                <a:ea typeface="Roboto"/>
                <a:cs typeface="Roboto"/>
                <a:sym typeface="Roboto"/>
              </a:rPr>
              <a:t> Firebase Authentication stores user credentials securely, safeguarding sensitive information.</a:t>
            </a:r>
            <a:endParaRPr sz="1480">
              <a:latin typeface="Roboto"/>
              <a:ea typeface="Roboto"/>
              <a:cs typeface="Roboto"/>
              <a:sym typeface="Roboto"/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Roboto"/>
              <a:buChar char="●"/>
            </a:pPr>
            <a:r>
              <a:rPr b="1" lang="en" sz="1480">
                <a:latin typeface="Roboto"/>
                <a:ea typeface="Roboto"/>
                <a:cs typeface="Roboto"/>
                <a:sym typeface="Roboto"/>
              </a:rPr>
              <a:t>Authentication Methods:</a:t>
            </a:r>
            <a:r>
              <a:rPr lang="en" sz="1480">
                <a:latin typeface="Roboto"/>
                <a:ea typeface="Roboto"/>
                <a:cs typeface="Roboto"/>
                <a:sym typeface="Roboto"/>
              </a:rPr>
              <a:t> Supports various authentication methods such as email/password, Google Sign-In, and more.</a:t>
            </a:r>
            <a:endParaRPr sz="1480">
              <a:latin typeface="Roboto"/>
              <a:ea typeface="Roboto"/>
              <a:cs typeface="Roboto"/>
              <a:sym typeface="Roboto"/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Roboto"/>
              <a:buChar char="●"/>
            </a:pPr>
            <a:r>
              <a:rPr b="1" lang="en" sz="1480">
                <a:latin typeface="Roboto"/>
                <a:ea typeface="Roboto"/>
                <a:cs typeface="Roboto"/>
                <a:sym typeface="Roboto"/>
              </a:rPr>
              <a:t>Scalability:</a:t>
            </a:r>
            <a:r>
              <a:rPr lang="en" sz="1480">
                <a:latin typeface="Roboto"/>
                <a:ea typeface="Roboto"/>
                <a:cs typeface="Roboto"/>
                <a:sym typeface="Roboto"/>
              </a:rPr>
              <a:t> Provides scalable authentication solutions suitable for apps of all sizes, from small startups to large enterprises.</a:t>
            </a:r>
            <a:endParaRPr sz="1480">
              <a:latin typeface="Roboto"/>
              <a:ea typeface="Roboto"/>
              <a:cs typeface="Roboto"/>
              <a:sym typeface="Roboto"/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Roboto"/>
              <a:buChar char="●"/>
            </a:pPr>
            <a:r>
              <a:rPr b="1" lang="en" sz="1480">
                <a:latin typeface="Roboto"/>
                <a:ea typeface="Roboto"/>
                <a:cs typeface="Roboto"/>
                <a:sym typeface="Roboto"/>
              </a:rPr>
              <a:t>Ease of Integration:</a:t>
            </a:r>
            <a:r>
              <a:rPr lang="en" sz="1480">
                <a:latin typeface="Roboto"/>
                <a:ea typeface="Roboto"/>
                <a:cs typeface="Roboto"/>
                <a:sym typeface="Roboto"/>
              </a:rPr>
              <a:t> Firebase Authentication seamlessly integrates with Flutter apps, offering a hassle-free authentication process for users.</a:t>
            </a:r>
            <a:endParaRPr sz="148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8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311700" y="744575"/>
            <a:ext cx="40890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Messages Page</a:t>
            </a:r>
            <a:endParaRPr sz="3280"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311700" y="1537175"/>
            <a:ext cx="6479700" cy="3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6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to Messages Page:</a:t>
            </a:r>
            <a:endParaRPr b="1" sz="26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6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Messages Page is a vital component of our Upwork clone, facilitating communication between freelancers and clients. It serves as a centralized platform for managing conversations related to projects and job opportunities.</a:t>
            </a:r>
            <a:endParaRPr sz="26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6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41976"/>
              <a:buFont typeface="Arial"/>
              <a:buNone/>
            </a:pPr>
            <a:r>
              <a:rPr b="1" lang="en" sz="26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Features:</a:t>
            </a:r>
            <a:endParaRPr b="1" sz="26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1" lang="en" sz="26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Conversation List:</a:t>
            </a:r>
            <a:r>
              <a:rPr lang="en" sz="26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Displays sender's name, profile icon, and latest message.</a:t>
            </a:r>
            <a:endParaRPr sz="26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1" lang="en" sz="26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Conversation Screen:</a:t>
            </a:r>
            <a:r>
              <a:rPr lang="en" sz="26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Dedicated screen for viewing conversation history and sending messages.</a:t>
            </a:r>
            <a:endParaRPr sz="26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1" lang="en" sz="26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Real-time Messaging:</a:t>
            </a:r>
            <a:r>
              <a:rPr lang="en" sz="26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Firebase Firestore enables seamless, real-time communication.</a:t>
            </a:r>
            <a:endParaRPr sz="26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1" lang="en" sz="26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Navigation Integration:</a:t>
            </a:r>
            <a:r>
              <a:rPr lang="en" sz="26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Easily accessible via bottom navigation bar for quick updates on project discussions.</a:t>
            </a:r>
            <a:endParaRPr sz="26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-1870" l="0" r="0" t="1870"/>
          <a:stretch/>
        </p:blipFill>
        <p:spPr>
          <a:xfrm>
            <a:off x="6791511" y="96350"/>
            <a:ext cx="228512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536548" y="144975"/>
            <a:ext cx="75582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80"/>
              <a:t>Firebase database</a:t>
            </a:r>
            <a:endParaRPr sz="3780"/>
          </a:p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311700" y="1713150"/>
            <a:ext cx="6123300" cy="32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\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998" y="937575"/>
            <a:ext cx="6123300" cy="360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Firebase Database Connectivity</a:t>
            </a:r>
            <a:endParaRPr b="1"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0201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b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Integration: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Utilizing Firebase Firestore for seamless data storage and retrieval.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b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Message Saving: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Messages sent in conversations are securely stored in Firebase Firestore.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b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Real-time Updates: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Enables real-time synchronization of messages across devices.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b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Efficient Data Management: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Provides scalable and reliable data storage for managing conversation history.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Contracts Page</a:t>
            </a:r>
            <a:endParaRPr sz="3400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487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Purpose: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Displays contracts with clients, providing an overview of active and inactive engagements.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Features: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Utilizes ContractBlock widgets to present contract details such as title, client name, and status.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Supports navigation through bottom navigation bar icons for seamless transition between Jobs, Contracts, Messages, and Notifications.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Design: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Clean and minimalist design with grey background and simple text formatting for improved readability.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ContractBlock is visually distinct, enhancing user experience and navigation.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961" y="0"/>
            <a:ext cx="228512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