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4" r:id="rId5"/>
    <p:sldId id="265" r:id="rId6"/>
    <p:sldId id="266" r:id="rId7"/>
    <p:sldId id="263" r:id="rId8"/>
  </p:sldIdLst>
  <p:sldSz cx="9144000" cy="5143500" type="screen16x9"/>
  <p:notesSz cx="6858000" cy="9144000"/>
  <p:embeddedFontLst>
    <p:embeddedFont>
      <p:font typeface="Economica" panose="020B0604020202020204" charset="0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D154D4-7ECC-42FC-BE02-9A130A3C869B}" v="27" dt="2023-08-01T14:41:56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eek Job" userId="311fd8589dfa5a2a" providerId="LiveId" clId="{FFD154D4-7ECC-42FC-BE02-9A130A3C869B}"/>
    <pc:docChg chg="undo custSel addSld delSld modSld modMainMaster">
      <pc:chgData name="Prateek Job" userId="311fd8589dfa5a2a" providerId="LiveId" clId="{FFD154D4-7ECC-42FC-BE02-9A130A3C869B}" dt="2023-08-01T14:43:01.534" v="216" actId="1076"/>
      <pc:docMkLst>
        <pc:docMk/>
      </pc:docMkLst>
      <pc:sldChg chg="addSp modSp mod modTransition">
        <pc:chgData name="Prateek Job" userId="311fd8589dfa5a2a" providerId="LiveId" clId="{FFD154D4-7ECC-42FC-BE02-9A130A3C869B}" dt="2023-08-01T14:43:01.534" v="216" actId="1076"/>
        <pc:sldMkLst>
          <pc:docMk/>
          <pc:sldMk cId="0" sldId="256"/>
        </pc:sldMkLst>
        <pc:spChg chg="add mod">
          <ac:chgData name="Prateek Job" userId="311fd8589dfa5a2a" providerId="LiveId" clId="{FFD154D4-7ECC-42FC-BE02-9A130A3C869B}" dt="2023-08-01T14:43:01.534" v="216" actId="1076"/>
          <ac:spMkLst>
            <pc:docMk/>
            <pc:sldMk cId="0" sldId="256"/>
            <ac:spMk id="2" creationId="{7C044F79-BBB4-8630-6016-56DD05703698}"/>
          </ac:spMkLst>
        </pc:spChg>
        <pc:spChg chg="mod">
          <ac:chgData name="Prateek Job" userId="311fd8589dfa5a2a" providerId="LiveId" clId="{FFD154D4-7ECC-42FC-BE02-9A130A3C869B}" dt="2023-08-01T14:34:03.047" v="105" actId="1076"/>
          <ac:spMkLst>
            <pc:docMk/>
            <pc:sldMk cId="0" sldId="256"/>
            <ac:spMk id="62" creationId="{00000000-0000-0000-0000-000000000000}"/>
          </ac:spMkLst>
        </pc:spChg>
      </pc:sldChg>
      <pc:sldChg chg="addSp modSp mod modTransition">
        <pc:chgData name="Prateek Job" userId="311fd8589dfa5a2a" providerId="LiveId" clId="{FFD154D4-7ECC-42FC-BE02-9A130A3C869B}" dt="2023-08-01T14:42:05.981" v="200" actId="1076"/>
        <pc:sldMkLst>
          <pc:docMk/>
          <pc:sldMk cId="2970358219" sldId="257"/>
        </pc:sldMkLst>
        <pc:spChg chg="mod">
          <ac:chgData name="Prateek Job" userId="311fd8589dfa5a2a" providerId="LiveId" clId="{FFD154D4-7ECC-42FC-BE02-9A130A3C869B}" dt="2023-08-01T14:33:52.902" v="102" actId="404"/>
          <ac:spMkLst>
            <pc:docMk/>
            <pc:sldMk cId="2970358219" sldId="257"/>
            <ac:spMk id="2" creationId="{7F1FA6DF-2F67-E008-8E0F-4995C21ADC90}"/>
          </ac:spMkLst>
        </pc:spChg>
        <pc:spChg chg="add mod">
          <ac:chgData name="Prateek Job" userId="311fd8589dfa5a2a" providerId="LiveId" clId="{FFD154D4-7ECC-42FC-BE02-9A130A3C869B}" dt="2023-08-01T14:42:05.981" v="200" actId="1076"/>
          <ac:spMkLst>
            <pc:docMk/>
            <pc:sldMk cId="2970358219" sldId="257"/>
            <ac:spMk id="4" creationId="{0CFDC5F4-7267-B78F-8239-172310D6BEB6}"/>
          </ac:spMkLst>
        </pc:spChg>
      </pc:sldChg>
      <pc:sldChg chg="addSp delSp modSp mod modTransition">
        <pc:chgData name="Prateek Job" userId="311fd8589dfa5a2a" providerId="LiveId" clId="{FFD154D4-7ECC-42FC-BE02-9A130A3C869B}" dt="2023-08-01T14:41:33.846" v="186"/>
        <pc:sldMkLst>
          <pc:docMk/>
          <pc:sldMk cId="732270161" sldId="258"/>
        </pc:sldMkLst>
        <pc:spChg chg="del mod">
          <ac:chgData name="Prateek Job" userId="311fd8589dfa5a2a" providerId="LiveId" clId="{FFD154D4-7ECC-42FC-BE02-9A130A3C869B}" dt="2023-08-01T14:32:52.662" v="84" actId="478"/>
          <ac:spMkLst>
            <pc:docMk/>
            <pc:sldMk cId="732270161" sldId="258"/>
            <ac:spMk id="2" creationId="{7F1FA6DF-2F67-E008-8E0F-4995C21ADC90}"/>
          </ac:spMkLst>
        </pc:spChg>
        <pc:spChg chg="add mod">
          <ac:chgData name="Prateek Job" userId="311fd8589dfa5a2a" providerId="LiveId" clId="{FFD154D4-7ECC-42FC-BE02-9A130A3C869B}" dt="2023-08-01T14:33:35.974" v="99" actId="113"/>
          <ac:spMkLst>
            <pc:docMk/>
            <pc:sldMk cId="732270161" sldId="258"/>
            <ac:spMk id="5" creationId="{9CCBF65E-C6C1-EA0F-95D6-6DCBA9EAFC20}"/>
          </ac:spMkLst>
        </pc:spChg>
        <pc:spChg chg="add del mod">
          <ac:chgData name="Prateek Job" userId="311fd8589dfa5a2a" providerId="LiveId" clId="{FFD154D4-7ECC-42FC-BE02-9A130A3C869B}" dt="2023-08-01T14:32:53.423" v="85" actId="478"/>
          <ac:spMkLst>
            <pc:docMk/>
            <pc:sldMk cId="732270161" sldId="258"/>
            <ac:spMk id="7" creationId="{062223AB-78D8-C62A-D79A-E540127C8B9B}"/>
          </ac:spMkLst>
        </pc:spChg>
        <pc:spChg chg="add mod">
          <ac:chgData name="Prateek Job" userId="311fd8589dfa5a2a" providerId="LiveId" clId="{FFD154D4-7ECC-42FC-BE02-9A130A3C869B}" dt="2023-08-01T14:38:24.585" v="161" actId="14100"/>
          <ac:spMkLst>
            <pc:docMk/>
            <pc:sldMk cId="732270161" sldId="258"/>
            <ac:spMk id="8" creationId="{05472539-43BB-7F2C-802A-8B66EEACBA8B}"/>
          </ac:spMkLst>
        </pc:spChg>
        <pc:picChg chg="add del mod">
          <ac:chgData name="Prateek Job" userId="311fd8589dfa5a2a" providerId="LiveId" clId="{FFD154D4-7ECC-42FC-BE02-9A130A3C869B}" dt="2023-08-01T14:38:25.147" v="162"/>
          <ac:picMkLst>
            <pc:docMk/>
            <pc:sldMk cId="732270161" sldId="258"/>
            <ac:picMk id="1026" creationId="{1CC4F18D-EFCB-EB89-8F31-DB205D048D13}"/>
          </ac:picMkLst>
        </pc:picChg>
        <pc:picChg chg="add del mod">
          <ac:chgData name="Prateek Job" userId="311fd8589dfa5a2a" providerId="LiveId" clId="{FFD154D4-7ECC-42FC-BE02-9A130A3C869B}" dt="2023-08-01T14:38:32.795" v="166" actId="478"/>
          <ac:picMkLst>
            <pc:docMk/>
            <pc:sldMk cId="732270161" sldId="258"/>
            <ac:picMk id="1028" creationId="{764D2D09-0B2D-5D99-3458-3A074F110514}"/>
          </ac:picMkLst>
        </pc:picChg>
        <pc:picChg chg="add mod">
          <ac:chgData name="Prateek Job" userId="311fd8589dfa5a2a" providerId="LiveId" clId="{FFD154D4-7ECC-42FC-BE02-9A130A3C869B}" dt="2023-08-01T14:39:10.917" v="170" actId="1440"/>
          <ac:picMkLst>
            <pc:docMk/>
            <pc:sldMk cId="732270161" sldId="258"/>
            <ac:picMk id="1030" creationId="{99FEE419-7B9B-328A-3FB3-584102BE174B}"/>
          </ac:picMkLst>
        </pc:picChg>
      </pc:sldChg>
      <pc:sldChg chg="del">
        <pc:chgData name="Prateek Job" userId="311fd8589dfa5a2a" providerId="LiveId" clId="{FFD154D4-7ECC-42FC-BE02-9A130A3C869B}" dt="2023-08-01T14:36:15.656" v="142" actId="47"/>
        <pc:sldMkLst>
          <pc:docMk/>
          <pc:sldMk cId="3801633682" sldId="259"/>
        </pc:sldMkLst>
      </pc:sldChg>
      <pc:sldChg chg="del">
        <pc:chgData name="Prateek Job" userId="311fd8589dfa5a2a" providerId="LiveId" clId="{FFD154D4-7ECC-42FC-BE02-9A130A3C869B}" dt="2023-08-01T14:36:16.266" v="143" actId="47"/>
        <pc:sldMkLst>
          <pc:docMk/>
          <pc:sldMk cId="2714039652" sldId="260"/>
        </pc:sldMkLst>
      </pc:sldChg>
      <pc:sldChg chg="del">
        <pc:chgData name="Prateek Job" userId="311fd8589dfa5a2a" providerId="LiveId" clId="{FFD154D4-7ECC-42FC-BE02-9A130A3C869B}" dt="2023-08-01T14:36:16.783" v="144" actId="47"/>
        <pc:sldMkLst>
          <pc:docMk/>
          <pc:sldMk cId="3886864068" sldId="261"/>
        </pc:sldMkLst>
      </pc:sldChg>
      <pc:sldChg chg="del">
        <pc:chgData name="Prateek Job" userId="311fd8589dfa5a2a" providerId="LiveId" clId="{FFD154D4-7ECC-42FC-BE02-9A130A3C869B}" dt="2023-08-01T14:36:17.347" v="145" actId="47"/>
        <pc:sldMkLst>
          <pc:docMk/>
          <pc:sldMk cId="2053887316" sldId="262"/>
        </pc:sldMkLst>
      </pc:sldChg>
      <pc:sldChg chg="modSp mod modTransition">
        <pc:chgData name="Prateek Job" userId="311fd8589dfa5a2a" providerId="LiveId" clId="{FFD154D4-7ECC-42FC-BE02-9A130A3C869B}" dt="2023-08-01T14:41:33.846" v="186"/>
        <pc:sldMkLst>
          <pc:docMk/>
          <pc:sldMk cId="3297612663" sldId="263"/>
        </pc:sldMkLst>
        <pc:spChg chg="mod">
          <ac:chgData name="Prateek Job" userId="311fd8589dfa5a2a" providerId="LiveId" clId="{FFD154D4-7ECC-42FC-BE02-9A130A3C869B}" dt="2023-08-01T14:36:51.256" v="158" actId="2711"/>
          <ac:spMkLst>
            <pc:docMk/>
            <pc:sldMk cId="3297612663" sldId="263"/>
            <ac:spMk id="2" creationId="{7F1FA6DF-2F67-E008-8E0F-4995C21ADC90}"/>
          </ac:spMkLst>
        </pc:spChg>
      </pc:sldChg>
      <pc:sldChg chg="addSp modSp add mod modTransition">
        <pc:chgData name="Prateek Job" userId="311fd8589dfa5a2a" providerId="LiveId" clId="{FFD154D4-7ECC-42FC-BE02-9A130A3C869B}" dt="2023-08-01T14:41:33.846" v="186"/>
        <pc:sldMkLst>
          <pc:docMk/>
          <pc:sldMk cId="1915375582" sldId="264"/>
        </pc:sldMkLst>
        <pc:spChg chg="mod">
          <ac:chgData name="Prateek Job" userId="311fd8589dfa5a2a" providerId="LiveId" clId="{FFD154D4-7ECC-42FC-BE02-9A130A3C869B}" dt="2023-08-01T14:35:14.824" v="131"/>
          <ac:spMkLst>
            <pc:docMk/>
            <pc:sldMk cId="1915375582" sldId="264"/>
            <ac:spMk id="5" creationId="{9CCBF65E-C6C1-EA0F-95D6-6DCBA9EAFC20}"/>
          </ac:spMkLst>
        </pc:spChg>
        <pc:spChg chg="mod">
          <ac:chgData name="Prateek Job" userId="311fd8589dfa5a2a" providerId="LiveId" clId="{FFD154D4-7ECC-42FC-BE02-9A130A3C869B}" dt="2023-08-01T14:35:22.754" v="132"/>
          <ac:spMkLst>
            <pc:docMk/>
            <pc:sldMk cId="1915375582" sldId="264"/>
            <ac:spMk id="8" creationId="{05472539-43BB-7F2C-802A-8B66EEACBA8B}"/>
          </ac:spMkLst>
        </pc:spChg>
        <pc:picChg chg="add mod">
          <ac:chgData name="Prateek Job" userId="311fd8589dfa5a2a" providerId="LiveId" clId="{FFD154D4-7ECC-42FC-BE02-9A130A3C869B}" dt="2023-08-01T14:39:47.190" v="173" actId="1076"/>
          <ac:picMkLst>
            <pc:docMk/>
            <pc:sldMk cId="1915375582" sldId="264"/>
            <ac:picMk id="2050" creationId="{B035918A-B8B7-EF20-7D05-34A3C7C4009B}"/>
          </ac:picMkLst>
        </pc:picChg>
      </pc:sldChg>
      <pc:sldChg chg="addSp modSp add mod modTransition">
        <pc:chgData name="Prateek Job" userId="311fd8589dfa5a2a" providerId="LiveId" clId="{FFD154D4-7ECC-42FC-BE02-9A130A3C869B}" dt="2023-08-01T14:41:33.846" v="186"/>
        <pc:sldMkLst>
          <pc:docMk/>
          <pc:sldMk cId="3385553496" sldId="265"/>
        </pc:sldMkLst>
        <pc:spChg chg="mod">
          <ac:chgData name="Prateek Job" userId="311fd8589dfa5a2a" providerId="LiveId" clId="{FFD154D4-7ECC-42FC-BE02-9A130A3C869B}" dt="2023-08-01T14:35:48.405" v="136"/>
          <ac:spMkLst>
            <pc:docMk/>
            <pc:sldMk cId="3385553496" sldId="265"/>
            <ac:spMk id="5" creationId="{9CCBF65E-C6C1-EA0F-95D6-6DCBA9EAFC20}"/>
          </ac:spMkLst>
        </pc:spChg>
        <pc:spChg chg="mod">
          <ac:chgData name="Prateek Job" userId="311fd8589dfa5a2a" providerId="LiveId" clId="{FFD154D4-7ECC-42FC-BE02-9A130A3C869B}" dt="2023-08-01T14:36:03.738" v="140"/>
          <ac:spMkLst>
            <pc:docMk/>
            <pc:sldMk cId="3385553496" sldId="265"/>
            <ac:spMk id="8" creationId="{05472539-43BB-7F2C-802A-8B66EEACBA8B}"/>
          </ac:spMkLst>
        </pc:spChg>
        <pc:picChg chg="add mod">
          <ac:chgData name="Prateek Job" userId="311fd8589dfa5a2a" providerId="LiveId" clId="{FFD154D4-7ECC-42FC-BE02-9A130A3C869B}" dt="2023-08-01T14:40:09.869" v="179" actId="1440"/>
          <ac:picMkLst>
            <pc:docMk/>
            <pc:sldMk cId="3385553496" sldId="265"/>
            <ac:picMk id="2" creationId="{2AC99D17-9A2E-BD0F-A37B-88A2B92244FC}"/>
          </ac:picMkLst>
        </pc:picChg>
      </pc:sldChg>
      <pc:sldChg chg="addSp modSp add mod modTransition">
        <pc:chgData name="Prateek Job" userId="311fd8589dfa5a2a" providerId="LiveId" clId="{FFD154D4-7ECC-42FC-BE02-9A130A3C869B}" dt="2023-08-01T14:41:33.846" v="186"/>
        <pc:sldMkLst>
          <pc:docMk/>
          <pc:sldMk cId="3910295432" sldId="266"/>
        </pc:sldMkLst>
        <pc:spChg chg="mod">
          <ac:chgData name="Prateek Job" userId="311fd8589dfa5a2a" providerId="LiveId" clId="{FFD154D4-7ECC-42FC-BE02-9A130A3C869B}" dt="2023-08-01T14:36:25.240" v="146"/>
          <ac:spMkLst>
            <pc:docMk/>
            <pc:sldMk cId="3910295432" sldId="266"/>
            <ac:spMk id="5" creationId="{9CCBF65E-C6C1-EA0F-95D6-6DCBA9EAFC20}"/>
          </ac:spMkLst>
        </pc:spChg>
        <pc:spChg chg="mod">
          <ac:chgData name="Prateek Job" userId="311fd8589dfa5a2a" providerId="LiveId" clId="{FFD154D4-7ECC-42FC-BE02-9A130A3C869B}" dt="2023-08-01T14:36:40.552" v="147"/>
          <ac:spMkLst>
            <pc:docMk/>
            <pc:sldMk cId="3910295432" sldId="266"/>
            <ac:spMk id="8" creationId="{05472539-43BB-7F2C-802A-8B66EEACBA8B}"/>
          </ac:spMkLst>
        </pc:spChg>
        <pc:picChg chg="add mod">
          <ac:chgData name="Prateek Job" userId="311fd8589dfa5a2a" providerId="LiveId" clId="{FFD154D4-7ECC-42FC-BE02-9A130A3C869B}" dt="2023-08-01T14:41:21.264" v="184" actId="14100"/>
          <ac:picMkLst>
            <pc:docMk/>
            <pc:sldMk cId="3910295432" sldId="266"/>
            <ac:picMk id="3074" creationId="{E1A6DEF0-B690-065D-431C-2B6284FC612B}"/>
          </ac:picMkLst>
        </pc:picChg>
      </pc:sldChg>
      <pc:sldMasterChg chg="modTransition modSldLayout">
        <pc:chgData name="Prateek Job" userId="311fd8589dfa5a2a" providerId="LiveId" clId="{FFD154D4-7ECC-42FC-BE02-9A130A3C869B}" dt="2023-08-01T14:41:33.846" v="186"/>
        <pc:sldMasterMkLst>
          <pc:docMk/>
          <pc:sldMasterMk cId="0" sldId="2147483659"/>
        </pc:sldMasterMkLst>
        <pc:sldLayoutChg chg="modTransition">
          <pc:chgData name="Prateek Job" userId="311fd8589dfa5a2a" providerId="LiveId" clId="{FFD154D4-7ECC-42FC-BE02-9A130A3C869B}" dt="2023-08-01T14:41:33.846" v="186"/>
          <pc:sldLayoutMkLst>
            <pc:docMk/>
            <pc:sldMasterMk cId="0" sldId="2147483659"/>
            <pc:sldLayoutMk cId="0" sldId="2147483648"/>
          </pc:sldLayoutMkLst>
        </pc:sldLayoutChg>
        <pc:sldLayoutChg chg="modTransition">
          <pc:chgData name="Prateek Job" userId="311fd8589dfa5a2a" providerId="LiveId" clId="{FFD154D4-7ECC-42FC-BE02-9A130A3C869B}" dt="2023-08-01T14:41:33.846" v="186"/>
          <pc:sldLayoutMkLst>
            <pc:docMk/>
            <pc:sldMasterMk cId="0" sldId="2147483659"/>
            <pc:sldLayoutMk cId="0" sldId="2147483649"/>
          </pc:sldLayoutMkLst>
        </pc:sldLayoutChg>
        <pc:sldLayoutChg chg="modTransition">
          <pc:chgData name="Prateek Job" userId="311fd8589dfa5a2a" providerId="LiveId" clId="{FFD154D4-7ECC-42FC-BE02-9A130A3C869B}" dt="2023-08-01T14:41:33.846" v="186"/>
          <pc:sldLayoutMkLst>
            <pc:docMk/>
            <pc:sldMasterMk cId="0" sldId="2147483659"/>
            <pc:sldLayoutMk cId="0" sldId="2147483650"/>
          </pc:sldLayoutMkLst>
        </pc:sldLayoutChg>
        <pc:sldLayoutChg chg="modTransition">
          <pc:chgData name="Prateek Job" userId="311fd8589dfa5a2a" providerId="LiveId" clId="{FFD154D4-7ECC-42FC-BE02-9A130A3C869B}" dt="2023-08-01T14:41:33.846" v="186"/>
          <pc:sldLayoutMkLst>
            <pc:docMk/>
            <pc:sldMasterMk cId="0" sldId="2147483659"/>
            <pc:sldLayoutMk cId="0" sldId="2147483651"/>
          </pc:sldLayoutMkLst>
        </pc:sldLayoutChg>
        <pc:sldLayoutChg chg="modTransition">
          <pc:chgData name="Prateek Job" userId="311fd8589dfa5a2a" providerId="LiveId" clId="{FFD154D4-7ECC-42FC-BE02-9A130A3C869B}" dt="2023-08-01T14:41:33.846" v="186"/>
          <pc:sldLayoutMkLst>
            <pc:docMk/>
            <pc:sldMasterMk cId="0" sldId="2147483659"/>
            <pc:sldLayoutMk cId="0" sldId="2147483652"/>
          </pc:sldLayoutMkLst>
        </pc:sldLayoutChg>
        <pc:sldLayoutChg chg="modTransition">
          <pc:chgData name="Prateek Job" userId="311fd8589dfa5a2a" providerId="LiveId" clId="{FFD154D4-7ECC-42FC-BE02-9A130A3C869B}" dt="2023-08-01T14:41:33.846" v="186"/>
          <pc:sldLayoutMkLst>
            <pc:docMk/>
            <pc:sldMasterMk cId="0" sldId="2147483659"/>
            <pc:sldLayoutMk cId="0" sldId="2147483653"/>
          </pc:sldLayoutMkLst>
        </pc:sldLayoutChg>
        <pc:sldLayoutChg chg="modTransition">
          <pc:chgData name="Prateek Job" userId="311fd8589dfa5a2a" providerId="LiveId" clId="{FFD154D4-7ECC-42FC-BE02-9A130A3C869B}" dt="2023-08-01T14:41:33.846" v="186"/>
          <pc:sldLayoutMkLst>
            <pc:docMk/>
            <pc:sldMasterMk cId="0" sldId="2147483659"/>
            <pc:sldLayoutMk cId="0" sldId="2147483654"/>
          </pc:sldLayoutMkLst>
        </pc:sldLayoutChg>
        <pc:sldLayoutChg chg="modTransition">
          <pc:chgData name="Prateek Job" userId="311fd8589dfa5a2a" providerId="LiveId" clId="{FFD154D4-7ECC-42FC-BE02-9A130A3C869B}" dt="2023-08-01T14:41:33.846" v="186"/>
          <pc:sldLayoutMkLst>
            <pc:docMk/>
            <pc:sldMasterMk cId="0" sldId="2147483659"/>
            <pc:sldLayoutMk cId="0" sldId="2147483655"/>
          </pc:sldLayoutMkLst>
        </pc:sldLayoutChg>
        <pc:sldLayoutChg chg="modTransition">
          <pc:chgData name="Prateek Job" userId="311fd8589dfa5a2a" providerId="LiveId" clId="{FFD154D4-7ECC-42FC-BE02-9A130A3C869B}" dt="2023-08-01T14:41:33.846" v="186"/>
          <pc:sldLayoutMkLst>
            <pc:docMk/>
            <pc:sldMasterMk cId="0" sldId="2147483659"/>
            <pc:sldLayoutMk cId="0" sldId="2147483656"/>
          </pc:sldLayoutMkLst>
        </pc:sldLayoutChg>
        <pc:sldLayoutChg chg="modTransition">
          <pc:chgData name="Prateek Job" userId="311fd8589dfa5a2a" providerId="LiveId" clId="{FFD154D4-7ECC-42FC-BE02-9A130A3C869B}" dt="2023-08-01T14:41:33.846" v="186"/>
          <pc:sldLayoutMkLst>
            <pc:docMk/>
            <pc:sldMasterMk cId="0" sldId="2147483659"/>
            <pc:sldLayoutMk cId="0" sldId="2147483657"/>
          </pc:sldLayoutMkLst>
        </pc:sldLayoutChg>
        <pc:sldLayoutChg chg="modTransition">
          <pc:chgData name="Prateek Job" userId="311fd8589dfa5a2a" providerId="LiveId" clId="{FFD154D4-7ECC-42FC-BE02-9A130A3C869B}" dt="2023-08-01T14:41:33.846" v="18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cover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99266" y="2268278"/>
            <a:ext cx="3345467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Predicting the Survival of Titanic Passengers</a:t>
            </a:r>
            <a:br>
              <a:rPr lang="en-US" sz="3200" b="1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044F79-BBB4-8630-6016-56DD05703698}"/>
              </a:ext>
            </a:extLst>
          </p:cNvPr>
          <p:cNvSpPr txBox="1"/>
          <p:nvPr/>
        </p:nvSpPr>
        <p:spPr>
          <a:xfrm>
            <a:off x="2899266" y="3497701"/>
            <a:ext cx="334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By- Om(4351468) and Prateek(4354555)</a:t>
            </a:r>
            <a:endParaRPr lang="en-IN" dirty="0"/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A6DF-2F67-E008-8E0F-4995C21A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30" y="1242924"/>
            <a:ext cx="7430739" cy="2738969"/>
          </a:xfrm>
        </p:spPr>
        <p:txBody>
          <a:bodyPr>
            <a:noAutofit/>
          </a:bodyPr>
          <a:lstStyle/>
          <a:p>
            <a:pPr algn="l"/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The goal of this project is to create a model that can predict the survival of passengers on the Titanic based on various passenger features. The dataset is divided into a training set and a test set. The training set is used to build and validate the machine learning model, while the test set is used to evaluate its performance on unseen data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3" name="Picture 2" descr="A large ship on the water&#10;&#10;Description automatically generated">
            <a:extLst>
              <a:ext uri="{FF2B5EF4-FFF2-40B4-BE49-F238E27FC236}">
                <a16:creationId xmlns:a16="http://schemas.microsoft.com/office/drawing/2014/main" id="{FC893AA0-2EA6-2873-15EB-EC7DD8A34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024" y="3740810"/>
            <a:ext cx="2317896" cy="13018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FDC5F4-7267-B78F-8239-172310D6BEB6}"/>
              </a:ext>
            </a:extLst>
          </p:cNvPr>
          <p:cNvSpPr txBox="1"/>
          <p:nvPr/>
        </p:nvSpPr>
        <p:spPr>
          <a:xfrm>
            <a:off x="856630" y="761497"/>
            <a:ext cx="6204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tx1"/>
                </a:solidFill>
                <a:effectLst/>
                <a:latin typeface="+mn-lt"/>
              </a:rPr>
              <a:t>Introduction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97035821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CBF65E-C6C1-EA0F-95D6-6DCBA9EAFC20}"/>
              </a:ext>
            </a:extLst>
          </p:cNvPr>
          <p:cNvSpPr txBox="1"/>
          <p:nvPr/>
        </p:nvSpPr>
        <p:spPr>
          <a:xfrm>
            <a:off x="752253" y="818707"/>
            <a:ext cx="6204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tx1"/>
                </a:solidFill>
                <a:effectLst/>
                <a:latin typeface="+mn-lt"/>
              </a:rPr>
              <a:t>Features in the Titanic Survival Dataset</a:t>
            </a:r>
            <a:br>
              <a:rPr lang="en-US" sz="2000" b="1" i="0" dirty="0">
                <a:solidFill>
                  <a:schemeClr val="tx1"/>
                </a:solidFill>
                <a:effectLst/>
                <a:latin typeface="+mn-lt"/>
              </a:rPr>
            </a:br>
            <a:endParaRPr lang="en-IN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72539-43BB-7F2C-802A-8B66EEACBA8B}"/>
              </a:ext>
            </a:extLst>
          </p:cNvPr>
          <p:cNvSpPr txBox="1"/>
          <p:nvPr/>
        </p:nvSpPr>
        <p:spPr>
          <a:xfrm>
            <a:off x="752253" y="1372052"/>
            <a:ext cx="76394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survival (the target variable): Indicates whether the passenger survived or not.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chemeClr val="tx1"/>
                </a:solidFill>
                <a:effectLst/>
                <a:latin typeface="+mn-lt"/>
              </a:rPr>
              <a:t>pclass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: Ticket class, a proxy for socio-economic status.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sex: Gender of the passenger.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Age: Age in years of the passenger.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chemeClr val="tx1"/>
                </a:solidFill>
                <a:effectLst/>
                <a:latin typeface="+mn-lt"/>
              </a:rPr>
              <a:t>sibsp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: Number of siblings/spouses aboard the Titanic.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parch: Number of parents/children aboard the Titanic.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ticket: Ticket number.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fare: Passenger fare.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cabin: Cabin number.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embarked: Port of Embarkation.</a:t>
            </a:r>
          </a:p>
        </p:txBody>
      </p:sp>
      <p:pic>
        <p:nvPicPr>
          <p:cNvPr id="1030" name="Picture 6" descr="Introduction to Machine Learning for Beginners | by Ayush Pant | Towards  Data Science">
            <a:extLst>
              <a:ext uri="{FF2B5EF4-FFF2-40B4-BE49-F238E27FC236}">
                <a16:creationId xmlns:a16="http://schemas.microsoft.com/office/drawing/2014/main" id="{99FEE419-7B9B-328A-3FB3-584102BE1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459" y="4024423"/>
            <a:ext cx="1309931" cy="81870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270161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CBF65E-C6C1-EA0F-95D6-6DCBA9EAFC20}"/>
              </a:ext>
            </a:extLst>
          </p:cNvPr>
          <p:cNvSpPr txBox="1"/>
          <p:nvPr/>
        </p:nvSpPr>
        <p:spPr>
          <a:xfrm>
            <a:off x="752253" y="818707"/>
            <a:ext cx="6204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tx1"/>
                </a:solidFill>
                <a:effectLst/>
                <a:latin typeface="+mn-lt"/>
              </a:rPr>
              <a:t>Understanding Key Features</a:t>
            </a:r>
            <a:endParaRPr lang="en-IN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72539-43BB-7F2C-802A-8B66EEACBA8B}"/>
              </a:ext>
            </a:extLst>
          </p:cNvPr>
          <p:cNvSpPr txBox="1"/>
          <p:nvPr/>
        </p:nvSpPr>
        <p:spPr>
          <a:xfrm>
            <a:off x="752253" y="1372052"/>
            <a:ext cx="76394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chemeClr val="tx1"/>
                </a:solidFill>
                <a:effectLst/>
                <a:latin typeface="+mn-lt"/>
              </a:rPr>
              <a:t>pclass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 (Ticket Class): This variable represents the socio-economic status of passengers. 1st class passengers are in the upper class, 2nd class are in the middle class, and 3rd class are in the lower class.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Age: Represents the age of the passenger. Fractions are used if age is less than 1, and an estimated age is denoted in the form of xx.5.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chemeClr val="tx1"/>
                </a:solidFill>
                <a:effectLst/>
                <a:latin typeface="+mn-lt"/>
              </a:rPr>
              <a:t>sibsp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 &amp; parch: These variables indicate the number of family members the passenger had on board.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+mn-lt"/>
              </a:rPr>
              <a:t>sibsp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 counts the number of siblings and spouses, while parch counts the number of parents and children.</a:t>
            </a:r>
          </a:p>
        </p:txBody>
      </p:sp>
      <p:pic>
        <p:nvPicPr>
          <p:cNvPr id="2050" name="Picture 2" descr="How to Become a Data Analyst in 2023: 5 Steps to Start Your Career |  DataCamp">
            <a:extLst>
              <a:ext uri="{FF2B5EF4-FFF2-40B4-BE49-F238E27FC236}">
                <a16:creationId xmlns:a16="http://schemas.microsoft.com/office/drawing/2014/main" id="{B035918A-B8B7-EF20-7D05-34A3C7C40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318" y="3983222"/>
            <a:ext cx="1678980" cy="88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375582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CBF65E-C6C1-EA0F-95D6-6DCBA9EAFC20}"/>
              </a:ext>
            </a:extLst>
          </p:cNvPr>
          <p:cNvSpPr txBox="1"/>
          <p:nvPr/>
        </p:nvSpPr>
        <p:spPr>
          <a:xfrm>
            <a:off x="752253" y="818707"/>
            <a:ext cx="6204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tx1"/>
                </a:solidFill>
                <a:effectLst/>
                <a:latin typeface="+mn-lt"/>
              </a:rPr>
              <a:t>Preparing the Data for Model Training</a:t>
            </a:r>
            <a:endParaRPr lang="en-IN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72539-43BB-7F2C-802A-8B66EEACBA8B}"/>
              </a:ext>
            </a:extLst>
          </p:cNvPr>
          <p:cNvSpPr txBox="1"/>
          <p:nvPr/>
        </p:nvSpPr>
        <p:spPr>
          <a:xfrm>
            <a:off x="752253" y="1372052"/>
            <a:ext cx="76394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Handling missing values: Strategies for dealing with missing values in columns like 'Age', 'Cabin' and 'Embarked'.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Feature Engineering: Creating new variables, such as '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+mn-lt"/>
              </a:rPr>
              <a:t>FamilySize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' (combining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+mn-lt"/>
              </a:rPr>
              <a:t>sibsp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 and parch), '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+mn-lt"/>
              </a:rPr>
              <a:t>IsAlone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' (whether the passenger is travelling alone),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Encoding Categorical Variables: Converting categorical variables like 'Sex', 'Embarked', '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+mn-lt"/>
              </a:rPr>
              <a:t>Pclass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' into numeric form for machine learning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Scaling Numeric Variables: Normalize or standardize variables like 'Age' and 'Fare' for optimal model performance.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C99D17-9A2E-BD0F-A37B-88A2B9224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956351" y="4154805"/>
            <a:ext cx="1932827" cy="7803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8555349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CBF65E-C6C1-EA0F-95D6-6DCBA9EAFC20}"/>
              </a:ext>
            </a:extLst>
          </p:cNvPr>
          <p:cNvSpPr txBox="1"/>
          <p:nvPr/>
        </p:nvSpPr>
        <p:spPr>
          <a:xfrm>
            <a:off x="752253" y="818707"/>
            <a:ext cx="6204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tx1"/>
                </a:solidFill>
                <a:effectLst/>
                <a:latin typeface="+mn-lt"/>
              </a:rPr>
              <a:t>Model Development and Evaluation</a:t>
            </a:r>
            <a:endParaRPr lang="en-IN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72539-43BB-7F2C-802A-8B66EEACBA8B}"/>
              </a:ext>
            </a:extLst>
          </p:cNvPr>
          <p:cNvSpPr txBox="1"/>
          <p:nvPr/>
        </p:nvSpPr>
        <p:spPr>
          <a:xfrm>
            <a:off x="752253" y="1372052"/>
            <a:ext cx="76394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Model Selection: Discussion on the choice of machine learning model (like Logistic Regression, Random Forest, etc.).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Model Training: Training the chosen model on the training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Model Evaluation: Evaluating the model's performance on the test set, measuring accuracy and precision.</a:t>
            </a:r>
          </a:p>
        </p:txBody>
      </p:sp>
      <p:pic>
        <p:nvPicPr>
          <p:cNvPr id="3074" name="Picture 2" descr="Big Data News | VentureBeat">
            <a:extLst>
              <a:ext uri="{FF2B5EF4-FFF2-40B4-BE49-F238E27FC236}">
                <a16:creationId xmlns:a16="http://schemas.microsoft.com/office/drawing/2014/main" id="{E1A6DEF0-B690-065D-431C-2B6284FC6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486" y="4192360"/>
            <a:ext cx="1357993" cy="6789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29543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A6DF-2F67-E008-8E0F-4995C21A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Thank You!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761266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442</Words>
  <Application>Microsoft Office PowerPoint</Application>
  <PresentationFormat>On-screen Show (16:9)</PresentationFormat>
  <Paragraphs>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Open Sans</vt:lpstr>
      <vt:lpstr>Economica</vt:lpstr>
      <vt:lpstr>Arial</vt:lpstr>
      <vt:lpstr>Söhne</vt:lpstr>
      <vt:lpstr>Luxe</vt:lpstr>
      <vt:lpstr>Predicting the Survival of Titanic Passengers </vt:lpstr>
      <vt:lpstr>The goal of this project is to create a model that can predict the survival of passengers on the Titanic based on various passenger features. The dataset is divided into a training set and a test set. The training set is used to build and validate the machine learning model, while the test set is used to evaluate its performance on unseen data.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Survival of Titanic Passengers</dc:title>
  <dc:creator>Prateek Job</dc:creator>
  <cp:lastModifiedBy>Om Gurav</cp:lastModifiedBy>
  <cp:revision>4</cp:revision>
  <dcterms:modified xsi:type="dcterms:W3CDTF">2023-08-01T15:06:58Z</dcterms:modified>
</cp:coreProperties>
</file>