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8" r:id="rId3"/>
    <p:sldMasterId id="2147483686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  <p:embeddedFont>
      <p:font typeface="Ruge Boogie" panose="020B0604020202020204" charset="0"/>
      <p:regular r:id="rId27"/>
    </p:embeddedFont>
    <p:embeddedFont>
      <p:font typeface="Segoe Script" panose="030B0504020000000003" pitchFamily="66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xC7py54o7DpeASXxKa9LENnx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12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9" name="Google Shape;119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8" name="Google Shape;128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8" name="Google Shape;138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6" name="Google Shape;146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6" name="Google Shape;156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4" name="Google Shape;164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1" name="Google Shape;181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2" name="Google Shape;182;p2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Google Shape;193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1" name="Google Shape;201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p25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25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25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32" name="Google Shape;232;p2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5" name="Google Shape;245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4" name="Google Shape;254;p2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5" name="Google Shape;285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7" name="Google Shape;287;p28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1" name="Google Shape;301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09" name="Google Shape;309;p3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0" name="Google Shape;34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49" name="Google Shape;349;p3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9" name="Google Shape;359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68" name="Google Shape;368;p3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9" name="Google Shape;369;p35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5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8" name="Google Shape;378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6" name="Google Shape;386;p3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6" name="Google Shape;396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4" name="Google Shape;404;p3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07" name="Google Shape;407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Google Shape;45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7" name="Google Shape;47;p1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3" name="Google Shape;413;p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1" name="Google Shape;421;p3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2" name="Google Shape;422;p38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23" name="Google Shape;423;p38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24" name="Google Shape;424;p38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3" name="Google Shape;433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41" name="Google Shape;441;p3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42" name="Google Shape;442;p39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0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1" name="Google Shape;451;p40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52" name="Google Shape;452;p40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3" name="Google Shape;453;p40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56" name="Google Shape;456;p4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4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8" name="Google Shape;458;p4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1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64" name="Google Shape;464;p41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67" name="Google Shape;467;p4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8" name="Google Shape;468;p41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69" name="Google Shape;469;p41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0" name="Google Shape;470;p41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1" name="Google Shape;471;p41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72" name="Google Shape;472;p41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3" name="Google Shape;473;p4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4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2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4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5" name="Google Shape;485;p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94" name="Google Shape;494;p4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5" name="Google Shape;495;p43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4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513" name="Google Shape;513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4" name="Google Shape;514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4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5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27" name="Google Shape;527;p45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8" name="Google Shape;528;p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46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4" name="Google Shape;534;p46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5" name="Google Shape;535;p4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4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47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1" name="Google Shape;541;p47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2" name="Google Shape;542;p47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3" name="Google Shape;543;p47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4" name="Google Shape;544;p4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4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4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0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0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1" name="Google Shape;561;p50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2" name="Google Shape;562;p50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50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8" name="Google Shape;568;p51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51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0" name="Google Shape;570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" name="Google Shape;6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9" name="Google Shape;109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Google Shape;23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3" name="Google Shape;26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5" name="Google Shape;275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05" name="Google Shape;505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06" name="Google Shape;506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07" name="Google Shape;507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8" name="Google Shape;508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78" name="Google Shape;578;p1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3" y="-99514"/>
            <a:ext cx="1219197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0" name="Google Shape;580;p1"/>
          <p:cNvSpPr txBox="1">
            <a:spLocks noGrp="1"/>
          </p:cNvSpPr>
          <p:nvPr>
            <p:ph type="ctrTitle"/>
          </p:nvPr>
        </p:nvSpPr>
        <p:spPr>
          <a:xfrm>
            <a:off x="8123416" y="1475235"/>
            <a:ext cx="3205641" cy="50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lgerian"/>
              <a:buNone/>
            </a:pPr>
            <a:r>
              <a:rPr lang="en-US" sz="3959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TEAM</a:t>
            </a:r>
            <a:endParaRPr/>
          </a:p>
        </p:txBody>
      </p:sp>
      <p:sp>
        <p:nvSpPr>
          <p:cNvPr id="581" name="Google Shape;581;p1"/>
          <p:cNvSpPr txBox="1"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 STEP TOWARDS SMART LEARNING</a:t>
            </a:r>
            <a:endParaRPr/>
          </a:p>
        </p:txBody>
      </p:sp>
      <p:cxnSp>
        <p:nvCxnSpPr>
          <p:cNvPr id="582" name="Google Shape;582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3" name="Google Shape;583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"/>
          <p:cNvSpPr txBox="1"/>
          <p:nvPr/>
        </p:nvSpPr>
        <p:spPr>
          <a:xfrm>
            <a:off x="3522985" y="1979721"/>
            <a:ext cx="383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>
                <a:solidFill>
                  <a:schemeClr val="tx1"/>
                </a:solidFill>
                <a:latin typeface="Algerian"/>
                <a:ea typeface="Algerian"/>
                <a:cs typeface="Algerian"/>
                <a:sym typeface="Algerian"/>
              </a:rPr>
              <a:t>automate</a:t>
            </a:r>
            <a:endParaRPr sz="4000" b="1" i="1" dirty="0">
              <a:solidFill>
                <a:schemeClr val="tx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585" name="Google Shape;585;p1"/>
          <p:cNvSpPr txBox="1"/>
          <p:nvPr/>
        </p:nvSpPr>
        <p:spPr>
          <a:xfrm>
            <a:off x="8123416" y="2195025"/>
            <a:ext cx="31089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Yaswanth</a:t>
            </a:r>
            <a:r>
              <a:rPr lang="en-US" sz="1800" b="1" dirty="0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 Sai </a:t>
            </a:r>
            <a:r>
              <a:rPr lang="en-US" sz="1800" b="1" dirty="0" err="1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Vendra</a:t>
            </a:r>
            <a:endParaRPr sz="1800" b="1" dirty="0">
              <a:solidFill>
                <a:schemeClr val="lt1"/>
              </a:solidFill>
              <a:latin typeface="Segoe Script" panose="030B0504020000000003" pitchFamily="66" charset="0"/>
              <a:ea typeface="Meddon"/>
              <a:cs typeface="Meddon"/>
              <a:sym typeface="Meddon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8146951" y="2842470"/>
            <a:ext cx="32849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Shine </a:t>
            </a:r>
            <a:r>
              <a:rPr lang="en-US" sz="1800" b="1" dirty="0" err="1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Priyan</a:t>
            </a:r>
            <a:endParaRPr sz="1800" b="1" dirty="0">
              <a:solidFill>
                <a:schemeClr val="lt1"/>
              </a:solidFill>
              <a:latin typeface="Segoe Script" panose="030B0504020000000003" pitchFamily="66" charset="0"/>
              <a:ea typeface="Meddon"/>
              <a:cs typeface="Meddon"/>
              <a:sym typeface="Meddon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8123416" y="3394109"/>
            <a:ext cx="33724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Tangudu</a:t>
            </a:r>
            <a:r>
              <a:rPr lang="en-US" sz="1800" b="1" dirty="0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 Vivek</a:t>
            </a:r>
            <a:endParaRPr sz="1800" b="1" dirty="0">
              <a:solidFill>
                <a:schemeClr val="lt1"/>
              </a:solidFill>
              <a:latin typeface="Segoe Script" panose="030B0504020000000003" pitchFamily="66" charset="0"/>
              <a:ea typeface="Meddon"/>
              <a:cs typeface="Meddon"/>
              <a:sym typeface="Meddon"/>
            </a:endParaRPr>
          </a:p>
        </p:txBody>
      </p:sp>
      <p:sp>
        <p:nvSpPr>
          <p:cNvPr id="588" name="Google Shape;588;p1"/>
          <p:cNvSpPr txBox="1"/>
          <p:nvPr/>
        </p:nvSpPr>
        <p:spPr>
          <a:xfrm>
            <a:off x="8203348" y="3935939"/>
            <a:ext cx="30817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Segoe Script" panose="030B0504020000000003" pitchFamily="66" charset="0"/>
                <a:ea typeface="Meddon"/>
                <a:cs typeface="Meddon"/>
                <a:sym typeface="Meddon"/>
              </a:rPr>
              <a:t>Om Patel</a:t>
            </a:r>
            <a:endParaRPr sz="1800" b="1" dirty="0">
              <a:solidFill>
                <a:schemeClr val="lt1"/>
              </a:solidFill>
              <a:latin typeface="Segoe Script" panose="030B0504020000000003" pitchFamily="66" charset="0"/>
              <a:ea typeface="Meddon"/>
              <a:cs typeface="Meddon"/>
              <a:sym typeface="Medd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"/>
          <p:cNvSpPr txBox="1"/>
          <p:nvPr/>
        </p:nvSpPr>
        <p:spPr>
          <a:xfrm>
            <a:off x="520824" y="439301"/>
            <a:ext cx="889542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Ruge Boogie"/>
                <a:ea typeface="Ruge Boogie"/>
                <a:cs typeface="Ruge Boogie"/>
                <a:sym typeface="Ruge Boogie"/>
              </a:rPr>
              <a:t>A Step towards Smart Learning </a:t>
            </a:r>
            <a:r>
              <a:rPr lang="en-US" sz="4400" b="1" dirty="0">
                <a:solidFill>
                  <a:schemeClr val="dk1"/>
                </a:solidFill>
                <a:latin typeface="Ruge Boogie"/>
                <a:ea typeface="Ruge Boogie"/>
                <a:cs typeface="Ruge Boogie"/>
                <a:sym typeface="Ruge Boogie"/>
              </a:rPr>
              <a:t>......</a:t>
            </a:r>
            <a:endParaRPr sz="4400" b="1" dirty="0">
              <a:solidFill>
                <a:schemeClr val="dk1"/>
              </a:solidFill>
              <a:latin typeface="Ruge Boogie"/>
              <a:ea typeface="Ruge Boogie"/>
              <a:cs typeface="Ruge Boogie"/>
              <a:sym typeface="Ruge Boogie"/>
            </a:endParaRPr>
          </a:p>
        </p:txBody>
      </p:sp>
      <p:sp>
        <p:nvSpPr>
          <p:cNvPr id="594" name="Google Shape;594;p2"/>
          <p:cNvSpPr txBox="1"/>
          <p:nvPr/>
        </p:nvSpPr>
        <p:spPr>
          <a:xfrm>
            <a:off x="520823" y="1451917"/>
            <a:ext cx="95941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 is a startup desktop application which always runs in the background of your respective device. It provides a good user interface for students to schedule their classes for a complete week and the same schedule can be repeated for further weeks.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2"/>
          <p:cNvSpPr txBox="1"/>
          <p:nvPr/>
        </p:nvSpPr>
        <p:spPr>
          <a:xfrm>
            <a:off x="2174852" y="3002420"/>
            <a:ext cx="794010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Century Gothic"/>
                <a:sym typeface="Century Gothic"/>
              </a:rPr>
              <a:t>Features of our Application</a:t>
            </a:r>
            <a:endParaRPr b="1" u="sng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application automatically opens the class meet link at the scheduled time without user   interaction</a:t>
            </a:r>
            <a:endParaRPr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pops up a desktop notification before a few minutes of every class and the time  for the notification can be scheduled by the student himself.</a:t>
            </a:r>
            <a:endParaRPr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can also use their Twilio account with our application so that they can receive a notification directly to their phone as an SMS at the scheduled time.</a:t>
            </a:r>
            <a:endParaRPr dirty="0"/>
          </a:p>
        </p:txBody>
      </p:sp>
      <p:pic>
        <p:nvPicPr>
          <p:cNvPr id="596" name="Google Shape;596;p2" descr="Classro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286" y="3342019"/>
            <a:ext cx="804659" cy="86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" descr="Spee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846" y="4463721"/>
            <a:ext cx="804659" cy="86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396" y="5277283"/>
            <a:ext cx="1152965" cy="11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"/>
          <p:cNvSpPr txBox="1"/>
          <p:nvPr/>
        </p:nvSpPr>
        <p:spPr>
          <a:xfrm>
            <a:off x="723300" y="673036"/>
            <a:ext cx="91101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the experience of online classes close to offline classes</a:t>
            </a:r>
            <a:endParaRPr sz="25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3"/>
          <p:cNvSpPr txBox="1"/>
          <p:nvPr/>
        </p:nvSpPr>
        <p:spPr>
          <a:xfrm>
            <a:off x="723300" y="1919022"/>
            <a:ext cx="9601000" cy="235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The face tracker ensures that users pay equal amount of attention.</a:t>
            </a: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The position of the user’s face notifies the host whether he is looking at the screen or not.</a:t>
            </a: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This creates a method of conducting online exams with almost same vigilance as an offline examination.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9E246-1A3E-A9C6-0461-B926EB62FF44}"/>
              </a:ext>
            </a:extLst>
          </p:cNvPr>
          <p:cNvSpPr txBox="1"/>
          <p:nvPr/>
        </p:nvSpPr>
        <p:spPr>
          <a:xfrm>
            <a:off x="723300" y="4823736"/>
            <a:ext cx="10192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entury Gothic" panose="020B0502020202020204" pitchFamily="34" charset="0"/>
              </a:rPr>
              <a:t>Our Application facilitates an AUTOMATED work flow for student’s activities</a:t>
            </a:r>
            <a:endParaRPr lang="en-IN" sz="22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78" name="Google Shape;578;p1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5" y="-99514"/>
            <a:ext cx="1219197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"/>
          <p:cNvSpPr txBox="1"/>
          <p:nvPr/>
        </p:nvSpPr>
        <p:spPr>
          <a:xfrm>
            <a:off x="4176764" y="2492554"/>
            <a:ext cx="383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>
                <a:solidFill>
                  <a:schemeClr val="tx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4000" b="1" i="1" dirty="0">
              <a:solidFill>
                <a:schemeClr val="tx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  <p:extLst>
      <p:ext uri="{BB962C8B-B14F-4D97-AF65-F5344CB8AC3E}">
        <p14:creationId xmlns:p14="http://schemas.microsoft.com/office/powerpoint/2010/main" val="39953172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211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Ruge Boogie</vt:lpstr>
      <vt:lpstr>Bookman Old Style</vt:lpstr>
      <vt:lpstr>Noto Sans Symbols</vt:lpstr>
      <vt:lpstr>Century Gothic</vt:lpstr>
      <vt:lpstr>Segoe Script</vt:lpstr>
      <vt:lpstr>Calibri</vt:lpstr>
      <vt:lpstr>Libre Franklin</vt:lpstr>
      <vt:lpstr>Algerian</vt:lpstr>
      <vt:lpstr>1_RetrospectVTI</vt:lpstr>
      <vt:lpstr>Ion Boardroom</vt:lpstr>
      <vt:lpstr>1_Ion Boardroom</vt:lpstr>
      <vt:lpstr>1_RetrospectVTI</vt:lpstr>
      <vt:lpstr>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yaswanthsai vendra</dc:creator>
  <cp:lastModifiedBy>OMPANKAJKUMARPATEL</cp:lastModifiedBy>
  <cp:revision>12</cp:revision>
  <dcterms:created xsi:type="dcterms:W3CDTF">2020-12-23T06:09:18Z</dcterms:created>
  <dcterms:modified xsi:type="dcterms:W3CDTF">2023-01-06T02:12:56Z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