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A12-8307-1046-9E2B-EF2FEF552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18F03-202A-D7A3-31F3-B1FDF5AD8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A170-0B77-2226-D43C-ABCB579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1739-00B2-DB64-ED65-DEE328FE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2C88-42B0-965D-BC3C-0CAC5909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322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F79-8E80-E391-519D-DFF4B1C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A5ED0-82B2-02D8-D305-E36582C34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75E6-0FF4-6C03-89F8-1E03ED17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948B-D6B1-45A0-5F85-AC08CD5F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0FD8-8978-4475-0230-C662954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302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D453A-6068-576E-2BB3-C4733FA2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1F404-709E-F149-997B-599D48CDC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3A68-9B90-CC33-2883-5B8DDCF2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D8842-E62E-49FD-11BF-24918E9B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80D3-B101-EB9D-D588-C020F770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899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C100-9C86-DABE-A188-C8CD9840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8AF6-F4DD-8BAA-F64B-18D46211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22E4-B35F-6822-BA6E-336B4F53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24F7-B956-3F54-62BE-A2D4A2B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2AAF5-7FD7-30DD-39C1-0F6A980B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199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8920-AF4A-60CF-EF32-2E60367B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4D27-F398-DFC2-BA23-A5FE1FC1D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099D-634F-6E97-7472-A9794416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5DB5-6E84-6BD9-C0DC-E4B80F31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F5DA-B891-4608-6E72-3E53CAEF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038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79D6-4ED3-A3BC-FBF9-A9398316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84AE-9F4E-3274-C62E-39A6BE933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5B642-C7E0-72E8-66C4-AB4C92362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67CCB-733B-0457-4189-ACBBB9A6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7BBC2-0A1B-70E4-9CC8-D4A28D33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C722-2081-9715-3744-26EA89B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26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95F9-30C6-D3D0-794E-5BF94989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ECBF-1998-6B36-2722-4D206D479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27055-47F0-DC1B-B571-87714489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8CEA6-3253-F03F-31DF-5ACDF24E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5C33C-F5D8-8722-0C4D-24565774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4F08B-A3E7-FD93-5080-2A19E66E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C2BBF-A170-CE62-7945-D248A6AF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EAD79-09CD-E6C9-DE20-E0C7944D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470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AC89-222D-3C97-1069-32F2ACE9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9E441-0498-177A-8B70-C39C0234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A503-82E3-C147-02C4-7C594252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0CE6C-146E-A314-591F-AC7FA001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20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EC77-6E13-E49B-A171-3831B302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6403B-A8A2-32C7-FD78-4A857E2C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31D7-13AF-5CF9-0C57-D385F719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10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2D9A-D87A-F8C7-F258-59ACCA35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21CB-D393-98A3-3C6F-D5B33332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5A82D-83D7-2428-59F8-0D1FFC2A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2578-4211-4CDC-08C2-C4AA27D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A8A1F-D553-1E8F-B7EC-CFF8A9A5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355A8-4288-9C79-3D3E-D61F366E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365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1847-C419-DED7-3389-48E14CAD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B370A-A833-4A30-2692-2DDB11E3C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BD087-E654-8FC9-2975-F9555297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B118C-E4EC-A1E0-6F6B-74C3756B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8DC81-D867-C68B-A8CE-904AD2B1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32857-5350-513E-8363-103F7CB2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0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CA57-F4A2-F731-A1C4-49F3CC63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442E-D2A5-221D-80A3-ACED03D5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6CD5-082D-108E-DFF4-56CF38630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89051-7808-4D38-A47B-2880ECE10579}" type="datetimeFigureOut">
              <a:rPr lang="en-NZ" smtClean="0"/>
              <a:t>1/07/2024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0EC9-0F09-F57A-C4EA-2EAE7280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DC43-CEAB-69F3-CB3F-30036AB8C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84A45-04C5-4142-AEE1-895F60C205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691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B1C935-F598-645A-4447-6ADBF4D4D2E6}"/>
              </a:ext>
            </a:extLst>
          </p:cNvPr>
          <p:cNvSpPr/>
          <p:nvPr/>
        </p:nvSpPr>
        <p:spPr>
          <a:xfrm>
            <a:off x="1" y="1969477"/>
            <a:ext cx="12192000" cy="2625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b="1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en-NZ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9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1350B-40D3-E6B6-7545-99A18100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130"/>
            <a:ext cx="12192000" cy="56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D6A31-A5E9-DC63-E04F-7B29E772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130"/>
            <a:ext cx="12192000" cy="56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0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81C91-54AA-D7BD-6B3F-7D429EC6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563"/>
            <a:ext cx="12192000" cy="56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8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E227F-E14F-F953-5CE5-EF03B2E9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130"/>
            <a:ext cx="12192000" cy="56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2AF39D-3AEE-F717-80CB-946639E5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130"/>
            <a:ext cx="12192000" cy="56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5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1581BE-5CA0-AAF0-BAA2-876AEF835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130"/>
            <a:ext cx="12192000" cy="56957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9814D1-82EF-3AD9-DBDE-DEEF954F0DAF}"/>
              </a:ext>
            </a:extLst>
          </p:cNvPr>
          <p:cNvSpPr/>
          <p:nvPr/>
        </p:nvSpPr>
        <p:spPr>
          <a:xfrm>
            <a:off x="0" y="1"/>
            <a:ext cx="12192000" cy="581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>
                <a:latin typeface="Arial" panose="020B0604020202020204" pitchFamily="34" charset="0"/>
                <a:cs typeface="Arial" panose="020B0604020202020204" pitchFamily="34" charset="0"/>
              </a:rPr>
              <a:t>Y variable, actual electricity price, is relatively stable. It doe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NZ" b="1" dirty="0" err="1">
                <a:latin typeface="Arial" panose="020B0604020202020204" pitchFamily="34" charset="0"/>
                <a:cs typeface="Arial" panose="020B0604020202020204" pitchFamily="34" charset="0"/>
              </a:rPr>
              <a:t>n't</a:t>
            </a:r>
            <a:r>
              <a:rPr lang="en-NZ" b="1" dirty="0">
                <a:latin typeface="Arial" panose="020B0604020202020204" pitchFamily="34" charset="0"/>
                <a:cs typeface="Arial" panose="020B0604020202020204" pitchFamily="34" charset="0"/>
              </a:rPr>
              <a:t> show some seasonal movement. But it does have outliers during 2021 Q1 and 2022 Q3.</a:t>
            </a:r>
          </a:p>
        </p:txBody>
      </p:sp>
    </p:spTree>
    <p:extLst>
      <p:ext uri="{BB962C8B-B14F-4D97-AF65-F5344CB8AC3E}">
        <p14:creationId xmlns:p14="http://schemas.microsoft.com/office/powerpoint/2010/main" val="42980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B1C935-F598-645A-4447-6ADBF4D4D2E6}"/>
              </a:ext>
            </a:extLst>
          </p:cNvPr>
          <p:cNvSpPr/>
          <p:nvPr/>
        </p:nvSpPr>
        <p:spPr>
          <a:xfrm>
            <a:off x="1" y="1969477"/>
            <a:ext cx="12192000" cy="2625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variables highly correlated to Y variable</a:t>
            </a:r>
            <a:endParaRPr lang="en-NZ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8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22C07F4-48BF-BBBF-59BE-5339DFFFB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130"/>
            <a:ext cx="12192000" cy="56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0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38BAD1C-49A9-AB82-737D-DFF22CB5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130"/>
            <a:ext cx="12192000" cy="56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7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D381CCA-A983-3FF5-394C-0589D05F8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002"/>
            <a:ext cx="12192000" cy="56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CC14A17-1D7A-AF53-7977-C38FF396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651"/>
            <a:ext cx="12192000" cy="56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5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B1C935-F598-645A-4447-6ADBF4D4D2E6}"/>
              </a:ext>
            </a:extLst>
          </p:cNvPr>
          <p:cNvSpPr/>
          <p:nvPr/>
        </p:nvSpPr>
        <p:spPr>
          <a:xfrm>
            <a:off x="1" y="1969477"/>
            <a:ext cx="12192000" cy="2625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b="1" dirty="0">
                <a:latin typeface="Arial" panose="020B0604020202020204" pitchFamily="34" charset="0"/>
                <a:cs typeface="Arial" panose="020B0604020202020204" pitchFamily="34" charset="0"/>
              </a:rPr>
              <a:t>Other X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NZ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4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D01B6-A57E-E9C4-ED1D-4C4C7317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107"/>
            <a:ext cx="12192000" cy="56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5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Zhikang Qin</dc:creator>
  <cp:lastModifiedBy>Zhikang Qin</cp:lastModifiedBy>
  <cp:revision>5</cp:revision>
  <dcterms:created xsi:type="dcterms:W3CDTF">2024-06-30T11:06:18Z</dcterms:created>
  <dcterms:modified xsi:type="dcterms:W3CDTF">2024-06-30T23:44:30Z</dcterms:modified>
</cp:coreProperties>
</file>