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jpqFjtNCw8J9WVbKk9Hqq5w0l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49" y="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L="914400" marR="0" lvl="1"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2pPr>
            <a:lvl3pPr marL="1371600" marR="0" lvl="2"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3pPr>
            <a:lvl4pPr marL="1828800" marR="0" lvl="3"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4pPr>
            <a:lvl5pPr marL="2286000" marR="0" lvl="4"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5pPr>
            <a:lvl6pPr marL="2743200" marR="0" lvl="5"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6pPr>
            <a:lvl7pPr marL="3200400" marR="0" lvl="6"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7pPr>
            <a:lvl8pPr marL="3657600" marR="0" lvl="7"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8pPr>
            <a:lvl9pPr marL="4114800" marR="0" lvl="8"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Georgia"/>
                <a:ea typeface="Georgia"/>
                <a:cs typeface="Georgia"/>
                <a:sym typeface="Georgia"/>
              </a:rPr>
              <a:t>‹Nº›</a:t>
            </a:fld>
            <a:endParaRPr sz="1200" b="0" i="0" u="none" strike="noStrike" cap="none">
              <a:solidFill>
                <a:schemeClr val="dk1"/>
              </a:solidFill>
              <a:latin typeface="Georgia"/>
              <a:ea typeface="Georgia"/>
              <a:cs typeface="Georgia"/>
              <a:sym typeface="Georgi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a:p>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736192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a:p>
          <a:p>
            <a:pPr marL="0" lvl="0" indent="0" algn="l" rtl="0">
              <a:spcBef>
                <a:spcPts val="0"/>
              </a:spcBef>
              <a:spcAft>
                <a:spcPts val="0"/>
              </a:spcAft>
              <a:buNone/>
            </a:pPr>
            <a:endParaRPr/>
          </a:p>
        </p:txBody>
      </p:sp>
      <p:sp>
        <p:nvSpPr>
          <p:cNvPr id="148" name="Google Shape;1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a:p>
          <a:p>
            <a:pPr marL="0" lvl="0" indent="0" algn="l" rtl="0">
              <a:spcBef>
                <a:spcPts val="0"/>
              </a:spcBef>
              <a:spcAft>
                <a:spcPts val="0"/>
              </a:spcAft>
              <a:buNone/>
            </a:pPr>
            <a:endParaRPr/>
          </a:p>
        </p:txBody>
      </p:sp>
      <p:sp>
        <p:nvSpPr>
          <p:cNvPr id="155" name="Google Shape;1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a:p>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09600" y="261254"/>
            <a:ext cx="8226490" cy="3083767"/>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7200"/>
              <a:buFont typeface="Georgia"/>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609600" y="3386585"/>
            <a:ext cx="8229600" cy="1371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a:solidFill>
                  <a:schemeClr val="accent1"/>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1918" y="-797720"/>
            <a:ext cx="4348163" cy="96012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1" name="Google Shape;71;p22"/>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67721" y="2448084"/>
            <a:ext cx="5811838"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2201813" y="-541288"/>
            <a:ext cx="5811838" cy="7624664"/>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7" name="Google Shape;77;p23"/>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
          <p:cNvSpPr txBox="1">
            <a:spLocks noGrp="1"/>
          </p:cNvSpPr>
          <p:nvPr>
            <p:ph type="body" idx="1"/>
          </p:nvPr>
        </p:nvSpPr>
        <p:spPr>
          <a:xfrm>
            <a:off x="1295400" y="1828799"/>
            <a:ext cx="9601200" cy="43481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21" name="Google Shape;21;p14"/>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12648" y="265176"/>
            <a:ext cx="8229600" cy="308152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Georg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12648" y="3388268"/>
            <a:ext cx="8229600"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a:lvl1pPr>
            <a:lvl2pPr marL="914400" lvl="1" indent="-228600" algn="l">
              <a:lnSpc>
                <a:spcPct val="90000"/>
              </a:lnSpc>
              <a:spcBef>
                <a:spcPts val="12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
        <p:nvSpPr>
          <p:cNvPr id="27" name="Google Shape;27;p15"/>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1295401" y="1828800"/>
            <a:ext cx="4572000" cy="43481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342900" algn="l">
              <a:lnSpc>
                <a:spcPct val="90000"/>
              </a:lnSpc>
              <a:spcBef>
                <a:spcPts val="800"/>
              </a:spcBef>
              <a:spcAft>
                <a:spcPts val="0"/>
              </a:spcAft>
              <a:buSzPts val="1800"/>
              <a:buChar char="•"/>
              <a:defRPr sz="1800"/>
            </a:lvl9pPr>
          </a:lstStyle>
          <a:p>
            <a:endParaRPr/>
          </a:p>
        </p:txBody>
      </p:sp>
      <p:sp>
        <p:nvSpPr>
          <p:cNvPr id="33" name="Google Shape;33;p16"/>
          <p:cNvSpPr txBox="1">
            <a:spLocks noGrp="1"/>
          </p:cNvSpPr>
          <p:nvPr>
            <p:ph type="body" idx="2"/>
          </p:nvPr>
        </p:nvSpPr>
        <p:spPr>
          <a:xfrm>
            <a:off x="6324599" y="1828800"/>
            <a:ext cx="4572000" cy="43481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342900" algn="l">
              <a:lnSpc>
                <a:spcPct val="90000"/>
              </a:lnSpc>
              <a:spcBef>
                <a:spcPts val="800"/>
              </a:spcBef>
              <a:spcAft>
                <a:spcPts val="0"/>
              </a:spcAft>
              <a:buSzPts val="1800"/>
              <a:buChar char="•"/>
              <a:defRPr sz="1800"/>
            </a:lvl9pPr>
          </a:lstStyle>
          <a:p>
            <a:endParaRPr/>
          </a:p>
        </p:txBody>
      </p:sp>
      <p:sp>
        <p:nvSpPr>
          <p:cNvPr id="34" name="Google Shape;34;p16"/>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1298448" y="1627258"/>
            <a:ext cx="4572000" cy="6858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0" name="Google Shape;40;p17"/>
          <p:cNvSpPr txBox="1">
            <a:spLocks noGrp="1"/>
          </p:cNvSpPr>
          <p:nvPr>
            <p:ph type="body" idx="2"/>
          </p:nvPr>
        </p:nvSpPr>
        <p:spPr>
          <a:xfrm>
            <a:off x="1298448" y="2373284"/>
            <a:ext cx="4572000"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330200" algn="l">
              <a:lnSpc>
                <a:spcPct val="90000"/>
              </a:lnSpc>
              <a:spcBef>
                <a:spcPts val="800"/>
              </a:spcBef>
              <a:spcAft>
                <a:spcPts val="0"/>
              </a:spcAft>
              <a:buSzPts val="1600"/>
              <a:buChar char="•"/>
              <a:defRPr sz="1600"/>
            </a:lvl9pPr>
          </a:lstStyle>
          <a:p>
            <a:endParaRPr/>
          </a:p>
        </p:txBody>
      </p:sp>
      <p:sp>
        <p:nvSpPr>
          <p:cNvPr id="41" name="Google Shape;41;p17"/>
          <p:cNvSpPr txBox="1">
            <a:spLocks noGrp="1"/>
          </p:cNvSpPr>
          <p:nvPr>
            <p:ph type="body" idx="3"/>
          </p:nvPr>
        </p:nvSpPr>
        <p:spPr>
          <a:xfrm>
            <a:off x="6327648" y="1627258"/>
            <a:ext cx="4572000" cy="6858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2" name="Google Shape;42;p17"/>
          <p:cNvSpPr txBox="1">
            <a:spLocks noGrp="1"/>
          </p:cNvSpPr>
          <p:nvPr>
            <p:ph type="body" idx="4"/>
          </p:nvPr>
        </p:nvSpPr>
        <p:spPr>
          <a:xfrm>
            <a:off x="6327648" y="2373284"/>
            <a:ext cx="4572000"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330200" algn="l">
              <a:lnSpc>
                <a:spcPct val="90000"/>
              </a:lnSpc>
              <a:spcBef>
                <a:spcPts val="800"/>
              </a:spcBef>
              <a:spcAft>
                <a:spcPts val="0"/>
              </a:spcAft>
              <a:buSzPts val="1600"/>
              <a:buChar char="•"/>
              <a:defRPr sz="1600"/>
            </a:lvl9pPr>
          </a:lstStyle>
          <a:p>
            <a:endParaRPr/>
          </a:p>
        </p:txBody>
      </p:sp>
      <p:sp>
        <p:nvSpPr>
          <p:cNvPr id="43" name="Google Shape;43;p17"/>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6"/>
        <p:cNvGrpSpPr/>
        <p:nvPr/>
      </p:nvGrpSpPr>
      <p:grpSpPr>
        <a:xfrm>
          <a:off x="0" y="0"/>
          <a:ext cx="0" cy="0"/>
          <a:chOff x="0" y="0"/>
          <a:chExt cx="0" cy="0"/>
        </a:xfrm>
      </p:grpSpPr>
      <p:sp>
        <p:nvSpPr>
          <p:cNvPr id="47" name="Google Shape;47;p18"/>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9"/>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20"/>
          <p:cNvSpPr/>
          <p:nvPr/>
        </p:nvSpPr>
        <p:spPr>
          <a:xfrm>
            <a:off x="0" y="0"/>
            <a:ext cx="73152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57" name="Google Shape;57;p20"/>
          <p:cNvSpPr txBox="1">
            <a:spLocks noGrp="1"/>
          </p:cNvSpPr>
          <p:nvPr>
            <p:ph type="title"/>
          </p:nvPr>
        </p:nvSpPr>
        <p:spPr>
          <a:xfrm>
            <a:off x="7979330" y="457200"/>
            <a:ext cx="3603070" cy="1554480"/>
          </a:xfrm>
          <a:prstGeom prst="rect">
            <a:avLst/>
          </a:prstGeom>
          <a:noFill/>
          <a:ln>
            <a:noFill/>
          </a:ln>
        </p:spPr>
        <p:txBody>
          <a:bodyPr spcFirstLastPara="1" wrap="square" lIns="91425" tIns="45700" rIns="91425" bIns="45700" anchor="b" anchorCtr="0">
            <a:normAutofit/>
          </a:bodyPr>
          <a:lstStyle>
            <a:lvl1pPr lvl="0" algn="l">
              <a:lnSpc>
                <a:spcPct val="96875"/>
              </a:lnSpc>
              <a:spcBef>
                <a:spcPts val="0"/>
              </a:spcBef>
              <a:spcAft>
                <a:spcPts val="0"/>
              </a:spcAft>
              <a:buClr>
                <a:schemeClr val="accent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606490" y="685800"/>
            <a:ext cx="6102220" cy="54864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355600" algn="l">
              <a:lnSpc>
                <a:spcPct val="90000"/>
              </a:lnSpc>
              <a:spcBef>
                <a:spcPts val="800"/>
              </a:spcBef>
              <a:spcAft>
                <a:spcPts val="0"/>
              </a:spcAft>
              <a:buSzPts val="2000"/>
              <a:buChar char="•"/>
              <a:defRPr sz="2000"/>
            </a:lvl9pPr>
          </a:lstStyle>
          <a:p>
            <a:endParaRPr/>
          </a:p>
        </p:txBody>
      </p:sp>
      <p:sp>
        <p:nvSpPr>
          <p:cNvPr id="59" name="Google Shape;59;p20"/>
          <p:cNvSpPr txBox="1">
            <a:spLocks noGrp="1"/>
          </p:cNvSpPr>
          <p:nvPr>
            <p:ph type="body" idx="2"/>
          </p:nvPr>
        </p:nvSpPr>
        <p:spPr>
          <a:xfrm>
            <a:off x="7979330" y="2101850"/>
            <a:ext cx="3603070"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600"/>
              <a:buNone/>
              <a:defRPr sz="1600"/>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60" name="Google Shape;60;p20"/>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21"/>
          <p:cNvSpPr/>
          <p:nvPr/>
        </p:nvSpPr>
        <p:spPr>
          <a:xfrm>
            <a:off x="0" y="0"/>
            <a:ext cx="73152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65" name="Google Shape;65;p21"/>
          <p:cNvSpPr txBox="1">
            <a:spLocks noGrp="1"/>
          </p:cNvSpPr>
          <p:nvPr>
            <p:ph type="title"/>
          </p:nvPr>
        </p:nvSpPr>
        <p:spPr>
          <a:xfrm>
            <a:off x="7982712" y="457200"/>
            <a:ext cx="3602736" cy="1554480"/>
          </a:xfrm>
          <a:prstGeom prst="rect">
            <a:avLst/>
          </a:prstGeom>
          <a:noFill/>
          <a:ln>
            <a:noFill/>
          </a:ln>
        </p:spPr>
        <p:txBody>
          <a:bodyPr spcFirstLastPara="1" wrap="square" lIns="91425" tIns="45700" rIns="91425" bIns="45700" anchor="b" anchorCtr="0">
            <a:normAutofit/>
          </a:bodyPr>
          <a:lstStyle>
            <a:lvl1pPr lvl="0" algn="l">
              <a:lnSpc>
                <a:spcPct val="96875"/>
              </a:lnSpc>
              <a:spcBef>
                <a:spcPts val="0"/>
              </a:spcBef>
              <a:spcAft>
                <a:spcPts val="0"/>
              </a:spcAft>
              <a:buClr>
                <a:schemeClr val="accent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1" descr="Marcador de posición vacío para agregar una imagen. Haga clic en el marcador de posición y seleccione la imagen que desee agregar"/>
          <p:cNvSpPr>
            <a:spLocks noGrp="1"/>
          </p:cNvSpPr>
          <p:nvPr>
            <p:ph type="pic" idx="2"/>
          </p:nvPr>
        </p:nvSpPr>
        <p:spPr>
          <a:xfrm>
            <a:off x="0" y="-1"/>
            <a:ext cx="7315200" cy="6858000"/>
          </a:xfrm>
          <a:prstGeom prst="rect">
            <a:avLst/>
          </a:prstGeom>
          <a:noFill/>
          <a:ln>
            <a:noFill/>
          </a:ln>
        </p:spPr>
        <p:txBody>
          <a:bodyPr spcFirstLastPara="1" wrap="square" lIns="91425" tIns="457200" rIns="91425" bIns="45700" anchor="t" anchorCtr="0">
            <a:normAutofit/>
          </a:bodyPr>
          <a:lstStyle>
            <a:lvl1pPr marR="0" lvl="0" algn="ctr" rtl="0">
              <a:lnSpc>
                <a:spcPct val="90000"/>
              </a:lnSpc>
              <a:spcBef>
                <a:spcPts val="1800"/>
              </a:spcBef>
              <a:spcAft>
                <a:spcPts val="0"/>
              </a:spcAft>
              <a:buClr>
                <a:schemeClr val="accent1"/>
              </a:buClr>
              <a:buSzPts val="2400"/>
              <a:buFont typeface="Arial"/>
              <a:buNone/>
              <a:defRPr sz="2400" b="0" i="0" u="none" strike="noStrike" cap="none">
                <a:solidFill>
                  <a:schemeClr val="lt1"/>
                </a:solidFill>
                <a:latin typeface="Georgia"/>
                <a:ea typeface="Georgia"/>
                <a:cs typeface="Georgia"/>
                <a:sym typeface="Georgia"/>
              </a:defRPr>
            </a:lvl1pPr>
            <a:lvl2pPr marR="0" lvl="1" algn="l" rtl="0">
              <a:lnSpc>
                <a:spcPct val="90000"/>
              </a:lnSpc>
              <a:spcBef>
                <a:spcPts val="1200"/>
              </a:spcBef>
              <a:spcAft>
                <a:spcPts val="0"/>
              </a:spcAft>
              <a:buClr>
                <a:schemeClr val="accent1"/>
              </a:buClr>
              <a:buSzPts val="2800"/>
              <a:buFont typeface="Arial"/>
              <a:buNone/>
              <a:defRPr sz="2800" b="0" i="0" u="none" strike="noStrike" cap="none">
                <a:solidFill>
                  <a:schemeClr val="lt1"/>
                </a:solidFill>
                <a:latin typeface="Georgia"/>
                <a:ea typeface="Georgia"/>
                <a:cs typeface="Georgia"/>
                <a:sym typeface="Georgi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chemeClr val="lt1"/>
                </a:solidFill>
                <a:latin typeface="Georgia"/>
                <a:ea typeface="Georgia"/>
                <a:cs typeface="Georgia"/>
                <a:sym typeface="Georgi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9pPr>
          </a:lstStyle>
          <a:p>
            <a:endParaRPr/>
          </a:p>
        </p:txBody>
      </p:sp>
      <p:sp>
        <p:nvSpPr>
          <p:cNvPr id="67" name="Google Shape;67;p21"/>
          <p:cNvSpPr txBox="1">
            <a:spLocks noGrp="1"/>
          </p:cNvSpPr>
          <p:nvPr>
            <p:ph type="body" idx="1"/>
          </p:nvPr>
        </p:nvSpPr>
        <p:spPr>
          <a:xfrm>
            <a:off x="7982712" y="2101850"/>
            <a:ext cx="3602736"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SzPts val="1600"/>
              <a:buNone/>
              <a:defRPr sz="1600"/>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accent1"/>
              </a:buClr>
              <a:buSzPts val="3200"/>
              <a:buFont typeface="Georgia"/>
              <a:buNone/>
              <a:defRPr sz="3200" b="0" i="0" u="none" strike="noStrike" cap="non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1295400" y="1828799"/>
            <a:ext cx="9601200" cy="434816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chemeClr val="lt1"/>
                </a:solidFill>
                <a:latin typeface="Georgia"/>
                <a:ea typeface="Georgia"/>
                <a:cs typeface="Georgia"/>
                <a:sym typeface="Georgia"/>
              </a:defRPr>
            </a:lvl1pPr>
            <a:lvl2pPr marL="914400" marR="0" lvl="1" indent="-342900" algn="l" rtl="0">
              <a:lnSpc>
                <a:spcPct val="90000"/>
              </a:lnSpc>
              <a:spcBef>
                <a:spcPts val="1200"/>
              </a:spcBef>
              <a:spcAft>
                <a:spcPts val="0"/>
              </a:spcAft>
              <a:buClr>
                <a:schemeClr val="accent1"/>
              </a:buClr>
              <a:buSzPts val="1800"/>
              <a:buFont typeface="Arial"/>
              <a:buChar char="•"/>
              <a:defRPr sz="1800" b="0" i="0" u="none" strike="noStrike" cap="none">
                <a:solidFill>
                  <a:schemeClr val="lt1"/>
                </a:solidFill>
                <a:latin typeface="Georgia"/>
                <a:ea typeface="Georgia"/>
                <a:cs typeface="Georgia"/>
                <a:sym typeface="Georgi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chemeClr val="lt1"/>
                </a:solidFill>
                <a:latin typeface="Georgia"/>
                <a:ea typeface="Georgia"/>
                <a:cs typeface="Georgia"/>
                <a:sym typeface="Georgi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8pPr>
            <a:lvl9pPr marL="4114800" marR="0" lvl="8"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9pPr>
          </a:lstStyle>
          <a:p>
            <a:endParaRPr/>
          </a:p>
        </p:txBody>
      </p:sp>
      <p:sp>
        <p:nvSpPr>
          <p:cNvPr id="12" name="Google Shape;12;p12"/>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accent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9pPr>
          </a:lstStyle>
          <a:p>
            <a:endParaRPr/>
          </a:p>
        </p:txBody>
      </p:sp>
      <p:sp>
        <p:nvSpPr>
          <p:cNvPr id="13" name="Google Shape;13;p12"/>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accent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9pPr>
          </a:lstStyle>
          <a:p>
            <a:endParaRPr/>
          </a:p>
        </p:txBody>
      </p:sp>
      <p:sp>
        <p:nvSpPr>
          <p:cNvPr id="14" name="Google Shape;14;p12"/>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accent1"/>
                </a:solidFill>
                <a:latin typeface="Georgia"/>
                <a:ea typeface="Georgia"/>
                <a:cs typeface="Georgia"/>
                <a:sym typeface="Georgia"/>
              </a:defRPr>
            </a:lvl1pPr>
            <a:lvl2pPr marL="0" marR="0" lvl="1" indent="0" algn="r" rtl="0">
              <a:spcBef>
                <a:spcPts val="0"/>
              </a:spcBef>
              <a:buNone/>
              <a:defRPr sz="1100" b="0" i="0" u="none" strike="noStrike" cap="none">
                <a:solidFill>
                  <a:schemeClr val="accent1"/>
                </a:solidFill>
                <a:latin typeface="Georgia"/>
                <a:ea typeface="Georgia"/>
                <a:cs typeface="Georgia"/>
                <a:sym typeface="Georgia"/>
              </a:defRPr>
            </a:lvl2pPr>
            <a:lvl3pPr marL="0" marR="0" lvl="2" indent="0" algn="r" rtl="0">
              <a:spcBef>
                <a:spcPts val="0"/>
              </a:spcBef>
              <a:buNone/>
              <a:defRPr sz="1100" b="0" i="0" u="none" strike="noStrike" cap="none">
                <a:solidFill>
                  <a:schemeClr val="accent1"/>
                </a:solidFill>
                <a:latin typeface="Georgia"/>
                <a:ea typeface="Georgia"/>
                <a:cs typeface="Georgia"/>
                <a:sym typeface="Georgia"/>
              </a:defRPr>
            </a:lvl3pPr>
            <a:lvl4pPr marL="0" marR="0" lvl="3" indent="0" algn="r" rtl="0">
              <a:spcBef>
                <a:spcPts val="0"/>
              </a:spcBef>
              <a:buNone/>
              <a:defRPr sz="1100" b="0" i="0" u="none" strike="noStrike" cap="none">
                <a:solidFill>
                  <a:schemeClr val="accent1"/>
                </a:solidFill>
                <a:latin typeface="Georgia"/>
                <a:ea typeface="Georgia"/>
                <a:cs typeface="Georgia"/>
                <a:sym typeface="Georgia"/>
              </a:defRPr>
            </a:lvl4pPr>
            <a:lvl5pPr marL="0" marR="0" lvl="4" indent="0" algn="r" rtl="0">
              <a:spcBef>
                <a:spcPts val="0"/>
              </a:spcBef>
              <a:buNone/>
              <a:defRPr sz="1100" b="0" i="0" u="none" strike="noStrike" cap="none">
                <a:solidFill>
                  <a:schemeClr val="accent1"/>
                </a:solidFill>
                <a:latin typeface="Georgia"/>
                <a:ea typeface="Georgia"/>
                <a:cs typeface="Georgia"/>
                <a:sym typeface="Georgia"/>
              </a:defRPr>
            </a:lvl5pPr>
            <a:lvl6pPr marL="0" marR="0" lvl="5" indent="0" algn="r" rtl="0">
              <a:spcBef>
                <a:spcPts val="0"/>
              </a:spcBef>
              <a:buNone/>
              <a:defRPr sz="1100" b="0" i="0" u="none" strike="noStrike" cap="none">
                <a:solidFill>
                  <a:schemeClr val="accent1"/>
                </a:solidFill>
                <a:latin typeface="Georgia"/>
                <a:ea typeface="Georgia"/>
                <a:cs typeface="Georgia"/>
                <a:sym typeface="Georgia"/>
              </a:defRPr>
            </a:lvl6pPr>
            <a:lvl7pPr marL="0" marR="0" lvl="6" indent="0" algn="r" rtl="0">
              <a:spcBef>
                <a:spcPts val="0"/>
              </a:spcBef>
              <a:buNone/>
              <a:defRPr sz="1100" b="0" i="0" u="none" strike="noStrike" cap="none">
                <a:solidFill>
                  <a:schemeClr val="accent1"/>
                </a:solidFill>
                <a:latin typeface="Georgia"/>
                <a:ea typeface="Georgia"/>
                <a:cs typeface="Georgia"/>
                <a:sym typeface="Georgia"/>
              </a:defRPr>
            </a:lvl7pPr>
            <a:lvl8pPr marL="0" marR="0" lvl="7" indent="0" algn="r" rtl="0">
              <a:spcBef>
                <a:spcPts val="0"/>
              </a:spcBef>
              <a:buNone/>
              <a:defRPr sz="1100" b="0" i="0" u="none" strike="noStrike" cap="none">
                <a:solidFill>
                  <a:schemeClr val="accent1"/>
                </a:solidFill>
                <a:latin typeface="Georgia"/>
                <a:ea typeface="Georgia"/>
                <a:cs typeface="Georgia"/>
                <a:sym typeface="Georgia"/>
              </a:defRPr>
            </a:lvl8pPr>
            <a:lvl9pPr marL="0" marR="0" lvl="8" indent="0" algn="r" rtl="0">
              <a:spcBef>
                <a:spcPts val="0"/>
              </a:spcBef>
              <a:buNone/>
              <a:defRPr sz="1100" b="0" i="0" u="none" strike="noStrike" cap="none">
                <a:solidFill>
                  <a:schemeClr val="accent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732544" y="517355"/>
            <a:ext cx="6923069" cy="1456063"/>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lt1"/>
              </a:buClr>
              <a:buSzPts val="8000"/>
              <a:buFont typeface="Georgia"/>
              <a:buNone/>
            </a:pPr>
            <a:r>
              <a:rPr lang="en-US" sz="8000"/>
              <a:t>Timberhut</a:t>
            </a:r>
            <a:endParaRPr sz="8000"/>
          </a:p>
        </p:txBody>
      </p:sp>
      <p:sp>
        <p:nvSpPr>
          <p:cNvPr id="86" name="Google Shape;86;p1"/>
          <p:cNvSpPr txBox="1">
            <a:spLocks noGrp="1"/>
          </p:cNvSpPr>
          <p:nvPr>
            <p:ph type="subTitle" idx="1"/>
          </p:nvPr>
        </p:nvSpPr>
        <p:spPr>
          <a:xfrm>
            <a:off x="1752596" y="2167784"/>
            <a:ext cx="8229600" cy="137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200"/>
              <a:buNone/>
            </a:pPr>
            <a:r>
              <a:rPr lang="en-US" sz="3200"/>
              <a:t>Social Network</a:t>
            </a:r>
            <a:endParaRPr sz="3200"/>
          </a:p>
        </p:txBody>
      </p:sp>
      <p:pic>
        <p:nvPicPr>
          <p:cNvPr id="87" name="Google Shape;87;p1"/>
          <p:cNvPicPr preferRelativeResize="0"/>
          <p:nvPr/>
        </p:nvPicPr>
        <p:blipFill rotWithShape="1">
          <a:blip r:embed="rId3">
            <a:alphaModFix/>
          </a:blip>
          <a:srcRect/>
          <a:stretch/>
        </p:blipFill>
        <p:spPr>
          <a:xfrm>
            <a:off x="10323094" y="705865"/>
            <a:ext cx="1193236" cy="1175293"/>
          </a:xfrm>
          <a:prstGeom prst="ellipse">
            <a:avLst/>
          </a:prstGeom>
          <a:noFill/>
          <a:ln w="19050" cap="flat" cmpd="sng">
            <a:solidFill>
              <a:schemeClr val="dk1"/>
            </a:solidFill>
            <a:prstDash val="solid"/>
            <a:round/>
            <a:headEnd type="none" w="sm" len="sm"/>
            <a:tailEnd type="none" w="sm" len="sm"/>
          </a:ln>
        </p:spPr>
      </p:pic>
      <p:pic>
        <p:nvPicPr>
          <p:cNvPr id="88" name="Google Shape;88;p1" descr="El ciclismo de ruta y el ciclismo de montaña | Ciclismo de ruta ..."/>
          <p:cNvPicPr preferRelativeResize="0"/>
          <p:nvPr/>
        </p:nvPicPr>
        <p:blipFill rotWithShape="1">
          <a:blip r:embed="rId4">
            <a:alphaModFix/>
          </a:blip>
          <a:srcRect/>
          <a:stretch/>
        </p:blipFill>
        <p:spPr>
          <a:xfrm>
            <a:off x="-446002" y="3862137"/>
            <a:ext cx="13187444" cy="3401018"/>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Georgia"/>
              <a:buNone/>
            </a:pPr>
            <a:r>
              <a:rPr lang="en-US" sz="5400" dirty="0" smtClean="0"/>
              <a:t>Impact</a:t>
            </a:r>
            <a:endParaRPr sz="5400" dirty="0"/>
          </a:p>
        </p:txBody>
      </p:sp>
      <p:sp>
        <p:nvSpPr>
          <p:cNvPr id="182" name="Google Shape;182;p10"/>
          <p:cNvSpPr txBox="1">
            <a:spLocks noGrp="1"/>
          </p:cNvSpPr>
          <p:nvPr>
            <p:ph type="body" idx="1"/>
          </p:nvPr>
        </p:nvSpPr>
        <p:spPr>
          <a:xfrm>
            <a:off x="1295400" y="1828800"/>
            <a:ext cx="9601199" cy="43481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1900"/>
              <a:buNone/>
            </a:pPr>
            <a:endParaRPr sz="2400">
              <a:solidFill>
                <a:schemeClr val="lt1"/>
              </a:solidFill>
              <a:latin typeface="Arial"/>
              <a:ea typeface="Arial"/>
              <a:cs typeface="Arial"/>
              <a:sym typeface="Arial"/>
            </a:endParaRPr>
          </a:p>
          <a:p>
            <a:pPr marL="0" lvl="0" indent="0" algn="l" rtl="0">
              <a:lnSpc>
                <a:spcPct val="100000"/>
              </a:lnSpc>
              <a:spcBef>
                <a:spcPts val="0"/>
              </a:spcBef>
              <a:spcAft>
                <a:spcPts val="0"/>
              </a:spcAft>
              <a:buClr>
                <a:srgbClr val="000000"/>
              </a:buClr>
              <a:buSzPts val="1900"/>
              <a:buNone/>
            </a:pPr>
            <a:endParaRPr sz="2400">
              <a:solidFill>
                <a:schemeClr val="lt1"/>
              </a:solidFill>
              <a:latin typeface="Arial"/>
              <a:ea typeface="Arial"/>
              <a:cs typeface="Arial"/>
              <a:sym typeface="Arial"/>
            </a:endParaRPr>
          </a:p>
          <a:p>
            <a:pPr marL="228600" lvl="0" indent="-228600" algn="l" rtl="0">
              <a:lnSpc>
                <a:spcPct val="90000"/>
              </a:lnSpc>
              <a:spcBef>
                <a:spcPts val="1800"/>
              </a:spcBef>
              <a:spcAft>
                <a:spcPts val="0"/>
              </a:spcAft>
              <a:buSzPts val="2400"/>
              <a:buChar char="•"/>
            </a:pPr>
            <a:r>
              <a:rPr lang="en-US" sz="2400"/>
              <a:t>Creative way to solve a problem of the society</a:t>
            </a:r>
            <a:endParaRPr/>
          </a:p>
          <a:p>
            <a:pPr marL="228600" lvl="0" indent="-228600" algn="l" rtl="0">
              <a:lnSpc>
                <a:spcPct val="90000"/>
              </a:lnSpc>
              <a:spcBef>
                <a:spcPts val="1800"/>
              </a:spcBef>
              <a:spcAft>
                <a:spcPts val="0"/>
              </a:spcAft>
              <a:buSzPts val="2400"/>
              <a:buChar char="•"/>
            </a:pPr>
            <a:r>
              <a:rPr lang="en-US" sz="2400"/>
              <a:t>Share experiences</a:t>
            </a:r>
            <a:endParaRPr/>
          </a:p>
          <a:p>
            <a:pPr marL="228600" lvl="0" indent="-228600" algn="l" rtl="0">
              <a:lnSpc>
                <a:spcPct val="90000"/>
              </a:lnSpc>
              <a:spcBef>
                <a:spcPts val="1800"/>
              </a:spcBef>
              <a:spcAft>
                <a:spcPts val="0"/>
              </a:spcAft>
              <a:buSzPts val="2400"/>
              <a:buChar char="•"/>
            </a:pPr>
            <a:r>
              <a:rPr lang="en-US" sz="2400"/>
              <a:t>Be part of </a:t>
            </a:r>
            <a:r>
              <a:rPr lang="en-US" sz="2400">
                <a:solidFill>
                  <a:schemeClr val="lt1"/>
                </a:solidFill>
                <a:latin typeface="Arial"/>
                <a:ea typeface="Arial"/>
                <a:cs typeface="Arial"/>
                <a:sym typeface="Arial"/>
              </a:rPr>
              <a:t>the impulse that the growing Outdoors business area needs </a:t>
            </a:r>
            <a:endParaRPr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1295400" y="2660334"/>
            <a:ext cx="9601200" cy="10699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Georgia"/>
              <a:buNone/>
            </a:pPr>
            <a:r>
              <a:rPr lang="en-US" sz="6000" dirty="0" smtClean="0"/>
              <a:t>Demo</a:t>
            </a:r>
            <a:endParaRPr sz="6000" dirty="0"/>
          </a:p>
        </p:txBody>
      </p:sp>
      <p:sp>
        <p:nvSpPr>
          <p:cNvPr id="170" name="Google Shape;170;p9"/>
          <p:cNvSpPr txBox="1"/>
          <p:nvPr/>
        </p:nvSpPr>
        <p:spPr>
          <a:xfrm>
            <a:off x="1295400" y="1828800"/>
            <a:ext cx="9601200" cy="3561348"/>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1900"/>
              <a:buFont typeface="Arial"/>
              <a:buNone/>
            </a:pPr>
            <a:endParaRPr sz="2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9731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612648" y="265176"/>
            <a:ext cx="8229600" cy="24780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5400"/>
              <a:buFont typeface="Georgia"/>
              <a:buNone/>
            </a:pPr>
            <a:r>
              <a:rPr lang="en-US" b="1"/>
              <a:t>Thank you</a:t>
            </a:r>
            <a:endParaRPr/>
          </a:p>
        </p:txBody>
      </p:sp>
      <p:sp>
        <p:nvSpPr>
          <p:cNvPr id="189" name="Google Shape;189;p11"/>
          <p:cNvSpPr txBox="1">
            <a:spLocks noGrp="1"/>
          </p:cNvSpPr>
          <p:nvPr>
            <p:ph type="body" idx="1"/>
          </p:nvPr>
        </p:nvSpPr>
        <p:spPr>
          <a:xfrm>
            <a:off x="612648" y="2822786"/>
            <a:ext cx="8229600" cy="137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b="1"/>
              <a:t>timberhutenterprise@gmail.com</a:t>
            </a:r>
            <a:endParaRPr/>
          </a:p>
        </p:txBody>
      </p:sp>
      <p:pic>
        <p:nvPicPr>
          <p:cNvPr id="190" name="Google Shape;190;p11" descr="The Best Hiking Gear, According to Lifelong Hikers | Travel + Leisure"/>
          <p:cNvPicPr preferRelativeResize="0"/>
          <p:nvPr/>
        </p:nvPicPr>
        <p:blipFill rotWithShape="1">
          <a:blip r:embed="rId3">
            <a:alphaModFix/>
          </a:blip>
          <a:srcRect l="30310" t="1546" r="16217" b="-1151"/>
          <a:stretch/>
        </p:blipFill>
        <p:spPr>
          <a:xfrm>
            <a:off x="6124074" y="-132353"/>
            <a:ext cx="6196269" cy="7170826"/>
          </a:xfrm>
          <a:prstGeom prst="rect">
            <a:avLst/>
          </a:prstGeom>
          <a:ln>
            <a:noFill/>
          </a:ln>
          <a:effectLst>
            <a:softEdge rad="112500"/>
          </a:effectLst>
        </p:spPr>
      </p:pic>
      <p:pic>
        <p:nvPicPr>
          <p:cNvPr id="191" name="Google Shape;191;p11"/>
          <p:cNvPicPr preferRelativeResize="0"/>
          <p:nvPr/>
        </p:nvPicPr>
        <p:blipFill rotWithShape="1">
          <a:blip r:embed="rId4">
            <a:alphaModFix/>
          </a:blip>
          <a:srcRect/>
          <a:stretch/>
        </p:blipFill>
        <p:spPr>
          <a:xfrm>
            <a:off x="1923715" y="4235116"/>
            <a:ext cx="1863508" cy="1835485"/>
          </a:xfrm>
          <a:prstGeom prst="ellipse">
            <a:avLst/>
          </a:prstGeom>
          <a:noFill/>
          <a:ln w="19050"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pSp>
        <p:nvGrpSpPr>
          <p:cNvPr id="94" name="Google Shape;94;p2"/>
          <p:cNvGrpSpPr/>
          <p:nvPr/>
        </p:nvGrpSpPr>
        <p:grpSpPr>
          <a:xfrm>
            <a:off x="100077" y="1973170"/>
            <a:ext cx="11991547" cy="3852650"/>
            <a:chOff x="100077" y="1973170"/>
            <a:chExt cx="11991547" cy="3852650"/>
          </a:xfrm>
        </p:grpSpPr>
        <p:sp>
          <p:nvSpPr>
            <p:cNvPr id="95" name="Google Shape;95;p2"/>
            <p:cNvSpPr txBox="1"/>
            <p:nvPr/>
          </p:nvSpPr>
          <p:spPr>
            <a:xfrm>
              <a:off x="6271060" y="5082630"/>
              <a:ext cx="2700338" cy="7381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800"/>
                <a:buFont typeface="Arial"/>
                <a:buNone/>
              </a:pPr>
              <a:r>
                <a:rPr lang="en-US" sz="2000" b="0" i="0" u="none" strike="noStrike" cap="none">
                  <a:solidFill>
                    <a:schemeClr val="lt1"/>
                  </a:solidFill>
                  <a:latin typeface="Georgia"/>
                  <a:ea typeface="Georgia"/>
                  <a:cs typeface="Georgia"/>
                  <a:sym typeface="Georgia"/>
                </a:rPr>
                <a:t>Alejandro Barbosa</a:t>
              </a:r>
              <a:endParaRPr/>
            </a:p>
            <a:p>
              <a:pPr marL="0" marR="0" lvl="0" indent="0" algn="ctr" rtl="0">
                <a:lnSpc>
                  <a:spcPct val="100000"/>
                </a:lnSpc>
                <a:spcBef>
                  <a:spcPts val="600"/>
                </a:spcBef>
                <a:spcAft>
                  <a:spcPts val="0"/>
                </a:spcAft>
                <a:buClr>
                  <a:schemeClr val="accent1"/>
                </a:buClr>
                <a:buSzPts val="1440"/>
                <a:buFont typeface="Arial"/>
                <a:buNone/>
              </a:pPr>
              <a:endParaRPr sz="2000" b="0" i="0" u="none" strike="noStrike" cap="none">
                <a:solidFill>
                  <a:schemeClr val="lt1"/>
                </a:solidFill>
                <a:latin typeface="Georgia"/>
                <a:ea typeface="Georgia"/>
                <a:cs typeface="Georgia"/>
                <a:sym typeface="Georgia"/>
              </a:endParaRPr>
            </a:p>
          </p:txBody>
        </p:sp>
        <p:sp>
          <p:nvSpPr>
            <p:cNvPr id="96" name="Google Shape;96;p2"/>
            <p:cNvSpPr txBox="1"/>
            <p:nvPr/>
          </p:nvSpPr>
          <p:spPr>
            <a:xfrm>
              <a:off x="3230259" y="5087632"/>
              <a:ext cx="2700338" cy="7381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800"/>
                <a:buFont typeface="Arial"/>
                <a:buNone/>
              </a:pPr>
              <a:r>
                <a:rPr lang="en-US" sz="2000" b="0" i="0" u="none" strike="noStrike" cap="none">
                  <a:solidFill>
                    <a:schemeClr val="lt1"/>
                  </a:solidFill>
                  <a:latin typeface="Georgia"/>
                  <a:ea typeface="Georgia"/>
                  <a:cs typeface="Georgia"/>
                  <a:sym typeface="Georgia"/>
                </a:rPr>
                <a:t>Elena Chávez</a:t>
              </a:r>
              <a:endParaRPr/>
            </a:p>
            <a:p>
              <a:pPr marL="0" marR="0" lvl="0" indent="0" algn="ctr" rtl="0">
                <a:lnSpc>
                  <a:spcPct val="100000"/>
                </a:lnSpc>
                <a:spcBef>
                  <a:spcPts val="600"/>
                </a:spcBef>
                <a:spcAft>
                  <a:spcPts val="0"/>
                </a:spcAft>
                <a:buClr>
                  <a:schemeClr val="accent1"/>
                </a:buClr>
                <a:buSzPts val="1440"/>
                <a:buFont typeface="Arial"/>
                <a:buNone/>
              </a:pPr>
              <a:endParaRPr sz="2000" b="0" i="0" u="none" strike="noStrike" cap="none">
                <a:solidFill>
                  <a:schemeClr val="lt1"/>
                </a:solidFill>
                <a:latin typeface="Georgia"/>
                <a:ea typeface="Georgia"/>
                <a:cs typeface="Georgia"/>
                <a:sym typeface="Georgia"/>
              </a:endParaRPr>
            </a:p>
          </p:txBody>
        </p:sp>
        <p:sp>
          <p:nvSpPr>
            <p:cNvPr id="97" name="Google Shape;97;p2"/>
            <p:cNvSpPr txBox="1"/>
            <p:nvPr/>
          </p:nvSpPr>
          <p:spPr>
            <a:xfrm>
              <a:off x="193878" y="5087632"/>
              <a:ext cx="2700338" cy="55340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800"/>
                <a:buFont typeface="Arial"/>
                <a:buNone/>
              </a:pPr>
              <a:r>
                <a:rPr lang="en-US" sz="2000" b="0" i="0" u="none" strike="noStrike" cap="none">
                  <a:solidFill>
                    <a:schemeClr val="lt1"/>
                  </a:solidFill>
                  <a:latin typeface="Georgia"/>
                  <a:ea typeface="Georgia"/>
                  <a:cs typeface="Georgia"/>
                  <a:sym typeface="Georgia"/>
                </a:rPr>
                <a:t>Alonso Hernández</a:t>
              </a:r>
              <a:endParaRPr/>
            </a:p>
            <a:p>
              <a:pPr marL="0" marR="0" lvl="0" indent="0" algn="ctr" rtl="0">
                <a:lnSpc>
                  <a:spcPct val="100000"/>
                </a:lnSpc>
                <a:spcBef>
                  <a:spcPts val="600"/>
                </a:spcBef>
                <a:spcAft>
                  <a:spcPts val="0"/>
                </a:spcAft>
                <a:buClr>
                  <a:schemeClr val="accent1"/>
                </a:buClr>
                <a:buSzPts val="1440"/>
                <a:buFont typeface="Arial"/>
                <a:buNone/>
              </a:pPr>
              <a:endParaRPr sz="2000" b="0" i="0" u="none" strike="noStrike" cap="none">
                <a:solidFill>
                  <a:schemeClr val="lt1"/>
                </a:solidFill>
                <a:latin typeface="Georgia"/>
                <a:ea typeface="Georgia"/>
                <a:cs typeface="Georgia"/>
                <a:sym typeface="Georgia"/>
              </a:endParaRPr>
            </a:p>
          </p:txBody>
        </p:sp>
        <p:sp>
          <p:nvSpPr>
            <p:cNvPr id="98" name="Google Shape;98;p2"/>
            <p:cNvSpPr txBox="1"/>
            <p:nvPr/>
          </p:nvSpPr>
          <p:spPr>
            <a:xfrm>
              <a:off x="9295701" y="5087632"/>
              <a:ext cx="2700338" cy="7381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1800"/>
                <a:buFont typeface="Arial"/>
                <a:buNone/>
              </a:pPr>
              <a:r>
                <a:rPr lang="en-US" sz="2000" b="0" i="0" u="none" strike="noStrike" cap="none">
                  <a:solidFill>
                    <a:schemeClr val="lt1"/>
                  </a:solidFill>
                  <a:latin typeface="Georgia"/>
                  <a:ea typeface="Georgia"/>
                  <a:cs typeface="Georgia"/>
                  <a:sym typeface="Georgia"/>
                </a:rPr>
                <a:t>Omar Saucedo</a:t>
              </a:r>
              <a:endParaRPr/>
            </a:p>
            <a:p>
              <a:pPr marL="0" marR="0" lvl="0" indent="0" algn="ctr" rtl="0">
                <a:lnSpc>
                  <a:spcPct val="100000"/>
                </a:lnSpc>
                <a:spcBef>
                  <a:spcPts val="600"/>
                </a:spcBef>
                <a:spcAft>
                  <a:spcPts val="0"/>
                </a:spcAft>
                <a:buClr>
                  <a:schemeClr val="accent1"/>
                </a:buClr>
                <a:buSzPts val="1440"/>
                <a:buFont typeface="Arial"/>
                <a:buNone/>
              </a:pPr>
              <a:endParaRPr sz="2000" b="0" i="0" u="none" strike="noStrike" cap="none">
                <a:solidFill>
                  <a:schemeClr val="lt1"/>
                </a:solidFill>
                <a:latin typeface="Georgia"/>
                <a:ea typeface="Georgia"/>
                <a:cs typeface="Georgia"/>
                <a:sym typeface="Georgia"/>
              </a:endParaRPr>
            </a:p>
          </p:txBody>
        </p:sp>
        <p:grpSp>
          <p:nvGrpSpPr>
            <p:cNvPr id="99" name="Google Shape;99;p2"/>
            <p:cNvGrpSpPr/>
            <p:nvPr/>
          </p:nvGrpSpPr>
          <p:grpSpPr>
            <a:xfrm>
              <a:off x="100077" y="1992249"/>
              <a:ext cx="2891507" cy="2875875"/>
              <a:chOff x="92457" y="1992249"/>
              <a:chExt cx="2891507" cy="2875875"/>
            </a:xfrm>
          </p:grpSpPr>
          <p:sp>
            <p:nvSpPr>
              <p:cNvPr id="100" name="Google Shape;100;p2" descr="Círculo azul"/>
              <p:cNvSpPr/>
              <p:nvPr/>
            </p:nvSpPr>
            <p:spPr>
              <a:xfrm>
                <a:off x="92457" y="1992249"/>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1" name="Google Shape;101;p2"/>
              <p:cNvPicPr preferRelativeResize="0"/>
              <p:nvPr/>
            </p:nvPicPr>
            <p:blipFill rotWithShape="1">
              <a:blip r:embed="rId3">
                <a:alphaModFix/>
              </a:blip>
              <a:srcRect/>
              <a:stretch/>
            </p:blipFill>
            <p:spPr>
              <a:xfrm>
                <a:off x="329377" y="2223178"/>
                <a:ext cx="2414100" cy="2414100"/>
              </a:xfrm>
              <a:prstGeom prst="ellipse">
                <a:avLst/>
              </a:prstGeom>
              <a:noFill/>
              <a:ln>
                <a:noFill/>
              </a:ln>
            </p:spPr>
          </p:pic>
        </p:grpSp>
        <p:grpSp>
          <p:nvGrpSpPr>
            <p:cNvPr id="102" name="Google Shape;102;p2"/>
            <p:cNvGrpSpPr/>
            <p:nvPr/>
          </p:nvGrpSpPr>
          <p:grpSpPr>
            <a:xfrm>
              <a:off x="3134675" y="1973170"/>
              <a:ext cx="2891507" cy="2875875"/>
              <a:chOff x="3109148" y="1973170"/>
              <a:chExt cx="2891507" cy="2875875"/>
            </a:xfrm>
          </p:grpSpPr>
          <p:sp>
            <p:nvSpPr>
              <p:cNvPr id="103" name="Google Shape;103;p2" descr="Círculo azul"/>
              <p:cNvSpPr/>
              <p:nvPr/>
            </p:nvSpPr>
            <p:spPr>
              <a:xfrm>
                <a:off x="3109148" y="1973170"/>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4" name="Google Shape;104;p2"/>
              <p:cNvPicPr preferRelativeResize="0"/>
              <p:nvPr/>
            </p:nvPicPr>
            <p:blipFill rotWithShape="1">
              <a:blip r:embed="rId4">
                <a:alphaModFix/>
              </a:blip>
              <a:srcRect t="9372" b="9372"/>
              <a:stretch/>
            </p:blipFill>
            <p:spPr>
              <a:xfrm>
                <a:off x="3331029" y="2223178"/>
                <a:ext cx="2414016" cy="2414016"/>
              </a:xfrm>
              <a:prstGeom prst="ellipse">
                <a:avLst/>
              </a:prstGeom>
              <a:noFill/>
              <a:ln>
                <a:noFill/>
              </a:ln>
            </p:spPr>
          </p:pic>
        </p:grpSp>
        <p:grpSp>
          <p:nvGrpSpPr>
            <p:cNvPr id="105" name="Google Shape;105;p2"/>
            <p:cNvGrpSpPr/>
            <p:nvPr/>
          </p:nvGrpSpPr>
          <p:grpSpPr>
            <a:xfrm>
              <a:off x="6175476" y="1985774"/>
              <a:ext cx="2891507" cy="2875875"/>
              <a:chOff x="6092111" y="1985774"/>
              <a:chExt cx="2891507" cy="2875875"/>
            </a:xfrm>
          </p:grpSpPr>
          <p:sp>
            <p:nvSpPr>
              <p:cNvPr id="106" name="Google Shape;106;p2" descr="Círculo azul"/>
              <p:cNvSpPr/>
              <p:nvPr/>
            </p:nvSpPr>
            <p:spPr>
              <a:xfrm>
                <a:off x="6092111" y="1985774"/>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7" name="Google Shape;107;p2"/>
              <p:cNvPicPr preferRelativeResize="0"/>
              <p:nvPr/>
            </p:nvPicPr>
            <p:blipFill rotWithShape="1">
              <a:blip r:embed="rId5">
                <a:alphaModFix/>
              </a:blip>
              <a:srcRect l="32326" r="11423"/>
              <a:stretch/>
            </p:blipFill>
            <p:spPr>
              <a:xfrm>
                <a:off x="6330814" y="2210520"/>
                <a:ext cx="2414100" cy="2414100"/>
              </a:xfrm>
              <a:prstGeom prst="ellipse">
                <a:avLst/>
              </a:prstGeom>
              <a:noFill/>
              <a:ln>
                <a:noFill/>
              </a:ln>
            </p:spPr>
          </p:pic>
        </p:grpSp>
        <p:grpSp>
          <p:nvGrpSpPr>
            <p:cNvPr id="108" name="Google Shape;108;p2"/>
            <p:cNvGrpSpPr/>
            <p:nvPr/>
          </p:nvGrpSpPr>
          <p:grpSpPr>
            <a:xfrm>
              <a:off x="9200117" y="1979633"/>
              <a:ext cx="2891507" cy="2875875"/>
              <a:chOff x="9200117" y="1979633"/>
              <a:chExt cx="2891507" cy="2875875"/>
            </a:xfrm>
          </p:grpSpPr>
          <p:sp>
            <p:nvSpPr>
              <p:cNvPr id="109" name="Google Shape;109;p2" descr="Círculo azul"/>
              <p:cNvSpPr/>
              <p:nvPr/>
            </p:nvSpPr>
            <p:spPr>
              <a:xfrm>
                <a:off x="9200117" y="1979633"/>
                <a:ext cx="2891507" cy="2875875"/>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10" name="Google Shape;110;p2"/>
              <p:cNvPicPr preferRelativeResize="0"/>
              <p:nvPr/>
            </p:nvPicPr>
            <p:blipFill rotWithShape="1">
              <a:blip r:embed="rId6">
                <a:alphaModFix/>
              </a:blip>
              <a:srcRect l="9659" r="9658"/>
              <a:stretch/>
            </p:blipFill>
            <p:spPr>
              <a:xfrm>
                <a:off x="9438862" y="2201732"/>
                <a:ext cx="2414016" cy="2414016"/>
              </a:xfrm>
              <a:prstGeom prst="ellipse">
                <a:avLst/>
              </a:prstGeom>
              <a:noFill/>
              <a:ln>
                <a:noFill/>
              </a:ln>
            </p:spPr>
          </p:pic>
        </p:grpSp>
      </p:grpSp>
      <p:sp>
        <p:nvSpPr>
          <p:cNvPr id="111" name="Google Shape;111;p2"/>
          <p:cNvSpPr txBox="1"/>
          <p:nvPr/>
        </p:nvSpPr>
        <p:spPr>
          <a:xfrm>
            <a:off x="5930597" y="-52513"/>
            <a:ext cx="7123125" cy="1023358"/>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accent1"/>
              </a:buClr>
              <a:buSzPts val="4387"/>
              <a:buFont typeface="Georgia"/>
              <a:buNone/>
            </a:pPr>
            <a:r>
              <a:rPr lang="en-US" sz="4387" b="0" i="0" u="none" strike="noStrike" cap="none">
                <a:solidFill>
                  <a:schemeClr val="accent1"/>
                </a:solidFill>
                <a:latin typeface="Georgia"/>
                <a:ea typeface="Georgia"/>
                <a:cs typeface="Georgia"/>
                <a:sym typeface="Georgia"/>
              </a:rPr>
              <a:t>Team members</a:t>
            </a:r>
            <a:endParaRPr sz="4387" b="0" i="0" u="none" strike="noStrike" cap="none">
              <a:solidFill>
                <a:schemeClr val="accent1"/>
              </a:solidFill>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Georgia"/>
              <a:buNone/>
            </a:pPr>
            <a:r>
              <a:rPr lang="en-US"/>
              <a:t>Why Timberhut?</a:t>
            </a:r>
            <a:endParaRPr/>
          </a:p>
        </p:txBody>
      </p:sp>
      <p:sp>
        <p:nvSpPr>
          <p:cNvPr id="118" name="Google Shape;118;p3"/>
          <p:cNvSpPr txBox="1"/>
          <p:nvPr/>
        </p:nvSpPr>
        <p:spPr>
          <a:xfrm>
            <a:off x="1295400" y="1828799"/>
            <a:ext cx="9601200" cy="434816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chemeClr val="lt1"/>
                </a:solidFill>
                <a:latin typeface="Arial"/>
                <a:ea typeface="Arial"/>
                <a:cs typeface="Arial"/>
                <a:sym typeface="Arial"/>
              </a:rPr>
              <a:t>Nowadays we have solutions to almost any daily problems, we can order anything within a click, we can see streaming content everywhere, but we have forgotten one of the main needs humans, which is stay healthy by physical activity.</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chemeClr val="lt1"/>
                </a:solidFill>
                <a:latin typeface="Arial"/>
                <a:ea typeface="Arial"/>
                <a:cs typeface="Arial"/>
                <a:sym typeface="Arial"/>
              </a:rPr>
              <a:t>Right now we have many options for physical activities as the typical sports, gyms, etc. But there's a field within sports that there's no diffusion, these are the Outdoor sports or Outdoor recreation</a:t>
            </a:r>
            <a:endParaRPr sz="2400" b="0" i="0" u="none" strike="noStrike" cap="none">
              <a:solidFill>
                <a:schemeClr val="lt1"/>
              </a:solidFill>
              <a:latin typeface="Arial"/>
              <a:ea typeface="Arial"/>
              <a:cs typeface="Arial"/>
              <a:sym typeface="Arial"/>
            </a:endParaRPr>
          </a:p>
        </p:txBody>
      </p:sp>
      <p:grpSp>
        <p:nvGrpSpPr>
          <p:cNvPr id="119" name="Google Shape;119;p3"/>
          <p:cNvGrpSpPr/>
          <p:nvPr/>
        </p:nvGrpSpPr>
        <p:grpSpPr>
          <a:xfrm>
            <a:off x="3524553" y="5562247"/>
            <a:ext cx="4869931" cy="1453798"/>
            <a:chOff x="2124823" y="235612"/>
            <a:chExt cx="4869931" cy="1453798"/>
          </a:xfrm>
        </p:grpSpPr>
        <p:sp>
          <p:nvSpPr>
            <p:cNvPr id="120" name="Google Shape;120;p3"/>
            <p:cNvSpPr/>
            <p:nvPr/>
          </p:nvSpPr>
          <p:spPr>
            <a:xfrm>
              <a:off x="2524594" y="235612"/>
              <a:ext cx="654169" cy="654169"/>
            </a:xfrm>
            <a:prstGeom prst="ellipse">
              <a:avLst/>
            </a:prstGeom>
            <a:blipFill rotWithShape="1">
              <a:blip r:embed="rId3">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
            <p:cNvSpPr/>
            <p:nvPr/>
          </p:nvSpPr>
          <p:spPr>
            <a:xfrm>
              <a:off x="2124823" y="1107926"/>
              <a:ext cx="1453710" cy="5814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p:cNvSpPr/>
            <p:nvPr/>
          </p:nvSpPr>
          <p:spPr>
            <a:xfrm>
              <a:off x="4232704" y="235612"/>
              <a:ext cx="654169" cy="65416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3832934" y="1107926"/>
              <a:ext cx="1453710" cy="5814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p:nvPr/>
          </p:nvSpPr>
          <p:spPr>
            <a:xfrm>
              <a:off x="5940814" y="235612"/>
              <a:ext cx="654169" cy="654169"/>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p:nvPr/>
          </p:nvSpPr>
          <p:spPr>
            <a:xfrm>
              <a:off x="5541044" y="1107926"/>
              <a:ext cx="1453710" cy="58148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1295400" y="1478843"/>
            <a:ext cx="9601200" cy="462844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1900"/>
              <a:buFont typeface="Arial"/>
              <a:buNone/>
            </a:pPr>
            <a:r>
              <a:rPr lang="en-US" sz="2400" b="0" i="0" u="none" strike="noStrike" cap="none">
                <a:solidFill>
                  <a:schemeClr val="lt1"/>
                </a:solidFill>
                <a:latin typeface="Arial"/>
                <a:ea typeface="Arial"/>
                <a:cs typeface="Arial"/>
                <a:sym typeface="Arial"/>
              </a:rPr>
              <a:t>There's a field within sports that there's no diffusion, these are the Outdoor sports or Outdoor recreation, this section of sports is actually really important because besides that they have many goods as being fit, they offer you exclusive benefits as:</a:t>
            </a:r>
            <a:endParaRPr sz="1600" b="0" i="0" u="none" strike="noStrike" cap="none">
              <a:solidFill>
                <a:srgbClr val="000000"/>
              </a:solidFill>
              <a:latin typeface="Arial"/>
              <a:ea typeface="Arial"/>
              <a:cs typeface="Arial"/>
              <a:sym typeface="Arial"/>
            </a:endParaRPr>
          </a:p>
          <a:p>
            <a:pPr marL="285750" marR="0" lvl="0" indent="-165100" algn="l" rtl="0">
              <a:lnSpc>
                <a:spcPct val="100000"/>
              </a:lnSpc>
              <a:spcBef>
                <a:spcPts val="0"/>
              </a:spcBef>
              <a:spcAft>
                <a:spcPts val="0"/>
              </a:spcAft>
              <a:buClr>
                <a:schemeClr val="lt1"/>
              </a:buClr>
              <a:buSzPts val="1900"/>
              <a:buFont typeface="Arial"/>
              <a:buNone/>
            </a:pPr>
            <a:endParaRPr sz="2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900"/>
              <a:buFont typeface="Arial"/>
              <a:buChar char="•"/>
            </a:pPr>
            <a:r>
              <a:rPr lang="en-US" sz="2400" b="0" i="0" u="none" strike="noStrike" cap="none">
                <a:solidFill>
                  <a:schemeClr val="lt1"/>
                </a:solidFill>
                <a:latin typeface="Arial"/>
                <a:ea typeface="Arial"/>
                <a:cs typeface="Arial"/>
                <a:sym typeface="Arial"/>
              </a:rPr>
              <a:t> Being in contact with nature (flora and fauna)</a:t>
            </a:r>
            <a:endParaRPr sz="1600" b="0" i="0" u="none" strike="noStrike" cap="none">
              <a:solidFill>
                <a:srgbClr val="000000"/>
              </a:solidFill>
              <a:latin typeface="Arial"/>
              <a:ea typeface="Arial"/>
              <a:cs typeface="Arial"/>
              <a:sym typeface="Arial"/>
            </a:endParaRPr>
          </a:p>
          <a:p>
            <a:pPr marL="285750" marR="0" lvl="0" indent="-165100" algn="l" rtl="0">
              <a:lnSpc>
                <a:spcPct val="100000"/>
              </a:lnSpc>
              <a:spcBef>
                <a:spcPts val="0"/>
              </a:spcBef>
              <a:spcAft>
                <a:spcPts val="0"/>
              </a:spcAft>
              <a:buClr>
                <a:schemeClr val="lt1"/>
              </a:buClr>
              <a:buSzPts val="1900"/>
              <a:buFont typeface="Arial"/>
              <a:buNone/>
            </a:pPr>
            <a:endParaRPr sz="2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900"/>
              <a:buFont typeface="Arial"/>
              <a:buChar char="•"/>
            </a:pPr>
            <a:r>
              <a:rPr lang="en-US" sz="2400" b="0" i="0" u="none" strike="noStrike" cap="none">
                <a:solidFill>
                  <a:schemeClr val="lt1"/>
                </a:solidFill>
                <a:latin typeface="Arial"/>
                <a:ea typeface="Arial"/>
                <a:cs typeface="Arial"/>
                <a:sym typeface="Arial"/>
              </a:rPr>
              <a:t> Make community with other people</a:t>
            </a:r>
            <a:endParaRPr sz="1600" b="0" i="0" u="none" strike="noStrike" cap="none">
              <a:solidFill>
                <a:srgbClr val="000000"/>
              </a:solidFill>
              <a:latin typeface="Arial"/>
              <a:ea typeface="Arial"/>
              <a:cs typeface="Arial"/>
              <a:sym typeface="Arial"/>
            </a:endParaRPr>
          </a:p>
          <a:p>
            <a:pPr marL="285750" marR="0" lvl="0" indent="-165100" algn="l" rtl="0">
              <a:lnSpc>
                <a:spcPct val="100000"/>
              </a:lnSpc>
              <a:spcBef>
                <a:spcPts val="0"/>
              </a:spcBef>
              <a:spcAft>
                <a:spcPts val="0"/>
              </a:spcAft>
              <a:buClr>
                <a:schemeClr val="lt1"/>
              </a:buClr>
              <a:buSzPts val="1900"/>
              <a:buFont typeface="Arial"/>
              <a:buNone/>
            </a:pPr>
            <a:endParaRPr sz="2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900"/>
              <a:buFont typeface="Arial"/>
              <a:buChar char="•"/>
            </a:pPr>
            <a:r>
              <a:rPr lang="en-US" sz="2400" b="0" i="0" u="none" strike="noStrike" cap="none">
                <a:solidFill>
                  <a:schemeClr val="lt1"/>
                </a:solidFill>
                <a:latin typeface="Arial"/>
                <a:ea typeface="Arial"/>
                <a:cs typeface="Arial"/>
                <a:sym typeface="Arial"/>
              </a:rPr>
              <a:t>Nature's conscience and  ecological responsibility</a:t>
            </a:r>
            <a:endParaRPr sz="1600" b="0" i="0" u="none" strike="noStrike" cap="none">
              <a:solidFill>
                <a:srgbClr val="000000"/>
              </a:solidFill>
              <a:latin typeface="Arial"/>
              <a:ea typeface="Arial"/>
              <a:cs typeface="Arial"/>
              <a:sym typeface="Arial"/>
            </a:endParaRPr>
          </a:p>
          <a:p>
            <a:pPr marL="285750" marR="0" lvl="0" indent="-165100" algn="l" rtl="0">
              <a:lnSpc>
                <a:spcPct val="100000"/>
              </a:lnSpc>
              <a:spcBef>
                <a:spcPts val="0"/>
              </a:spcBef>
              <a:spcAft>
                <a:spcPts val="0"/>
              </a:spcAft>
              <a:buClr>
                <a:schemeClr val="lt1"/>
              </a:buClr>
              <a:buSzPts val="1900"/>
              <a:buFont typeface="Arial"/>
              <a:buNone/>
            </a:pPr>
            <a:endParaRPr sz="2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p:nvPr/>
        </p:nvSpPr>
        <p:spPr>
          <a:xfrm>
            <a:off x="1295400" y="1478843"/>
            <a:ext cx="9601200" cy="4628445"/>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100000"/>
              </a:lnSpc>
              <a:spcBef>
                <a:spcPts val="0"/>
              </a:spcBef>
              <a:spcAft>
                <a:spcPts val="0"/>
              </a:spcAft>
              <a:buClr>
                <a:schemeClr val="lt1"/>
              </a:buClr>
              <a:buSzPts val="2000"/>
              <a:buFont typeface="Arial"/>
              <a:buChar char="•"/>
            </a:pPr>
            <a:r>
              <a:rPr lang="en-US" sz="2400" b="0" i="0" u="sng" strike="noStrike" cap="none">
                <a:solidFill>
                  <a:schemeClr val="lt1"/>
                </a:solidFill>
                <a:latin typeface="Arial"/>
                <a:ea typeface="Arial"/>
                <a:cs typeface="Arial"/>
                <a:sym typeface="Arial"/>
              </a:rPr>
              <a:t>They</a:t>
            </a:r>
            <a:r>
              <a:rPr lang="en-US" sz="2400" b="0" i="0" u="none" strike="noStrike" cap="none">
                <a:solidFill>
                  <a:schemeClr val="lt1"/>
                </a:solidFill>
                <a:latin typeface="Arial"/>
                <a:ea typeface="Arial"/>
                <a:cs typeface="Arial"/>
                <a:sym typeface="Arial"/>
              </a:rPr>
              <a:t> challenge you not only physical but mentally too because of the constant changing environment</a:t>
            </a:r>
            <a:endParaRPr sz="2000" b="0" i="0" u="none" strike="noStrike" cap="none">
              <a:solidFill>
                <a:srgbClr val="000000"/>
              </a:solidFill>
              <a:latin typeface="Arial"/>
              <a:ea typeface="Arial"/>
              <a:cs typeface="Arial"/>
              <a:sym typeface="Arial"/>
            </a:endParaRPr>
          </a:p>
          <a:p>
            <a:pPr marL="285750" marR="0" lvl="0" indent="-158750" algn="l" rtl="0">
              <a:lnSpc>
                <a:spcPct val="100000"/>
              </a:lnSpc>
              <a:spcBef>
                <a:spcPts val="0"/>
              </a:spcBef>
              <a:spcAft>
                <a:spcPts val="0"/>
              </a:spcAft>
              <a:buClr>
                <a:schemeClr val="lt1"/>
              </a:buClr>
              <a:buSzPts val="2000"/>
              <a:buFont typeface="Arial"/>
              <a:buNone/>
            </a:pPr>
            <a:endParaRPr sz="2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400" b="0" i="0" u="none" strike="noStrike" cap="none">
                <a:solidFill>
                  <a:schemeClr val="lt1"/>
                </a:solidFill>
                <a:latin typeface="Arial"/>
                <a:ea typeface="Arial"/>
                <a:cs typeface="Arial"/>
                <a:sym typeface="Arial"/>
              </a:rPr>
              <a:t>You get vitamin D which is really important for our bodies</a:t>
            </a:r>
            <a:endParaRPr sz="1600" b="0" i="0" u="none" strike="noStrike" cap="none">
              <a:solidFill>
                <a:srgbClr val="000000"/>
              </a:solidFill>
              <a:latin typeface="Arial"/>
              <a:ea typeface="Arial"/>
              <a:cs typeface="Arial"/>
              <a:sym typeface="Arial"/>
            </a:endParaRPr>
          </a:p>
          <a:p>
            <a:pPr marL="285750" marR="0" lvl="0" indent="-158750" algn="l" rtl="0">
              <a:lnSpc>
                <a:spcPct val="100000"/>
              </a:lnSpc>
              <a:spcBef>
                <a:spcPts val="0"/>
              </a:spcBef>
              <a:spcAft>
                <a:spcPts val="0"/>
              </a:spcAft>
              <a:buClr>
                <a:schemeClr val="lt1"/>
              </a:buClr>
              <a:buSzPts val="2000"/>
              <a:buFont typeface="Arial"/>
              <a:buNone/>
            </a:pPr>
            <a:endParaRPr sz="2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400" b="0" i="0" u="none" strike="noStrike" cap="none">
                <a:solidFill>
                  <a:schemeClr val="lt1"/>
                </a:solidFill>
                <a:latin typeface="Arial"/>
                <a:ea typeface="Arial"/>
                <a:cs typeface="Arial"/>
                <a:sym typeface="Arial"/>
              </a:rPr>
              <a:t>Possibility to maintain our forests and green areas with government collaboration (natural reserves)</a:t>
            </a:r>
            <a:endParaRPr sz="1600" b="0" i="0" u="none" strike="noStrike" cap="none">
              <a:solidFill>
                <a:srgbClr val="000000"/>
              </a:solidFill>
              <a:latin typeface="Arial"/>
              <a:ea typeface="Arial"/>
              <a:cs typeface="Arial"/>
              <a:sym typeface="Arial"/>
            </a:endParaRPr>
          </a:p>
          <a:p>
            <a:pPr marL="285750" marR="0" lvl="0" indent="-158750" algn="l" rtl="0">
              <a:lnSpc>
                <a:spcPct val="100000"/>
              </a:lnSpc>
              <a:spcBef>
                <a:spcPts val="0"/>
              </a:spcBef>
              <a:spcAft>
                <a:spcPts val="0"/>
              </a:spcAft>
              <a:buClr>
                <a:schemeClr val="lt1"/>
              </a:buClr>
              <a:buSzPts val="2000"/>
              <a:buFont typeface="Arial"/>
              <a:buNone/>
            </a:pPr>
            <a:endParaRPr sz="24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400" b="1" i="0" u="sng" strike="noStrike" cap="none">
                <a:solidFill>
                  <a:schemeClr val="lt1"/>
                </a:solidFill>
                <a:latin typeface="Arial"/>
                <a:ea typeface="Arial"/>
                <a:cs typeface="Arial"/>
                <a:sym typeface="Arial"/>
              </a:rPr>
              <a:t>You don't need a membership</a:t>
            </a:r>
            <a:endParaRPr sz="16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Georgia"/>
              <a:buNone/>
            </a:pPr>
            <a:r>
              <a:rPr lang="en-US" sz="5400"/>
              <a:t>Objective</a:t>
            </a:r>
            <a:endParaRPr sz="5400"/>
          </a:p>
        </p:txBody>
      </p:sp>
      <p:sp>
        <p:nvSpPr>
          <p:cNvPr id="144" name="Google Shape;144;p6"/>
          <p:cNvSpPr txBox="1">
            <a:spLocks noGrp="1"/>
          </p:cNvSpPr>
          <p:nvPr>
            <p:ph type="body" idx="1"/>
          </p:nvPr>
        </p:nvSpPr>
        <p:spPr>
          <a:xfrm>
            <a:off x="1295400" y="1828800"/>
            <a:ext cx="9601199" cy="43481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1900"/>
              <a:buNone/>
            </a:pPr>
            <a:r>
              <a:rPr lang="en-US" sz="2400">
                <a:solidFill>
                  <a:schemeClr val="lt1"/>
                </a:solidFill>
                <a:latin typeface="Arial"/>
                <a:ea typeface="Arial"/>
                <a:cs typeface="Arial"/>
                <a:sym typeface="Arial"/>
              </a:rPr>
              <a:t>The main reason to develop this project is to make a positive impact to our community by being the bridge between outdoors sports and people, all with a responsible approach and always promoting good values and healthy habits.</a:t>
            </a:r>
            <a:endParaRPr sz="16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900"/>
              <a:buNone/>
            </a:pPr>
            <a:endParaRPr sz="2400">
              <a:solidFill>
                <a:schemeClr val="lt1"/>
              </a:solidFill>
              <a:latin typeface="Arial"/>
              <a:ea typeface="Arial"/>
              <a:cs typeface="Arial"/>
              <a:sym typeface="Arial"/>
            </a:endParaRPr>
          </a:p>
          <a:p>
            <a:pPr marL="0" lvl="0" indent="0" algn="l" rtl="0">
              <a:lnSpc>
                <a:spcPct val="100000"/>
              </a:lnSpc>
              <a:spcBef>
                <a:spcPts val="0"/>
              </a:spcBef>
              <a:spcAft>
                <a:spcPts val="0"/>
              </a:spcAft>
              <a:buClr>
                <a:srgbClr val="000000"/>
              </a:buClr>
              <a:buSzPts val="1900"/>
              <a:buNone/>
            </a:pPr>
            <a:r>
              <a:rPr lang="en-US" sz="2400">
                <a:solidFill>
                  <a:schemeClr val="lt1"/>
                </a:solidFill>
                <a:latin typeface="Arial"/>
                <a:ea typeface="Arial"/>
                <a:cs typeface="Arial"/>
                <a:sym typeface="Arial"/>
              </a:rPr>
              <a:t>Be the impulse that the growing Outdoors business area needs by making sponsorships and business covenants with the existing enterprises in the field.</a:t>
            </a:r>
            <a:endParaRPr sz="16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900"/>
              <a:buNone/>
            </a:pPr>
            <a:endParaRPr sz="2400">
              <a:solidFill>
                <a:schemeClr val="lt1"/>
              </a:solidFill>
              <a:latin typeface="Arial"/>
              <a:ea typeface="Arial"/>
              <a:cs typeface="Arial"/>
              <a:sym typeface="Arial"/>
            </a:endParaRPr>
          </a:p>
          <a:p>
            <a:pPr marL="0" lvl="0" indent="0" algn="l" rtl="0">
              <a:lnSpc>
                <a:spcPct val="100000"/>
              </a:lnSpc>
              <a:spcBef>
                <a:spcPts val="0"/>
              </a:spcBef>
              <a:spcAft>
                <a:spcPts val="0"/>
              </a:spcAft>
              <a:buClr>
                <a:srgbClr val="000000"/>
              </a:buClr>
              <a:buSzPts val="1900"/>
              <a:buNone/>
            </a:pPr>
            <a:r>
              <a:rPr lang="en-US" sz="2400">
                <a:solidFill>
                  <a:schemeClr val="lt1"/>
                </a:solidFill>
                <a:latin typeface="Arial"/>
                <a:ea typeface="Arial"/>
                <a:cs typeface="Arial"/>
                <a:sym typeface="Arial"/>
              </a:rPr>
              <a:t>We are not here to be a competitor, but to be the cluster of a growing and successful area as Outdoors is.</a:t>
            </a:r>
            <a:endParaRPr sz="1600">
              <a:solidFill>
                <a:srgbClr val="000000"/>
              </a:solidFill>
              <a:latin typeface="Arial"/>
              <a:ea typeface="Arial"/>
              <a:cs typeface="Arial"/>
              <a:sym typeface="Arial"/>
            </a:endParaRPr>
          </a:p>
          <a:p>
            <a:pPr marL="0" lvl="0" indent="0" algn="l" rtl="0">
              <a:lnSpc>
                <a:spcPct val="90000"/>
              </a:lnSpc>
              <a:spcBef>
                <a:spcPts val="1800"/>
              </a:spcBef>
              <a:spcAft>
                <a:spcPts val="0"/>
              </a:spcAft>
              <a:buSzPts val="2400"/>
              <a:buNone/>
            </a:pPr>
            <a:endParaRPr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Georgia"/>
              <a:buNone/>
            </a:pPr>
            <a:r>
              <a:rPr lang="en-US"/>
              <a:t>What is Timberhut? </a:t>
            </a:r>
            <a:endParaRPr/>
          </a:p>
        </p:txBody>
      </p:sp>
      <p:sp>
        <p:nvSpPr>
          <p:cNvPr id="151" name="Google Shape;151;p7"/>
          <p:cNvSpPr txBox="1"/>
          <p:nvPr/>
        </p:nvSpPr>
        <p:spPr>
          <a:xfrm>
            <a:off x="1295400" y="1828800"/>
            <a:ext cx="9601200" cy="3561348"/>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1900"/>
              <a:buFont typeface="Arial"/>
              <a:buNone/>
            </a:pPr>
            <a:endParaRPr sz="2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chemeClr val="lt1"/>
                </a:solidFill>
                <a:latin typeface="Arial"/>
                <a:ea typeface="Arial"/>
                <a:cs typeface="Arial"/>
                <a:sym typeface="Arial"/>
              </a:rPr>
              <a:t>This Project is a social network in which it is intended that fans of outdoor sports can share their experiences about the sports of their preference on the social network, in which they can share photos, tips and the location of the place that they are visiting</a:t>
            </a:r>
            <a:endParaRPr sz="18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Georgia"/>
              <a:buNone/>
            </a:pPr>
            <a:r>
              <a:rPr lang="en-US"/>
              <a:t>Applied Technologies</a:t>
            </a:r>
            <a:endParaRPr/>
          </a:p>
        </p:txBody>
      </p:sp>
      <p:sp>
        <p:nvSpPr>
          <p:cNvPr id="158" name="Google Shape;158;p8"/>
          <p:cNvSpPr txBox="1"/>
          <p:nvPr/>
        </p:nvSpPr>
        <p:spPr>
          <a:xfrm>
            <a:off x="1295400" y="1828800"/>
            <a:ext cx="9601200" cy="3561348"/>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1900"/>
              <a:buFont typeface="Arial"/>
              <a:buNone/>
            </a:pPr>
            <a:endParaRPr sz="2800" b="0" i="0" u="none" strike="noStrike" cap="none">
              <a:solidFill>
                <a:schemeClr val="lt1"/>
              </a:solidFill>
              <a:latin typeface="Arial"/>
              <a:ea typeface="Arial"/>
              <a:cs typeface="Arial"/>
              <a:sym typeface="Arial"/>
            </a:endParaRPr>
          </a:p>
        </p:txBody>
      </p:sp>
      <p:pic>
        <p:nvPicPr>
          <p:cNvPr id="159" name="Google Shape;159;p8"/>
          <p:cNvPicPr preferRelativeResize="0"/>
          <p:nvPr/>
        </p:nvPicPr>
        <p:blipFill rotWithShape="1">
          <a:blip r:embed="rId3">
            <a:alphaModFix/>
          </a:blip>
          <a:srcRect/>
          <a:stretch/>
        </p:blipFill>
        <p:spPr>
          <a:xfrm>
            <a:off x="6751812" y="1863668"/>
            <a:ext cx="3039673" cy="2000909"/>
          </a:xfrm>
          <a:prstGeom prst="rect">
            <a:avLst/>
          </a:prstGeom>
          <a:noFill/>
          <a:ln>
            <a:noFill/>
          </a:ln>
        </p:spPr>
      </p:pic>
      <p:pic>
        <p:nvPicPr>
          <p:cNvPr id="160" name="Google Shape;160;p8"/>
          <p:cNvPicPr preferRelativeResize="0"/>
          <p:nvPr/>
        </p:nvPicPr>
        <p:blipFill rotWithShape="1">
          <a:blip r:embed="rId4">
            <a:alphaModFix/>
          </a:blip>
          <a:srcRect/>
          <a:stretch/>
        </p:blipFill>
        <p:spPr>
          <a:xfrm>
            <a:off x="1818846" y="2045974"/>
            <a:ext cx="1989617" cy="1636294"/>
          </a:xfrm>
          <a:prstGeom prst="rect">
            <a:avLst/>
          </a:prstGeom>
          <a:noFill/>
          <a:ln>
            <a:noFill/>
          </a:ln>
        </p:spPr>
      </p:pic>
      <p:pic>
        <p:nvPicPr>
          <p:cNvPr id="161" name="Google Shape;161;p8"/>
          <p:cNvPicPr preferRelativeResize="0"/>
          <p:nvPr/>
        </p:nvPicPr>
        <p:blipFill rotWithShape="1">
          <a:blip r:embed="rId5">
            <a:alphaModFix/>
          </a:blip>
          <a:srcRect/>
          <a:stretch/>
        </p:blipFill>
        <p:spPr>
          <a:xfrm>
            <a:off x="9092250" y="4576376"/>
            <a:ext cx="1970251" cy="1970251"/>
          </a:xfrm>
          <a:prstGeom prst="rect">
            <a:avLst/>
          </a:prstGeom>
          <a:noFill/>
          <a:ln>
            <a:noFill/>
          </a:ln>
        </p:spPr>
      </p:pic>
      <p:pic>
        <p:nvPicPr>
          <p:cNvPr id="162" name="Google Shape;162;p8"/>
          <p:cNvPicPr preferRelativeResize="0"/>
          <p:nvPr/>
        </p:nvPicPr>
        <p:blipFill rotWithShape="1">
          <a:blip r:embed="rId6">
            <a:alphaModFix/>
          </a:blip>
          <a:srcRect/>
          <a:stretch/>
        </p:blipFill>
        <p:spPr>
          <a:xfrm>
            <a:off x="1124100" y="4815326"/>
            <a:ext cx="3606865" cy="1731300"/>
          </a:xfrm>
          <a:prstGeom prst="rect">
            <a:avLst/>
          </a:prstGeom>
          <a:noFill/>
          <a:ln>
            <a:noFill/>
          </a:ln>
        </p:spPr>
      </p:pic>
      <p:pic>
        <p:nvPicPr>
          <p:cNvPr id="163" name="Google Shape;163;p8"/>
          <p:cNvPicPr preferRelativeResize="0"/>
          <p:nvPr/>
        </p:nvPicPr>
        <p:blipFill rotWithShape="1">
          <a:blip r:embed="rId7">
            <a:alphaModFix/>
          </a:blip>
          <a:srcRect/>
          <a:stretch/>
        </p:blipFill>
        <p:spPr>
          <a:xfrm>
            <a:off x="5493648" y="4815333"/>
            <a:ext cx="2752300" cy="15727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5400"/>
              <a:buFont typeface="Georgia"/>
              <a:buNone/>
            </a:pPr>
            <a:r>
              <a:rPr lang="en-US"/>
              <a:t>Applied Technologies</a:t>
            </a:r>
            <a:endParaRPr/>
          </a:p>
        </p:txBody>
      </p:sp>
      <p:sp>
        <p:nvSpPr>
          <p:cNvPr id="170" name="Google Shape;170;p9"/>
          <p:cNvSpPr txBox="1"/>
          <p:nvPr/>
        </p:nvSpPr>
        <p:spPr>
          <a:xfrm>
            <a:off x="1295400" y="1828800"/>
            <a:ext cx="9601200" cy="3561348"/>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1900"/>
              <a:buFont typeface="Arial"/>
              <a:buNone/>
            </a:pPr>
            <a:endParaRPr sz="2800" b="0" i="0" u="none" strike="noStrike" cap="none">
              <a:solidFill>
                <a:schemeClr val="lt1"/>
              </a:solidFill>
              <a:latin typeface="Arial"/>
              <a:ea typeface="Arial"/>
              <a:cs typeface="Arial"/>
              <a:sym typeface="Arial"/>
            </a:endParaRPr>
          </a:p>
        </p:txBody>
      </p:sp>
      <p:pic>
        <p:nvPicPr>
          <p:cNvPr id="171" name="Google Shape;171;p9"/>
          <p:cNvPicPr preferRelativeResize="0"/>
          <p:nvPr/>
        </p:nvPicPr>
        <p:blipFill rotWithShape="1">
          <a:blip r:embed="rId3">
            <a:alphaModFix/>
          </a:blip>
          <a:srcRect/>
          <a:stretch/>
        </p:blipFill>
        <p:spPr>
          <a:xfrm>
            <a:off x="707596" y="1432247"/>
            <a:ext cx="2283200" cy="2283200"/>
          </a:xfrm>
          <a:prstGeom prst="rect">
            <a:avLst/>
          </a:prstGeom>
          <a:noFill/>
          <a:ln>
            <a:noFill/>
          </a:ln>
        </p:spPr>
      </p:pic>
      <p:pic>
        <p:nvPicPr>
          <p:cNvPr id="172" name="Google Shape;172;p9"/>
          <p:cNvPicPr preferRelativeResize="0"/>
          <p:nvPr/>
        </p:nvPicPr>
        <p:blipFill rotWithShape="1">
          <a:blip r:embed="rId4">
            <a:alphaModFix/>
          </a:blip>
          <a:srcRect/>
          <a:stretch/>
        </p:blipFill>
        <p:spPr>
          <a:xfrm>
            <a:off x="612696" y="4070184"/>
            <a:ext cx="3773651" cy="1949650"/>
          </a:xfrm>
          <a:prstGeom prst="rect">
            <a:avLst/>
          </a:prstGeom>
          <a:noFill/>
          <a:ln>
            <a:noFill/>
          </a:ln>
        </p:spPr>
      </p:pic>
      <p:pic>
        <p:nvPicPr>
          <p:cNvPr id="173" name="Google Shape;173;p9"/>
          <p:cNvPicPr preferRelativeResize="0"/>
          <p:nvPr/>
        </p:nvPicPr>
        <p:blipFill rotWithShape="1">
          <a:blip r:embed="rId5">
            <a:alphaModFix/>
          </a:blip>
          <a:srcRect/>
          <a:stretch/>
        </p:blipFill>
        <p:spPr>
          <a:xfrm>
            <a:off x="5096427" y="1544047"/>
            <a:ext cx="2634444" cy="2283200"/>
          </a:xfrm>
          <a:prstGeom prst="rect">
            <a:avLst/>
          </a:prstGeom>
          <a:noFill/>
          <a:ln>
            <a:noFill/>
          </a:ln>
        </p:spPr>
      </p:pic>
      <p:pic>
        <p:nvPicPr>
          <p:cNvPr id="174" name="Google Shape;174;p9"/>
          <p:cNvPicPr preferRelativeResize="0"/>
          <p:nvPr/>
        </p:nvPicPr>
        <p:blipFill rotWithShape="1">
          <a:blip r:embed="rId6">
            <a:alphaModFix/>
          </a:blip>
          <a:srcRect/>
          <a:stretch/>
        </p:blipFill>
        <p:spPr>
          <a:xfrm>
            <a:off x="4875097" y="3827248"/>
            <a:ext cx="4077797" cy="2639949"/>
          </a:xfrm>
          <a:prstGeom prst="rect">
            <a:avLst/>
          </a:prstGeom>
          <a:noFill/>
          <a:ln>
            <a:noFill/>
          </a:ln>
        </p:spPr>
      </p:pic>
      <p:pic>
        <p:nvPicPr>
          <p:cNvPr id="175" name="Google Shape;175;p9"/>
          <p:cNvPicPr preferRelativeResize="0"/>
          <p:nvPr/>
        </p:nvPicPr>
        <p:blipFill>
          <a:blip r:embed="rId7">
            <a:alphaModFix/>
          </a:blip>
          <a:stretch>
            <a:fillRect/>
          </a:stretch>
        </p:blipFill>
        <p:spPr>
          <a:xfrm>
            <a:off x="8807000" y="1563813"/>
            <a:ext cx="2471750" cy="2471750"/>
          </a:xfrm>
          <a:prstGeom prst="rect">
            <a:avLst/>
          </a:prstGeom>
          <a:noFill/>
          <a:ln>
            <a:noFill/>
          </a:ln>
        </p:spPr>
      </p:pic>
      <p:pic>
        <p:nvPicPr>
          <p:cNvPr id="176" name="Google Shape;176;p9"/>
          <p:cNvPicPr preferRelativeResize="0"/>
          <p:nvPr/>
        </p:nvPicPr>
        <p:blipFill>
          <a:blip r:embed="rId8">
            <a:alphaModFix/>
          </a:blip>
          <a:stretch>
            <a:fillRect/>
          </a:stretch>
        </p:blipFill>
        <p:spPr>
          <a:xfrm>
            <a:off x="9441650" y="4167125"/>
            <a:ext cx="1378593" cy="2151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etal bruñido 16x9">
  <a:themeElements>
    <a:clrScheme name="BrushedMetal">
      <a:dk1>
        <a:srgbClr val="000000"/>
      </a:dk1>
      <a:lt1>
        <a:srgbClr val="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BrushedMetal">
      <a:dk1>
        <a:srgbClr val="000000"/>
      </a:dk1>
      <a:lt1>
        <a:srgbClr val="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Panorámica</PresentationFormat>
  <Paragraphs>60</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Georgia</vt:lpstr>
      <vt:lpstr>Metal bruñido 16x9</vt:lpstr>
      <vt:lpstr>Timberhut</vt:lpstr>
      <vt:lpstr>Presentación de PowerPoint</vt:lpstr>
      <vt:lpstr>Why Timberhut?</vt:lpstr>
      <vt:lpstr>Presentación de PowerPoint</vt:lpstr>
      <vt:lpstr>Presentación de PowerPoint</vt:lpstr>
      <vt:lpstr>Objective</vt:lpstr>
      <vt:lpstr>What is Timberhut? </vt:lpstr>
      <vt:lpstr>Applied Technologies</vt:lpstr>
      <vt:lpstr>Applied Technologies</vt:lpstr>
      <vt:lpstr>Impact</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Timberhut</dc:title>
  <dc:creator>Usuario</dc:creator>
  <cp:lastModifiedBy>Usuario</cp:lastModifiedBy>
  <cp:revision>2</cp:revision>
  <dcterms:created xsi:type="dcterms:W3CDTF">2020-04-17T04:35:54Z</dcterms:created>
  <dcterms:modified xsi:type="dcterms:W3CDTF">2020-04-20T04:30:36Z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