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67" r:id="rId5"/>
    <p:sldId id="268" r:id="rId6"/>
    <p:sldId id="279" r:id="rId7"/>
    <p:sldId id="280" r:id="rId8"/>
    <p:sldId id="281" r:id="rId9"/>
    <p:sldId id="270" r:id="rId10"/>
    <p:sldId id="282" r:id="rId11"/>
    <p:sldId id="283" r:id="rId12"/>
    <p:sldId id="284" r:id="rId13"/>
    <p:sldId id="278" r:id="rId14"/>
    <p:sldId id="272" r:id="rId15"/>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4" d="100"/>
          <a:sy n="64" d="100"/>
        </p:scale>
        <p:origin x="773" y="-62"/>
      </p:cViewPr>
      <p:guideLst>
        <p:guide pos="3840"/>
        <p:guide orient="horz" pos="2160"/>
      </p:guideLst>
    </p:cSldViewPr>
  </p:slideViewPr>
  <p:notesTextViewPr>
    <p:cViewPr>
      <p:scale>
        <a:sx n="1" d="1"/>
        <a:sy n="1" d="1"/>
      </p:scale>
      <p:origin x="0" y="0"/>
    </p:cViewPr>
  </p:notesTextViewPr>
  <p:notesViewPr>
    <p:cSldViewPr snapToGrid="0">
      <p:cViewPr varScale="1">
        <p:scale>
          <a:sx n="90" d="100"/>
          <a:sy n="90" d="100"/>
        </p:scale>
        <p:origin x="174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292EF36-99BB-486B-9953-12F10C34D8CE}" type="datetime1">
              <a:rPr lang="es-ES" smtClean="0"/>
              <a:t>16/04/2020</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3A36C10-A9D4-4995-9BAF-95FBD77A724B}" type="slidenum">
              <a:rPr lang="es-ES" smtClean="0"/>
              <a:t>‹Nº›</a:t>
            </a:fld>
            <a:endParaRPr lang="es-ES" dirty="0"/>
          </a:p>
        </p:txBody>
      </p:sp>
    </p:spTree>
    <p:extLst>
      <p:ext uri="{BB962C8B-B14F-4D97-AF65-F5344CB8AC3E}">
        <p14:creationId xmlns:p14="http://schemas.microsoft.com/office/powerpoint/2010/main" val="25092182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1D74CA2-1448-4464-979C-3AF4DD41BC43}" type="datetime1">
              <a:rPr lang="es-ES" noProof="0" smtClean="0"/>
              <a:t>16/04/2020</a:t>
            </a:fld>
            <a:endParaRPr lang="es-ES" noProof="0" dirty="0"/>
          </a:p>
        </p:txBody>
      </p:sp>
      <p:sp>
        <p:nvSpPr>
          <p:cNvPr id="4" name="Marcador de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notas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3AEF9EC-8318-4FF6-847E-A85BBD2B7E49}" type="slidenum">
              <a:rPr lang="es-ES" noProof="0" smtClean="0"/>
              <a:t>‹Nº›</a:t>
            </a:fld>
            <a:endParaRPr lang="es-ES" noProof="0" dirty="0"/>
          </a:p>
        </p:txBody>
      </p:sp>
    </p:spTree>
    <p:extLst>
      <p:ext uri="{BB962C8B-B14F-4D97-AF65-F5344CB8AC3E}">
        <p14:creationId xmlns:p14="http://schemas.microsoft.com/office/powerpoint/2010/main" val="228319569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23AEF9EC-8318-4FF6-847E-A85BBD2B7E49}" type="slidenum">
              <a:rPr lang="es-ES" smtClean="0"/>
              <a:t>1</a:t>
            </a:fld>
            <a:endParaRPr lang="es-ES" dirty="0"/>
          </a:p>
        </p:txBody>
      </p:sp>
    </p:spTree>
    <p:extLst>
      <p:ext uri="{BB962C8B-B14F-4D97-AF65-F5344CB8AC3E}">
        <p14:creationId xmlns:p14="http://schemas.microsoft.com/office/powerpoint/2010/main" val="354760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23AEF9EC-8318-4FF6-847E-A85BBD2B7E49}" type="slidenum">
              <a:rPr lang="es-ES" smtClean="0"/>
              <a:t>11</a:t>
            </a:fld>
            <a:endParaRPr lang="es-ES" dirty="0"/>
          </a:p>
        </p:txBody>
      </p:sp>
    </p:spTree>
    <p:extLst>
      <p:ext uri="{BB962C8B-B14F-4D97-AF65-F5344CB8AC3E}">
        <p14:creationId xmlns:p14="http://schemas.microsoft.com/office/powerpoint/2010/main" val="2886778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23AEF9EC-8318-4FF6-847E-A85BBD2B7E49}" type="slidenum">
              <a:rPr lang="es-ES" smtClean="0"/>
              <a:t>2</a:t>
            </a:fld>
            <a:endParaRPr lang="es-ES" dirty="0"/>
          </a:p>
        </p:txBody>
      </p:sp>
    </p:spTree>
    <p:extLst>
      <p:ext uri="{BB962C8B-B14F-4D97-AF65-F5344CB8AC3E}">
        <p14:creationId xmlns:p14="http://schemas.microsoft.com/office/powerpoint/2010/main" val="3417954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23AEF9EC-8318-4FF6-847E-A85BBD2B7E49}" type="slidenum">
              <a:rPr lang="es-ES" smtClean="0"/>
              <a:t>3</a:t>
            </a:fld>
            <a:endParaRPr lang="es-ES" dirty="0"/>
          </a:p>
        </p:txBody>
      </p:sp>
    </p:spTree>
    <p:extLst>
      <p:ext uri="{BB962C8B-B14F-4D97-AF65-F5344CB8AC3E}">
        <p14:creationId xmlns:p14="http://schemas.microsoft.com/office/powerpoint/2010/main" val="2678757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23AEF9EC-8318-4FF6-847E-A85BBD2B7E49}" type="slidenum">
              <a:rPr lang="es-ES" smtClean="0"/>
              <a:t>4</a:t>
            </a:fld>
            <a:endParaRPr lang="es-ES" dirty="0"/>
          </a:p>
        </p:txBody>
      </p:sp>
    </p:spTree>
    <p:extLst>
      <p:ext uri="{BB962C8B-B14F-4D97-AF65-F5344CB8AC3E}">
        <p14:creationId xmlns:p14="http://schemas.microsoft.com/office/powerpoint/2010/main" val="1757103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23AEF9EC-8318-4FF6-847E-A85BBD2B7E49}" type="slidenum">
              <a:rPr lang="es-ES" smtClean="0"/>
              <a:t>5</a:t>
            </a:fld>
            <a:endParaRPr lang="es-ES" dirty="0"/>
          </a:p>
        </p:txBody>
      </p:sp>
    </p:spTree>
    <p:extLst>
      <p:ext uri="{BB962C8B-B14F-4D97-AF65-F5344CB8AC3E}">
        <p14:creationId xmlns:p14="http://schemas.microsoft.com/office/powerpoint/2010/main" val="910565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23AEF9EC-8318-4FF6-847E-A85BBD2B7E49}" type="slidenum">
              <a:rPr lang="es-ES" smtClean="0"/>
              <a:t>6</a:t>
            </a:fld>
            <a:endParaRPr lang="es-ES" dirty="0"/>
          </a:p>
        </p:txBody>
      </p:sp>
    </p:spTree>
    <p:extLst>
      <p:ext uri="{BB962C8B-B14F-4D97-AF65-F5344CB8AC3E}">
        <p14:creationId xmlns:p14="http://schemas.microsoft.com/office/powerpoint/2010/main" val="1451894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lt1"/>
                </a:solidFill>
                <a:latin typeface="Arial"/>
                <a:ea typeface="Arial"/>
                <a:cs typeface="Arial"/>
                <a:sym typeface="Arial"/>
              </a:rPr>
              <a:t>Nowadays we see that outdoor sports is a sector which it is not being given much attention and in which we see potential business that will grow and which we want to be part of.</a:t>
            </a:r>
          </a:p>
          <a:p>
            <a:endParaRPr lang="es-ES" dirty="0"/>
          </a:p>
        </p:txBody>
      </p:sp>
      <p:sp>
        <p:nvSpPr>
          <p:cNvPr id="4" name="Marcador de número de diapositiva 3"/>
          <p:cNvSpPr>
            <a:spLocks noGrp="1"/>
          </p:cNvSpPr>
          <p:nvPr>
            <p:ph type="sldNum" sz="quarter" idx="10"/>
          </p:nvPr>
        </p:nvSpPr>
        <p:spPr/>
        <p:txBody>
          <a:bodyPr/>
          <a:lstStyle/>
          <a:p>
            <a:pPr rtl="0"/>
            <a:fld id="{23AEF9EC-8318-4FF6-847E-A85BBD2B7E49}" type="slidenum">
              <a:rPr lang="es-ES" smtClean="0"/>
              <a:t>7</a:t>
            </a:fld>
            <a:endParaRPr lang="es-ES" dirty="0"/>
          </a:p>
        </p:txBody>
      </p:sp>
    </p:spTree>
    <p:extLst>
      <p:ext uri="{BB962C8B-B14F-4D97-AF65-F5344CB8AC3E}">
        <p14:creationId xmlns:p14="http://schemas.microsoft.com/office/powerpoint/2010/main" val="654541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lt1"/>
                </a:solidFill>
                <a:latin typeface="Arial"/>
                <a:ea typeface="Arial"/>
                <a:cs typeface="Arial"/>
                <a:sym typeface="Arial"/>
              </a:rPr>
              <a:t>Nowadays we see that outdoor sports is a sector which it is not being given much attention and in which we see potential business that will grow and which we want to be part of.</a:t>
            </a:r>
          </a:p>
          <a:p>
            <a:endParaRPr lang="es-ES" dirty="0"/>
          </a:p>
        </p:txBody>
      </p:sp>
      <p:sp>
        <p:nvSpPr>
          <p:cNvPr id="4" name="Marcador de número de diapositiva 3"/>
          <p:cNvSpPr>
            <a:spLocks noGrp="1"/>
          </p:cNvSpPr>
          <p:nvPr>
            <p:ph type="sldNum" sz="quarter" idx="10"/>
          </p:nvPr>
        </p:nvSpPr>
        <p:spPr/>
        <p:txBody>
          <a:bodyPr/>
          <a:lstStyle/>
          <a:p>
            <a:pPr rtl="0"/>
            <a:fld id="{23AEF9EC-8318-4FF6-847E-A85BBD2B7E49}" type="slidenum">
              <a:rPr lang="es-ES" smtClean="0"/>
              <a:t>8</a:t>
            </a:fld>
            <a:endParaRPr lang="es-ES" dirty="0"/>
          </a:p>
        </p:txBody>
      </p:sp>
    </p:spTree>
    <p:extLst>
      <p:ext uri="{BB962C8B-B14F-4D97-AF65-F5344CB8AC3E}">
        <p14:creationId xmlns:p14="http://schemas.microsoft.com/office/powerpoint/2010/main" val="1788618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lt1"/>
                </a:solidFill>
                <a:latin typeface="Arial"/>
                <a:ea typeface="Arial"/>
                <a:cs typeface="Arial"/>
                <a:sym typeface="Arial"/>
              </a:rPr>
              <a:t>Nowadays we see that outdoor sports is a sector which it is not being given much attention and in which we see potential business that will grow and which we want to be part of.</a:t>
            </a:r>
          </a:p>
          <a:p>
            <a:endParaRPr lang="es-ES" dirty="0"/>
          </a:p>
        </p:txBody>
      </p:sp>
      <p:sp>
        <p:nvSpPr>
          <p:cNvPr id="4" name="Marcador de número de diapositiva 3"/>
          <p:cNvSpPr>
            <a:spLocks noGrp="1"/>
          </p:cNvSpPr>
          <p:nvPr>
            <p:ph type="sldNum" sz="quarter" idx="10"/>
          </p:nvPr>
        </p:nvSpPr>
        <p:spPr/>
        <p:txBody>
          <a:bodyPr/>
          <a:lstStyle/>
          <a:p>
            <a:pPr rtl="0"/>
            <a:fld id="{23AEF9EC-8318-4FF6-847E-A85BBD2B7E49}" type="slidenum">
              <a:rPr lang="es-ES" smtClean="0"/>
              <a:t>9</a:t>
            </a:fld>
            <a:endParaRPr lang="es-ES" dirty="0"/>
          </a:p>
        </p:txBody>
      </p:sp>
    </p:spTree>
    <p:extLst>
      <p:ext uri="{BB962C8B-B14F-4D97-AF65-F5344CB8AC3E}">
        <p14:creationId xmlns:p14="http://schemas.microsoft.com/office/powerpoint/2010/main" val="36964338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609600" y="261254"/>
            <a:ext cx="8226490" cy="3083767"/>
          </a:xfrm>
        </p:spPr>
        <p:txBody>
          <a:bodyPr rtlCol="0" anchor="b">
            <a:normAutofit/>
          </a:bodyPr>
          <a:lstStyle>
            <a:lvl1pPr algn="l" rtl="0">
              <a:lnSpc>
                <a:spcPct val="80000"/>
              </a:lnSpc>
              <a:defRPr sz="7200">
                <a:solidFill>
                  <a:schemeClr val="tx1"/>
                </a:solidFill>
              </a:defRPr>
            </a:lvl1pPr>
          </a:lstStyle>
          <a:p>
            <a:pPr rtl="0"/>
            <a:r>
              <a:rPr lang="es-ES" noProof="0" smtClean="0"/>
              <a:t>Haga clic para modificar el estilo de título del patrón</a:t>
            </a:r>
            <a:endParaRPr lang="es-ES" noProof="0" dirty="0"/>
          </a:p>
        </p:txBody>
      </p:sp>
      <p:sp>
        <p:nvSpPr>
          <p:cNvPr id="3" name="Subtítulo 2"/>
          <p:cNvSpPr>
            <a:spLocks noGrp="1"/>
          </p:cNvSpPr>
          <p:nvPr>
            <p:ph type="subTitle" idx="1"/>
          </p:nvPr>
        </p:nvSpPr>
        <p:spPr>
          <a:xfrm>
            <a:off x="609600" y="3386585"/>
            <a:ext cx="8229600" cy="1371600"/>
          </a:xfrm>
        </p:spPr>
        <p:txBody>
          <a:bodyPr rtlCol="0"/>
          <a:lstStyle>
            <a:lvl1pPr marL="0" indent="0" algn="l">
              <a:spcBef>
                <a:spcPts val="120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smtClean="0"/>
              <a:t>Haga clic para editar el estilo de subtítulo del patrón</a:t>
            </a:r>
            <a:endParaRPr lang="es-ES" noProof="0"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smtClean="0"/>
              <a:t>Haga clic para modificar el estilo de título del patrón</a:t>
            </a:r>
            <a:endParaRPr lang="es-ES" noProof="0" dirty="0"/>
          </a:p>
        </p:txBody>
      </p:sp>
      <p:sp>
        <p:nvSpPr>
          <p:cNvPr id="3" name="Marcador de texto vertical 2"/>
          <p:cNvSpPr>
            <a:spLocks noGrp="1"/>
          </p:cNvSpPr>
          <p:nvPr>
            <p:ph type="body" orient="vert" idx="1" hasCustomPrompt="1"/>
          </p:nvPr>
        </p:nvSpPr>
        <p:spPr/>
        <p:txBody>
          <a:bodyPr vert="eaVert" rtlCol="0"/>
          <a:lstStyle>
            <a:lvl1pPr rtl="0">
              <a:defRPr/>
            </a:lvl1p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fecha 3"/>
          <p:cNvSpPr>
            <a:spLocks noGrp="1"/>
          </p:cNvSpPr>
          <p:nvPr>
            <p:ph type="dt" sz="half" idx="10"/>
          </p:nvPr>
        </p:nvSpPr>
        <p:spPr/>
        <p:txBody>
          <a:bodyPr rtlCol="0"/>
          <a:lstStyle/>
          <a:p>
            <a:pPr rtl="0"/>
            <a:fld id="{067D038C-BE96-4182-BDC0-59E235B768CE}" type="datetime1">
              <a:rPr lang="es-ES" noProof="0" smtClean="0"/>
              <a:t>16/04/2020</a:t>
            </a:fld>
            <a:endParaRPr lang="es-ES" noProof="0" dirty="0"/>
          </a:p>
        </p:txBody>
      </p:sp>
      <p:sp>
        <p:nvSpPr>
          <p:cNvPr id="6" name="Marcador de número de diapositiva 5"/>
          <p:cNvSpPr>
            <a:spLocks noGrp="1"/>
          </p:cNvSpPr>
          <p:nvPr>
            <p:ph type="sldNum" sz="quarter" idx="12"/>
          </p:nvPr>
        </p:nvSpPr>
        <p:spPr/>
        <p:txBody>
          <a:bodyPr rtlCol="0"/>
          <a:lstStyle/>
          <a:p>
            <a:pPr rtl="0"/>
            <a:fld id="{E31375A4-56A4-47D6-9801-1991572033F7}" type="slidenum">
              <a:rPr lang="es-ES" noProof="0" smtClean="0"/>
              <a:t>‹Nº›</a:t>
            </a:fld>
            <a:endParaRPr lang="es-ES" noProof="0"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250680" y="365125"/>
            <a:ext cx="1645920" cy="5811838"/>
          </a:xfrm>
        </p:spPr>
        <p:txBody>
          <a:bodyPr vert="eaVert" rtlCol="0"/>
          <a:lstStyle>
            <a:lvl1pPr rtl="0">
              <a:defRPr/>
            </a:lvl1pPr>
          </a:lstStyle>
          <a:p>
            <a:pPr rtl="0"/>
            <a:r>
              <a:rPr lang="es-ES" noProof="0" smtClean="0"/>
              <a:t>Haga clic para modificar el estilo de título del patrón</a:t>
            </a:r>
            <a:endParaRPr lang="es-ES" noProof="0" dirty="0"/>
          </a:p>
        </p:txBody>
      </p:sp>
      <p:sp>
        <p:nvSpPr>
          <p:cNvPr id="3" name="Marcador de texto vertical 2"/>
          <p:cNvSpPr>
            <a:spLocks noGrp="1"/>
          </p:cNvSpPr>
          <p:nvPr>
            <p:ph type="body" orient="vert" idx="1" hasCustomPrompt="1"/>
          </p:nvPr>
        </p:nvSpPr>
        <p:spPr>
          <a:xfrm>
            <a:off x="1295400" y="365125"/>
            <a:ext cx="7624664" cy="5811838"/>
          </a:xfrm>
        </p:spPr>
        <p:txBody>
          <a:bodyPr vert="eaVert" rtlCol="0"/>
          <a:lstStyle>
            <a:lvl1pPr rtl="0">
              <a:defRPr/>
            </a:lvl1p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fecha 3"/>
          <p:cNvSpPr>
            <a:spLocks noGrp="1"/>
          </p:cNvSpPr>
          <p:nvPr>
            <p:ph type="dt" sz="half" idx="10"/>
          </p:nvPr>
        </p:nvSpPr>
        <p:spPr/>
        <p:txBody>
          <a:bodyPr rtlCol="0"/>
          <a:lstStyle/>
          <a:p>
            <a:pPr rtl="0"/>
            <a:fld id="{5D5A91A1-64A0-4D30-9EB3-281E14FAFC6F}" type="datetime1">
              <a:rPr lang="es-ES" noProof="0" smtClean="0"/>
              <a:t>16/04/2020</a:t>
            </a:fld>
            <a:endParaRPr lang="es-ES" noProof="0" dirty="0"/>
          </a:p>
        </p:txBody>
      </p:sp>
      <p:sp>
        <p:nvSpPr>
          <p:cNvPr id="6" name="Marcador de número de diapositiva 5"/>
          <p:cNvSpPr>
            <a:spLocks noGrp="1"/>
          </p:cNvSpPr>
          <p:nvPr>
            <p:ph type="sldNum" sz="quarter" idx="12"/>
          </p:nvPr>
        </p:nvSpPr>
        <p:spPr/>
        <p:txBody>
          <a:bodyPr rtlCol="0"/>
          <a:lstStyle/>
          <a:p>
            <a:pPr rtl="0"/>
            <a:fld id="{E31375A4-56A4-47D6-9801-1991572033F7}" type="slidenum">
              <a:rPr lang="es-ES" noProof="0" smtClean="0"/>
              <a:t>‹Nº›</a:t>
            </a:fld>
            <a:endParaRPr lang="es-ES" noProof="0"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smtClean="0"/>
              <a:t>Haga clic para modificar el estilo de título del patrón</a:t>
            </a:r>
            <a:endParaRPr lang="es-ES" noProof="0" dirty="0"/>
          </a:p>
        </p:txBody>
      </p:sp>
      <p:sp>
        <p:nvSpPr>
          <p:cNvPr id="3" name="Marcador de contenido 2"/>
          <p:cNvSpPr>
            <a:spLocks noGrp="1"/>
          </p:cNvSpPr>
          <p:nvPr>
            <p:ph idx="1" hasCustomPrompt="1"/>
          </p:nvPr>
        </p:nvSpPr>
        <p:spPr/>
        <p:txBody>
          <a:bodyPr rtlCol="0"/>
          <a:lstStyle>
            <a:lvl1pPr rtl="0">
              <a:defRPr/>
            </a:lvl1p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fecha 3"/>
          <p:cNvSpPr>
            <a:spLocks noGrp="1"/>
          </p:cNvSpPr>
          <p:nvPr>
            <p:ph type="dt" sz="half" idx="10"/>
          </p:nvPr>
        </p:nvSpPr>
        <p:spPr/>
        <p:txBody>
          <a:bodyPr rtlCol="0"/>
          <a:lstStyle/>
          <a:p>
            <a:pPr rtl="0"/>
            <a:fld id="{8701FAC6-7780-4364-805D-54C599AF0D8B}" type="datetime1">
              <a:rPr lang="es-ES" noProof="0" smtClean="0"/>
              <a:t>16/04/2020</a:t>
            </a:fld>
            <a:endParaRPr lang="es-ES" noProof="0" dirty="0"/>
          </a:p>
        </p:txBody>
      </p:sp>
      <p:sp>
        <p:nvSpPr>
          <p:cNvPr id="6" name="Marcador de número de diapositiva 5"/>
          <p:cNvSpPr>
            <a:spLocks noGrp="1"/>
          </p:cNvSpPr>
          <p:nvPr>
            <p:ph type="sldNum" sz="quarter" idx="12"/>
          </p:nvPr>
        </p:nvSpPr>
        <p:spPr/>
        <p:txBody>
          <a:bodyPr rtlCol="0"/>
          <a:lstStyle/>
          <a:p>
            <a:pPr rtl="0"/>
            <a:fld id="{E31375A4-56A4-47D6-9801-1991572033F7}" type="slidenum">
              <a:rPr lang="es-ES" noProof="0" smtClean="0"/>
              <a:t>‹Nº›</a:t>
            </a:fld>
            <a:endParaRPr lang="es-ES" noProof="0"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12648" y="265176"/>
            <a:ext cx="8229600" cy="3081528"/>
          </a:xfrm>
        </p:spPr>
        <p:txBody>
          <a:bodyPr rtlCol="0" anchor="b">
            <a:normAutofit/>
          </a:bodyPr>
          <a:lstStyle>
            <a:lvl1pPr rtl="0">
              <a:defRPr sz="5400"/>
            </a:lvl1pPr>
          </a:lstStyle>
          <a:p>
            <a:pPr rtl="0"/>
            <a:r>
              <a:rPr lang="es-ES" noProof="0" smtClean="0"/>
              <a:t>Haga clic para modificar el estilo de título del patrón</a:t>
            </a:r>
            <a:endParaRPr lang="es-ES" noProof="0" dirty="0"/>
          </a:p>
        </p:txBody>
      </p:sp>
      <p:sp>
        <p:nvSpPr>
          <p:cNvPr id="3" name="Marcador de texto 2"/>
          <p:cNvSpPr>
            <a:spLocks noGrp="1"/>
          </p:cNvSpPr>
          <p:nvPr>
            <p:ph type="body" idx="1" hasCustomPrompt="1"/>
          </p:nvPr>
        </p:nvSpPr>
        <p:spPr>
          <a:xfrm>
            <a:off x="612648" y="3388268"/>
            <a:ext cx="8229600" cy="1371600"/>
          </a:xfrm>
        </p:spPr>
        <p:txBody>
          <a:bodyPr rtlCol="0"/>
          <a:lstStyle>
            <a:lvl1pPr marL="0" indent="0" rtl="0">
              <a:spcBef>
                <a:spcPts val="1200"/>
              </a:spcBef>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es-ES" noProof="0" dirty="0"/>
              <a:t>Haga clic para modificar el estilo de texto del patrón</a:t>
            </a:r>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fecha 3"/>
          <p:cNvSpPr>
            <a:spLocks noGrp="1"/>
          </p:cNvSpPr>
          <p:nvPr>
            <p:ph type="dt" sz="half" idx="10"/>
          </p:nvPr>
        </p:nvSpPr>
        <p:spPr/>
        <p:txBody>
          <a:bodyPr rtlCol="0"/>
          <a:lstStyle/>
          <a:p>
            <a:pPr rtl="0"/>
            <a:fld id="{840ACE26-2ED4-40E8-8CA0-526DD21D65AF}" type="datetime1">
              <a:rPr lang="es-ES" noProof="0" smtClean="0"/>
              <a:t>16/04/2020</a:t>
            </a:fld>
            <a:endParaRPr lang="es-ES" noProof="0" dirty="0"/>
          </a:p>
        </p:txBody>
      </p:sp>
      <p:sp>
        <p:nvSpPr>
          <p:cNvPr id="6" name="Marcador de número de diapositiva 5"/>
          <p:cNvSpPr>
            <a:spLocks noGrp="1"/>
          </p:cNvSpPr>
          <p:nvPr>
            <p:ph type="sldNum" sz="quarter" idx="12"/>
          </p:nvPr>
        </p:nvSpPr>
        <p:spPr/>
        <p:txBody>
          <a:bodyPr rtlCol="0"/>
          <a:lstStyle/>
          <a:p>
            <a:pPr rtl="0"/>
            <a:fld id="{E31375A4-56A4-47D6-9801-1991572033F7}" type="slidenum">
              <a:rPr lang="es-ES" noProof="0" smtClean="0"/>
              <a:t>‹Nº›</a:t>
            </a:fld>
            <a:endParaRPr lang="es-ES" noProof="0" dirty="0"/>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smtClean="0"/>
              <a:t>Haga clic para modificar el estilo de título del patrón</a:t>
            </a:r>
            <a:endParaRPr lang="es-ES" noProof="0" dirty="0"/>
          </a:p>
        </p:txBody>
      </p:sp>
      <p:sp>
        <p:nvSpPr>
          <p:cNvPr id="3" name="Marcador de contenido 2"/>
          <p:cNvSpPr>
            <a:spLocks noGrp="1"/>
          </p:cNvSpPr>
          <p:nvPr>
            <p:ph sz="half" idx="1" hasCustomPrompt="1"/>
          </p:nvPr>
        </p:nvSpPr>
        <p:spPr>
          <a:xfrm>
            <a:off x="1295401" y="1828800"/>
            <a:ext cx="4572000" cy="4348163"/>
          </a:xfrm>
        </p:spPr>
        <p:txBody>
          <a:bodyPr rtlCol="0">
            <a:normAutofit/>
          </a:bodyPr>
          <a:lstStyle>
            <a:lvl1pPr rtl="0">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contenido 3"/>
          <p:cNvSpPr>
            <a:spLocks noGrp="1"/>
          </p:cNvSpPr>
          <p:nvPr>
            <p:ph sz="half" idx="2" hasCustomPrompt="1"/>
          </p:nvPr>
        </p:nvSpPr>
        <p:spPr>
          <a:xfrm>
            <a:off x="6324599" y="1828800"/>
            <a:ext cx="4572000" cy="4348163"/>
          </a:xfrm>
        </p:spPr>
        <p:txBody>
          <a:bodyPr rtlCol="0">
            <a:normAutofit/>
          </a:bodyPr>
          <a:lstStyle>
            <a:lvl1pPr rtl="0">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fecha 4"/>
          <p:cNvSpPr>
            <a:spLocks noGrp="1"/>
          </p:cNvSpPr>
          <p:nvPr>
            <p:ph type="dt" sz="half" idx="10"/>
          </p:nvPr>
        </p:nvSpPr>
        <p:spPr/>
        <p:txBody>
          <a:bodyPr rtlCol="0"/>
          <a:lstStyle/>
          <a:p>
            <a:pPr rtl="0"/>
            <a:fld id="{5459E118-7789-49F9-927D-63FF551CAC72}" type="datetime1">
              <a:rPr lang="es-ES" noProof="0" smtClean="0"/>
              <a:t>16/04/2020</a:t>
            </a:fld>
            <a:endParaRPr lang="es-ES" noProof="0" dirty="0"/>
          </a:p>
        </p:txBody>
      </p:sp>
      <p:sp>
        <p:nvSpPr>
          <p:cNvPr id="7" name="Marcador de número de diapositiva 6"/>
          <p:cNvSpPr>
            <a:spLocks noGrp="1"/>
          </p:cNvSpPr>
          <p:nvPr>
            <p:ph type="sldNum" sz="quarter" idx="12"/>
          </p:nvPr>
        </p:nvSpPr>
        <p:spPr/>
        <p:txBody>
          <a:bodyPr rtlCol="0"/>
          <a:lstStyle/>
          <a:p>
            <a:pPr rtl="0"/>
            <a:fld id="{E31375A4-56A4-47D6-9801-1991572033F7}" type="slidenum">
              <a:rPr lang="es-ES" noProof="0" smtClean="0"/>
              <a:t>‹Nº›</a:t>
            </a:fld>
            <a:endParaRPr lang="es-ES" noProof="0"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smtClean="0"/>
              <a:t>Haga clic para modificar el estilo de título del patrón</a:t>
            </a:r>
            <a:endParaRPr lang="es-ES" noProof="0" dirty="0"/>
          </a:p>
        </p:txBody>
      </p:sp>
      <p:sp>
        <p:nvSpPr>
          <p:cNvPr id="3" name="Marcador de texto 2"/>
          <p:cNvSpPr>
            <a:spLocks noGrp="1"/>
          </p:cNvSpPr>
          <p:nvPr>
            <p:ph type="body" idx="1" hasCustomPrompt="1"/>
          </p:nvPr>
        </p:nvSpPr>
        <p:spPr>
          <a:xfrm>
            <a:off x="1298448" y="1627258"/>
            <a:ext cx="4572000" cy="685800"/>
          </a:xfrm>
        </p:spPr>
        <p:txBody>
          <a:bodyPr rtlCol="0" anchor="ctr">
            <a:normAutofit/>
          </a:bodyPr>
          <a:lstStyle>
            <a:lvl1pPr marL="0" indent="0" rtl="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Haga clic para modificar el estilo de texto del patrón</a:t>
            </a:r>
          </a:p>
        </p:txBody>
      </p:sp>
      <p:sp>
        <p:nvSpPr>
          <p:cNvPr id="4" name="Marcador de contenido 3"/>
          <p:cNvSpPr>
            <a:spLocks noGrp="1"/>
          </p:cNvSpPr>
          <p:nvPr>
            <p:ph sz="half" idx="2" hasCustomPrompt="1"/>
          </p:nvPr>
        </p:nvSpPr>
        <p:spPr>
          <a:xfrm>
            <a:off x="1298448" y="2373284"/>
            <a:ext cx="4572000" cy="3840480"/>
          </a:xfrm>
        </p:spPr>
        <p:txBody>
          <a:bodyPr rtlCol="0">
            <a:normAutofit/>
          </a:bodyPr>
          <a:lstStyle>
            <a:lvl1pPr rtl="0">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texto 4"/>
          <p:cNvSpPr>
            <a:spLocks noGrp="1"/>
          </p:cNvSpPr>
          <p:nvPr>
            <p:ph type="body" sz="quarter" idx="3" hasCustomPrompt="1"/>
          </p:nvPr>
        </p:nvSpPr>
        <p:spPr>
          <a:xfrm>
            <a:off x="6327648" y="1627258"/>
            <a:ext cx="4572000" cy="685800"/>
          </a:xfrm>
        </p:spPr>
        <p:txBody>
          <a:bodyPr rtlCol="0" anchor="ctr">
            <a:normAutofit/>
          </a:bodyPr>
          <a:lstStyle>
            <a:lvl1pPr marL="0" indent="0" rtl="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Haga clic para modificar el estilo de texto del patrón</a:t>
            </a:r>
          </a:p>
        </p:txBody>
      </p:sp>
      <p:sp>
        <p:nvSpPr>
          <p:cNvPr id="6" name="Marcador de contenido 5"/>
          <p:cNvSpPr>
            <a:spLocks noGrp="1"/>
          </p:cNvSpPr>
          <p:nvPr>
            <p:ph sz="quarter" idx="4" hasCustomPrompt="1"/>
          </p:nvPr>
        </p:nvSpPr>
        <p:spPr>
          <a:xfrm>
            <a:off x="6327648" y="2373284"/>
            <a:ext cx="4572000" cy="3840480"/>
          </a:xfrm>
        </p:spPr>
        <p:txBody>
          <a:bodyPr rtlCol="0">
            <a:normAutofit/>
          </a:bodyPr>
          <a:lstStyle>
            <a:lvl1pPr rtl="0">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8" name="Marcador de pie de página 7"/>
          <p:cNvSpPr>
            <a:spLocks noGrp="1"/>
          </p:cNvSpPr>
          <p:nvPr>
            <p:ph type="ftr" sz="quarter" idx="11"/>
          </p:nvPr>
        </p:nvSpPr>
        <p:spPr/>
        <p:txBody>
          <a:bodyPr rtlCol="0"/>
          <a:lstStyle/>
          <a:p>
            <a:pPr rtl="0"/>
            <a:r>
              <a:rPr lang="es-ES" noProof="0" dirty="0"/>
              <a:t>Agregar un pie de página</a:t>
            </a:r>
          </a:p>
        </p:txBody>
      </p:sp>
      <p:sp>
        <p:nvSpPr>
          <p:cNvPr id="7" name="Marcador de fecha 6"/>
          <p:cNvSpPr>
            <a:spLocks noGrp="1"/>
          </p:cNvSpPr>
          <p:nvPr>
            <p:ph type="dt" sz="half" idx="10"/>
          </p:nvPr>
        </p:nvSpPr>
        <p:spPr/>
        <p:txBody>
          <a:bodyPr rtlCol="0"/>
          <a:lstStyle/>
          <a:p>
            <a:pPr rtl="0"/>
            <a:fld id="{59B3D23F-7240-4629-9C4F-05C1CDD2682C}" type="datetime1">
              <a:rPr lang="es-ES" noProof="0" smtClean="0"/>
              <a:t>16/04/2020</a:t>
            </a:fld>
            <a:endParaRPr lang="es-ES" noProof="0" dirty="0"/>
          </a:p>
        </p:txBody>
      </p:sp>
      <p:sp>
        <p:nvSpPr>
          <p:cNvPr id="9" name="Marcador de número de diapositiva 8"/>
          <p:cNvSpPr>
            <a:spLocks noGrp="1"/>
          </p:cNvSpPr>
          <p:nvPr>
            <p:ph type="sldNum" sz="quarter" idx="12"/>
          </p:nvPr>
        </p:nvSpPr>
        <p:spPr/>
        <p:txBody>
          <a:bodyPr rtlCol="0"/>
          <a:lstStyle/>
          <a:p>
            <a:pPr rtl="0"/>
            <a:fld id="{E31375A4-56A4-47D6-9801-1991572033F7}" type="slidenum">
              <a:rPr lang="es-ES" noProof="0" smtClean="0"/>
              <a:t>‹Nº›</a:t>
            </a:fld>
            <a:endParaRPr lang="es-ES" noProof="0"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smtClean="0"/>
              <a:t>Haga clic para modificar el estilo de título del patrón</a:t>
            </a:r>
            <a:endParaRPr lang="es-ES" noProof="0" dirty="0"/>
          </a:p>
        </p:txBody>
      </p:sp>
      <p:sp>
        <p:nvSpPr>
          <p:cNvPr id="4" name="Marcador de pie de página 3"/>
          <p:cNvSpPr>
            <a:spLocks noGrp="1"/>
          </p:cNvSpPr>
          <p:nvPr>
            <p:ph type="ftr" sz="quarter" idx="11"/>
          </p:nvPr>
        </p:nvSpPr>
        <p:spPr/>
        <p:txBody>
          <a:bodyPr rtlCol="0"/>
          <a:lstStyle/>
          <a:p>
            <a:pPr rtl="0"/>
            <a:r>
              <a:rPr lang="es-ES" noProof="0" dirty="0"/>
              <a:t>Agregar un pie de página</a:t>
            </a:r>
          </a:p>
        </p:txBody>
      </p:sp>
      <p:sp>
        <p:nvSpPr>
          <p:cNvPr id="3" name="Marcador de fecha 2"/>
          <p:cNvSpPr>
            <a:spLocks noGrp="1"/>
          </p:cNvSpPr>
          <p:nvPr>
            <p:ph type="dt" sz="half" idx="10"/>
          </p:nvPr>
        </p:nvSpPr>
        <p:spPr/>
        <p:txBody>
          <a:bodyPr rtlCol="0"/>
          <a:lstStyle/>
          <a:p>
            <a:pPr rtl="0"/>
            <a:fld id="{993287ED-89C3-44D8-AD64-88CD88AFA46F}" type="datetime1">
              <a:rPr lang="es-ES" noProof="0" smtClean="0"/>
              <a:t>16/04/2020</a:t>
            </a:fld>
            <a:endParaRPr lang="es-ES" noProof="0" dirty="0"/>
          </a:p>
        </p:txBody>
      </p:sp>
      <p:sp>
        <p:nvSpPr>
          <p:cNvPr id="5" name="Marcador de número de diapositiva 4"/>
          <p:cNvSpPr>
            <a:spLocks noGrp="1"/>
          </p:cNvSpPr>
          <p:nvPr>
            <p:ph type="sldNum" sz="quarter" idx="12"/>
          </p:nvPr>
        </p:nvSpPr>
        <p:spPr/>
        <p:txBody>
          <a:bodyPr rtlCol="0"/>
          <a:lstStyle/>
          <a:p>
            <a:pPr rtl="0"/>
            <a:fld id="{E31375A4-56A4-47D6-9801-1991572033F7}" type="slidenum">
              <a:rPr lang="es-ES" noProof="0" smtClean="0"/>
              <a:t>‹Nº›</a:t>
            </a:fld>
            <a:endParaRPr lang="es-ES" noProof="0"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Marcador de pie de página 2"/>
          <p:cNvSpPr>
            <a:spLocks noGrp="1"/>
          </p:cNvSpPr>
          <p:nvPr>
            <p:ph type="ftr" sz="quarter" idx="11"/>
          </p:nvPr>
        </p:nvSpPr>
        <p:spPr/>
        <p:txBody>
          <a:bodyPr rtlCol="0"/>
          <a:lstStyle/>
          <a:p>
            <a:pPr rtl="0"/>
            <a:r>
              <a:rPr lang="es-ES" noProof="0" dirty="0"/>
              <a:t>Agregar un pie de página</a:t>
            </a:r>
          </a:p>
        </p:txBody>
      </p:sp>
      <p:sp>
        <p:nvSpPr>
          <p:cNvPr id="2" name="Marcador de fecha 1"/>
          <p:cNvSpPr>
            <a:spLocks noGrp="1"/>
          </p:cNvSpPr>
          <p:nvPr>
            <p:ph type="dt" sz="half" idx="10"/>
          </p:nvPr>
        </p:nvSpPr>
        <p:spPr/>
        <p:txBody>
          <a:bodyPr rtlCol="0"/>
          <a:lstStyle/>
          <a:p>
            <a:pPr rtl="0"/>
            <a:fld id="{800AED35-45BF-4138-953F-01AC3803672C}" type="datetime1">
              <a:rPr lang="es-ES" noProof="0" smtClean="0"/>
              <a:t>16/04/2020</a:t>
            </a:fld>
            <a:endParaRPr lang="es-ES" noProof="0" dirty="0"/>
          </a:p>
        </p:txBody>
      </p:sp>
      <p:sp>
        <p:nvSpPr>
          <p:cNvPr id="4" name="Marcador de número de diapositiva 3"/>
          <p:cNvSpPr>
            <a:spLocks noGrp="1"/>
          </p:cNvSpPr>
          <p:nvPr>
            <p:ph type="sldNum" sz="quarter" idx="12"/>
          </p:nvPr>
        </p:nvSpPr>
        <p:spPr/>
        <p:txBody>
          <a:bodyPr rtlCol="0"/>
          <a:lstStyle/>
          <a:p>
            <a:pPr rtl="0"/>
            <a:fld id="{E31375A4-56A4-47D6-9801-1991572033F7}" type="slidenum">
              <a:rPr lang="es-ES" noProof="0" smtClean="0"/>
              <a:t>‹Nº›</a:t>
            </a:fld>
            <a:endParaRPr lang="es-ES" noProof="0"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ángulo 7"/>
          <p:cNvSpPr/>
          <p:nvPr userDrawn="1"/>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p:cNvSpPr>
            <a:spLocks noGrp="1"/>
          </p:cNvSpPr>
          <p:nvPr>
            <p:ph type="title"/>
          </p:nvPr>
        </p:nvSpPr>
        <p:spPr>
          <a:xfrm>
            <a:off x="7979330" y="457200"/>
            <a:ext cx="3603070" cy="1554480"/>
          </a:xfrm>
        </p:spPr>
        <p:txBody>
          <a:bodyPr rtlCol="0" anchor="b"/>
          <a:lstStyle>
            <a:lvl1pPr rtl="0">
              <a:lnSpc>
                <a:spcPts val="3100"/>
              </a:lnSpc>
              <a:defRPr sz="3200"/>
            </a:lvl1pPr>
          </a:lstStyle>
          <a:p>
            <a:pPr rtl="0"/>
            <a:r>
              <a:rPr lang="es-ES" noProof="0" smtClean="0"/>
              <a:t>Haga clic para modificar el estilo de título del patrón</a:t>
            </a:r>
            <a:endParaRPr lang="es-ES" noProof="0" dirty="0"/>
          </a:p>
        </p:txBody>
      </p:sp>
      <p:sp>
        <p:nvSpPr>
          <p:cNvPr id="3" name="Marcador de contenido 2"/>
          <p:cNvSpPr>
            <a:spLocks noGrp="1"/>
          </p:cNvSpPr>
          <p:nvPr>
            <p:ph idx="1" hasCustomPrompt="1"/>
          </p:nvPr>
        </p:nvSpPr>
        <p:spPr>
          <a:xfrm>
            <a:off x="606490" y="685800"/>
            <a:ext cx="6102220" cy="5486400"/>
          </a:xfrm>
        </p:spPr>
        <p:txBody>
          <a:bodyPr rtlCol="0">
            <a:normAutofit/>
          </a:bodyPr>
          <a:lstStyle>
            <a:lvl1pPr rtl="0">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texto 3"/>
          <p:cNvSpPr>
            <a:spLocks noGrp="1"/>
          </p:cNvSpPr>
          <p:nvPr>
            <p:ph type="body" sz="half" idx="2" hasCustomPrompt="1"/>
          </p:nvPr>
        </p:nvSpPr>
        <p:spPr>
          <a:xfrm>
            <a:off x="7979330" y="2101850"/>
            <a:ext cx="3603070" cy="1828800"/>
          </a:xfrm>
        </p:spPr>
        <p:txBody>
          <a:bodyPr rtlCol="0"/>
          <a:lstStyle>
            <a:lvl1pPr marL="0" indent="0" rtl="0">
              <a:spcBef>
                <a:spcPts val="12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dirty="0"/>
              <a:t>Haga clic para modificar el estilo de texto del patrón</a:t>
            </a:r>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fecha 4"/>
          <p:cNvSpPr>
            <a:spLocks noGrp="1"/>
          </p:cNvSpPr>
          <p:nvPr>
            <p:ph type="dt" sz="half" idx="10"/>
          </p:nvPr>
        </p:nvSpPr>
        <p:spPr/>
        <p:txBody>
          <a:bodyPr rtlCol="0"/>
          <a:lstStyle/>
          <a:p>
            <a:pPr rtl="0"/>
            <a:fld id="{B08B7E9E-D200-4F89-BD6A-E2396A131FA4}" type="datetime1">
              <a:rPr lang="es-ES" noProof="0" smtClean="0"/>
              <a:t>16/04/2020</a:t>
            </a:fld>
            <a:endParaRPr lang="es-ES" noProof="0" dirty="0"/>
          </a:p>
        </p:txBody>
      </p:sp>
      <p:sp>
        <p:nvSpPr>
          <p:cNvPr id="7" name="Marcador de número de diapositiva 6"/>
          <p:cNvSpPr>
            <a:spLocks noGrp="1"/>
          </p:cNvSpPr>
          <p:nvPr>
            <p:ph type="sldNum" sz="quarter" idx="12"/>
          </p:nvPr>
        </p:nvSpPr>
        <p:spPr/>
        <p:txBody>
          <a:bodyPr rtlCol="0"/>
          <a:lstStyle/>
          <a:p>
            <a:pPr rtl="0"/>
            <a:fld id="{E31375A4-56A4-47D6-9801-1991572033F7}" type="slidenum">
              <a:rPr lang="es-ES" noProof="0" smtClean="0"/>
              <a:t>‹Nº›</a:t>
            </a:fld>
            <a:endParaRPr lang="es-ES"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ángulo 7"/>
          <p:cNvSpPr/>
          <p:nvPr/>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p:cNvSpPr>
            <a:spLocks noGrp="1"/>
          </p:cNvSpPr>
          <p:nvPr>
            <p:ph type="title"/>
          </p:nvPr>
        </p:nvSpPr>
        <p:spPr>
          <a:xfrm>
            <a:off x="7982712" y="457200"/>
            <a:ext cx="3602736" cy="1554480"/>
          </a:xfrm>
        </p:spPr>
        <p:txBody>
          <a:bodyPr rtlCol="0" anchor="b"/>
          <a:lstStyle>
            <a:lvl1pPr rtl="0">
              <a:lnSpc>
                <a:spcPts val="3100"/>
              </a:lnSpc>
              <a:defRPr sz="3200"/>
            </a:lvl1pPr>
          </a:lstStyle>
          <a:p>
            <a:pPr rtl="0"/>
            <a:r>
              <a:rPr lang="es-ES" noProof="0" smtClean="0"/>
              <a:t>Haga clic para modificar el estilo de título del patrón</a:t>
            </a:r>
            <a:endParaRPr lang="es-ES" noProof="0" dirty="0"/>
          </a:p>
        </p:txBody>
      </p:sp>
      <p:sp>
        <p:nvSpPr>
          <p:cNvPr id="3" name="Marcador de imagen 2" descr="Marcador de posición vacío para agregar una imagen. Haga clic en el marcador de posición y seleccione la imagen que desee agregar"/>
          <p:cNvSpPr>
            <a:spLocks noGrp="1"/>
          </p:cNvSpPr>
          <p:nvPr>
            <p:ph type="pic" idx="1"/>
          </p:nvPr>
        </p:nvSpPr>
        <p:spPr>
          <a:xfrm>
            <a:off x="0" y="-1"/>
            <a:ext cx="7315200" cy="6858000"/>
          </a:xfrm>
        </p:spPr>
        <p:txBody>
          <a:bodyPr tIns="4572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smtClean="0"/>
              <a:t>Haga clic en el icono para agregar una imagen</a:t>
            </a:r>
            <a:endParaRPr lang="es-ES" noProof="0" dirty="0"/>
          </a:p>
        </p:txBody>
      </p:sp>
      <p:sp>
        <p:nvSpPr>
          <p:cNvPr id="4" name="Marcador de texto 3"/>
          <p:cNvSpPr>
            <a:spLocks noGrp="1"/>
          </p:cNvSpPr>
          <p:nvPr>
            <p:ph type="body" sz="half" idx="2" hasCustomPrompt="1"/>
          </p:nvPr>
        </p:nvSpPr>
        <p:spPr>
          <a:xfrm>
            <a:off x="7982712" y="2101850"/>
            <a:ext cx="3602736" cy="1828800"/>
          </a:xfrm>
        </p:spPr>
        <p:txBody>
          <a:bodyPr rtlCol="0"/>
          <a:lstStyle>
            <a:lvl1pPr marL="0" indent="0"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dirty="0"/>
              <a:t>Haga clic para modificar el estilo de texto del patrón</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295400" y="362303"/>
            <a:ext cx="9601200" cy="1069940"/>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texto 2"/>
          <p:cNvSpPr>
            <a:spLocks noGrp="1"/>
          </p:cNvSpPr>
          <p:nvPr>
            <p:ph type="body" idx="1"/>
          </p:nvPr>
        </p:nvSpPr>
        <p:spPr>
          <a:xfrm>
            <a:off x="1295400" y="1828799"/>
            <a:ext cx="9601200" cy="4348163"/>
          </a:xfrm>
          <a:prstGeom prst="rect">
            <a:avLst/>
          </a:prstGeom>
        </p:spPr>
        <p:txBody>
          <a:bodyPr vert="horz" lIns="91440" tIns="45720" rIns="91440" bIns="45720" rtlCol="0">
            <a:normAutofit/>
          </a:bodyPr>
          <a:lstStyle/>
          <a:p>
            <a:pPr lvl="0" rtl="0"/>
            <a:r>
              <a:rPr lang="es-ES" noProof="0" dirty="0"/>
              <a:t>Haga clic para modificar el estilo de texto del patrón</a:t>
            </a:r>
          </a:p>
          <a:p>
            <a:pPr lvl="0"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pie de página 4"/>
          <p:cNvSpPr>
            <a:spLocks noGrp="1"/>
          </p:cNvSpPr>
          <p:nvPr>
            <p:ph type="ftr" sz="quarter" idx="3"/>
          </p:nvPr>
        </p:nvSpPr>
        <p:spPr>
          <a:xfrm>
            <a:off x="609600" y="6385492"/>
            <a:ext cx="6099048" cy="228600"/>
          </a:xfrm>
          <a:prstGeom prst="rect">
            <a:avLst/>
          </a:prstGeom>
        </p:spPr>
        <p:txBody>
          <a:bodyPr vert="horz" lIns="91440" tIns="45720" rIns="91440" bIns="45720" rtlCol="0" anchor="ctr"/>
          <a:lstStyle>
            <a:lvl1pPr algn="l">
              <a:defRPr sz="1100">
                <a:solidFill>
                  <a:schemeClr val="accent1"/>
                </a:solidFill>
              </a:defRPr>
            </a:lvl1pPr>
          </a:lstStyle>
          <a:p>
            <a:pPr rtl="0"/>
            <a:r>
              <a:rPr lang="es-ES" noProof="0" dirty="0"/>
              <a:t>Agregar un pie de página</a:t>
            </a:r>
          </a:p>
        </p:txBody>
      </p:sp>
      <p:sp>
        <p:nvSpPr>
          <p:cNvPr id="4" name="Marcador de fecha 3"/>
          <p:cNvSpPr>
            <a:spLocks noGrp="1"/>
          </p:cNvSpPr>
          <p:nvPr>
            <p:ph type="dt" sz="half" idx="2"/>
          </p:nvPr>
        </p:nvSpPr>
        <p:spPr>
          <a:xfrm>
            <a:off x="9419253" y="6385492"/>
            <a:ext cx="982047" cy="228600"/>
          </a:xfrm>
          <a:prstGeom prst="rect">
            <a:avLst/>
          </a:prstGeom>
        </p:spPr>
        <p:txBody>
          <a:bodyPr vert="horz" lIns="91440" tIns="45720" rIns="91440" bIns="45720" rtlCol="0" anchor="ctr"/>
          <a:lstStyle>
            <a:lvl1pPr algn="r">
              <a:defRPr sz="1100">
                <a:solidFill>
                  <a:schemeClr val="accent1"/>
                </a:solidFill>
              </a:defRPr>
            </a:lvl1pPr>
          </a:lstStyle>
          <a:p>
            <a:pPr rtl="0"/>
            <a:fld id="{D5E912B8-247B-42A2-9C7F-AE5B1B068D48}" type="datetime1">
              <a:rPr lang="es-ES" noProof="0" smtClean="0"/>
              <a:t>16/04/2020</a:t>
            </a:fld>
            <a:endParaRPr lang="es-ES" noProof="0" dirty="0"/>
          </a:p>
        </p:txBody>
      </p:sp>
      <p:sp>
        <p:nvSpPr>
          <p:cNvPr id="6" name="Marcador de número de diapositiva 5"/>
          <p:cNvSpPr>
            <a:spLocks noGrp="1"/>
          </p:cNvSpPr>
          <p:nvPr>
            <p:ph type="sldNum" sz="quarter" idx="4"/>
          </p:nvPr>
        </p:nvSpPr>
        <p:spPr>
          <a:xfrm>
            <a:off x="10753532" y="6385492"/>
            <a:ext cx="828868" cy="228600"/>
          </a:xfrm>
          <a:prstGeom prst="rect">
            <a:avLst/>
          </a:prstGeom>
        </p:spPr>
        <p:txBody>
          <a:bodyPr vert="horz" lIns="91440" tIns="45720" rIns="91440" bIns="45720" rtlCol="0" anchor="ctr"/>
          <a:lstStyle>
            <a:lvl1pPr algn="r">
              <a:defRPr sz="1100">
                <a:solidFill>
                  <a:schemeClr val="accent1"/>
                </a:solidFill>
              </a:defRPr>
            </a:lvl1pPr>
          </a:lstStyle>
          <a:p>
            <a:pPr rtl="0"/>
            <a:fld id="{E31375A4-56A4-47D6-9801-1991572033F7}" type="slidenum">
              <a:rPr lang="es-ES" noProof="0" smtClean="0"/>
              <a:pPr rtl="0"/>
              <a:t>‹Nº›</a:t>
            </a:fld>
            <a:endParaRPr lang="es-ES" noProof="0"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32544" y="517355"/>
            <a:ext cx="6923069" cy="1456063"/>
          </a:xfrm>
        </p:spPr>
        <p:txBody>
          <a:bodyPr rtlCol="0">
            <a:normAutofit/>
          </a:bodyPr>
          <a:lstStyle/>
          <a:p>
            <a:r>
              <a:rPr lang="en-US" sz="8000" dirty="0" err="1" smtClean="0"/>
              <a:t>Timberhut</a:t>
            </a:r>
            <a:endParaRPr lang="es-ES" sz="8000" dirty="0"/>
          </a:p>
        </p:txBody>
      </p:sp>
      <p:sp>
        <p:nvSpPr>
          <p:cNvPr id="3" name="Subtítulo 2"/>
          <p:cNvSpPr>
            <a:spLocks noGrp="1"/>
          </p:cNvSpPr>
          <p:nvPr>
            <p:ph type="subTitle" idx="1"/>
          </p:nvPr>
        </p:nvSpPr>
        <p:spPr>
          <a:xfrm>
            <a:off x="1752596" y="2167784"/>
            <a:ext cx="8229600" cy="1371600"/>
          </a:xfrm>
        </p:spPr>
        <p:txBody>
          <a:bodyPr rtlCol="0">
            <a:normAutofit/>
          </a:bodyPr>
          <a:lstStyle/>
          <a:p>
            <a:r>
              <a:rPr lang="en-US" sz="3200" dirty="0" smtClean="0"/>
              <a:t>Social Network</a:t>
            </a:r>
            <a:endParaRPr lang="es-ES" sz="3200"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3094" y="705865"/>
            <a:ext cx="1193236" cy="1175293"/>
          </a:xfrm>
          <a:prstGeom prst="ellipse">
            <a:avLst/>
          </a:prstGeom>
          <a:ln w="19050">
            <a:solidFill>
              <a:schemeClr val="bg1"/>
            </a:solidFill>
          </a:ln>
        </p:spPr>
      </p:pic>
      <p:pic>
        <p:nvPicPr>
          <p:cNvPr id="2054" name="Picture 6" descr="El ciclismo de ruta y el ciclismo de montaña | Ciclismo de ruta ..."/>
          <p:cNvPicPr>
            <a:picLocks noChangeAspect="1" noChangeArrowheads="1"/>
          </p:cNvPicPr>
          <p:nvPr/>
        </p:nvPicPr>
        <p:blipFill>
          <a:blip r:embed="rId4">
            <a:duotone>
              <a:prstClr val="black"/>
              <a:schemeClr val="accent1">
                <a:lumMod val="50000"/>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46002" y="3862137"/>
            <a:ext cx="13187444" cy="3401018"/>
          </a:xfrm>
          <a:prstGeom prst="rect">
            <a:avLst/>
          </a:prstGeom>
          <a:ln>
            <a:noFill/>
          </a:ln>
          <a:effectLst>
            <a:softEdge rad="317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87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p>
            <a:pPr algn="ctr"/>
            <a:r>
              <a:rPr lang="en-US" sz="5400" dirty="0"/>
              <a:t>Conclusion</a:t>
            </a:r>
            <a:endParaRPr lang="es-ES" sz="5400" dirty="0"/>
          </a:p>
        </p:txBody>
      </p:sp>
      <p:sp>
        <p:nvSpPr>
          <p:cNvPr id="7" name="Marcador de contenido 2"/>
          <p:cNvSpPr>
            <a:spLocks noGrp="1"/>
          </p:cNvSpPr>
          <p:nvPr>
            <p:ph sz="half" idx="1"/>
          </p:nvPr>
        </p:nvSpPr>
        <p:spPr>
          <a:xfrm>
            <a:off x="1295400" y="1828800"/>
            <a:ext cx="9601199" cy="4348163"/>
          </a:xfrm>
        </p:spPr>
        <p:txBody>
          <a:bodyPr rtlCol="0">
            <a:normAutofit/>
          </a:bodyPr>
          <a:lstStyle/>
          <a:p>
            <a:pPr marL="0" lvl="0" indent="0">
              <a:lnSpc>
                <a:spcPct val="100000"/>
              </a:lnSpc>
              <a:spcBef>
                <a:spcPts val="0"/>
              </a:spcBef>
              <a:buClr>
                <a:srgbClr val="000000"/>
              </a:buClr>
              <a:buSzPts val="1900"/>
              <a:buNone/>
            </a:pPr>
            <a:endParaRPr lang="en-US" sz="2400" dirty="0">
              <a:solidFill>
                <a:schemeClr val="lt1"/>
              </a:solidFill>
              <a:latin typeface="Arial"/>
              <a:ea typeface="Arial"/>
              <a:cs typeface="Arial"/>
              <a:sym typeface="Arial"/>
            </a:endParaRPr>
          </a:p>
          <a:p>
            <a:pPr marL="0" lvl="0" indent="0">
              <a:lnSpc>
                <a:spcPct val="100000"/>
              </a:lnSpc>
              <a:spcBef>
                <a:spcPts val="0"/>
              </a:spcBef>
              <a:buClr>
                <a:srgbClr val="000000"/>
              </a:buClr>
              <a:buSzPts val="1900"/>
              <a:buNone/>
            </a:pPr>
            <a:endParaRPr lang="en-US" sz="2400" dirty="0">
              <a:solidFill>
                <a:schemeClr val="lt1"/>
              </a:solidFill>
              <a:latin typeface="Arial"/>
              <a:ea typeface="Arial"/>
              <a:cs typeface="Arial"/>
              <a:sym typeface="Arial"/>
            </a:endParaRPr>
          </a:p>
          <a:p>
            <a:r>
              <a:rPr lang="en-US" sz="2400" dirty="0" smtClean="0"/>
              <a:t>Creative way to solve a problem of the society</a:t>
            </a:r>
          </a:p>
          <a:p>
            <a:r>
              <a:rPr lang="en-US" sz="2400" dirty="0" smtClean="0"/>
              <a:t>Share experiences</a:t>
            </a:r>
          </a:p>
          <a:p>
            <a:r>
              <a:rPr lang="en-US" sz="2400" dirty="0" smtClean="0"/>
              <a:t>Be part of </a:t>
            </a:r>
            <a:r>
              <a:rPr lang="en-US" sz="2400" dirty="0" smtClean="0">
                <a:solidFill>
                  <a:schemeClr val="lt1"/>
                </a:solidFill>
                <a:latin typeface="Arial"/>
                <a:ea typeface="Arial"/>
                <a:cs typeface="Arial"/>
                <a:sym typeface="Arial"/>
              </a:rPr>
              <a:t>the </a:t>
            </a:r>
            <a:r>
              <a:rPr lang="en-US" sz="2400" dirty="0">
                <a:solidFill>
                  <a:schemeClr val="lt1"/>
                </a:solidFill>
                <a:latin typeface="Arial"/>
                <a:ea typeface="Arial"/>
                <a:cs typeface="Arial"/>
                <a:sym typeface="Arial"/>
              </a:rPr>
              <a:t>impulse that the growing Outdoors business area needs </a:t>
            </a:r>
            <a:endParaRPr lang="en-US" sz="2400" dirty="0"/>
          </a:p>
        </p:txBody>
      </p:sp>
    </p:spTree>
    <p:extLst>
      <p:ext uri="{BB962C8B-B14F-4D97-AF65-F5344CB8AC3E}">
        <p14:creationId xmlns:p14="http://schemas.microsoft.com/office/powerpoint/2010/main" val="950216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12648" y="265176"/>
            <a:ext cx="8229600" cy="2478024"/>
          </a:xfrm>
        </p:spPr>
        <p:txBody>
          <a:bodyPr rtlCol="0"/>
          <a:lstStyle/>
          <a:p>
            <a:r>
              <a:rPr lang="en-US" b="1" dirty="0"/>
              <a:t>Thank </a:t>
            </a:r>
            <a:r>
              <a:rPr lang="en-US" b="1" dirty="0" smtClean="0"/>
              <a:t>you</a:t>
            </a:r>
            <a:endParaRPr lang="es-ES" dirty="0"/>
          </a:p>
        </p:txBody>
      </p:sp>
      <p:sp>
        <p:nvSpPr>
          <p:cNvPr id="2" name="Marcador de texto 1"/>
          <p:cNvSpPr>
            <a:spLocks noGrp="1"/>
          </p:cNvSpPr>
          <p:nvPr>
            <p:ph type="body" idx="1"/>
          </p:nvPr>
        </p:nvSpPr>
        <p:spPr>
          <a:xfrm>
            <a:off x="612648" y="2822786"/>
            <a:ext cx="8229600" cy="1371600"/>
          </a:xfrm>
        </p:spPr>
        <p:txBody>
          <a:bodyPr rtlCol="0"/>
          <a:lstStyle/>
          <a:p>
            <a:r>
              <a:rPr lang="en-US" b="1" dirty="0"/>
              <a:t>timberhutenterprise@gmail.com</a:t>
            </a:r>
            <a:endParaRPr lang="es-ES" dirty="0"/>
          </a:p>
        </p:txBody>
      </p:sp>
      <p:pic>
        <p:nvPicPr>
          <p:cNvPr id="1026" name="Picture 2" descr="The Best Hiking Gear, According to Lifelong Hikers | Travel + Leisure"/>
          <p:cNvPicPr>
            <a:picLocks noChangeAspect="1" noChangeArrowheads="1"/>
          </p:cNvPicPr>
          <p:nvPr/>
        </p:nvPicPr>
        <p:blipFill rotWithShape="1">
          <a:blip r:embed="rId3">
            <a:extLst>
              <a:ext uri="{28A0092B-C50C-407E-A947-70E740481C1C}">
                <a14:useLocalDpi xmlns:a14="http://schemas.microsoft.com/office/drawing/2010/main" val="0"/>
              </a:ext>
            </a:extLst>
          </a:blip>
          <a:srcRect l="30310" t="1546" r="16217" b="-1151"/>
          <a:stretch/>
        </p:blipFill>
        <p:spPr bwMode="auto">
          <a:xfrm>
            <a:off x="6124074" y="-132353"/>
            <a:ext cx="6196269" cy="717082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3715" y="4235116"/>
            <a:ext cx="1863508" cy="1835485"/>
          </a:xfrm>
          <a:prstGeom prst="ellipse">
            <a:avLst/>
          </a:prstGeom>
          <a:ln w="19050">
            <a:solidFill>
              <a:schemeClr val="bg1"/>
            </a:solidFill>
          </a:ln>
        </p:spPr>
      </p:pic>
    </p:spTree>
    <p:extLst>
      <p:ext uri="{BB962C8B-B14F-4D97-AF65-F5344CB8AC3E}">
        <p14:creationId xmlns:p14="http://schemas.microsoft.com/office/powerpoint/2010/main" val="3999759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upo 36"/>
          <p:cNvGrpSpPr/>
          <p:nvPr/>
        </p:nvGrpSpPr>
        <p:grpSpPr>
          <a:xfrm>
            <a:off x="100077" y="1973170"/>
            <a:ext cx="11991547" cy="3852650"/>
            <a:chOff x="100077" y="1973170"/>
            <a:chExt cx="11991547" cy="3852650"/>
          </a:xfrm>
        </p:grpSpPr>
        <p:sp>
          <p:nvSpPr>
            <p:cNvPr id="9" name="Google Shape;160;p2"/>
            <p:cNvSpPr txBox="1">
              <a:spLocks/>
            </p:cNvSpPr>
            <p:nvPr/>
          </p:nvSpPr>
          <p:spPr>
            <a:xfrm>
              <a:off x="6271060" y="5082630"/>
              <a:ext cx="2700338" cy="738188"/>
            </a:xfrm>
            <a:prstGeom prst="rect">
              <a:avLst/>
            </a:prstGeom>
            <a:noFill/>
            <a:ln>
              <a:noFill/>
            </a:ln>
          </p:spPr>
          <p:txBody>
            <a:bodyPr spcFirstLastPara="1" wrap="square" lIns="91425" tIns="45700" rIns="91425" bIns="45700" anchor="t" anchorCtr="0">
              <a:no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lgn="ctr">
                <a:lnSpc>
                  <a:spcPct val="100000"/>
                </a:lnSpc>
                <a:spcBef>
                  <a:spcPts val="0"/>
                </a:spcBef>
                <a:buSzPts val="1800"/>
                <a:buFont typeface="Arial" pitchFamily="34" charset="0"/>
                <a:buNone/>
              </a:pPr>
              <a:r>
                <a:rPr lang="en-US" smtClean="0"/>
                <a:t>Alejandro Barbosa</a:t>
              </a:r>
            </a:p>
            <a:p>
              <a:pPr marL="0" indent="0" algn="ctr">
                <a:lnSpc>
                  <a:spcPct val="100000"/>
                </a:lnSpc>
                <a:spcBef>
                  <a:spcPts val="600"/>
                </a:spcBef>
                <a:buSzPts val="1440"/>
                <a:buFont typeface="Arial" pitchFamily="34" charset="0"/>
                <a:buNone/>
              </a:pPr>
              <a:endParaRPr lang="en-US"/>
            </a:p>
          </p:txBody>
        </p:sp>
        <p:sp>
          <p:nvSpPr>
            <p:cNvPr id="12" name="Google Shape;163;p2"/>
            <p:cNvSpPr txBox="1">
              <a:spLocks/>
            </p:cNvSpPr>
            <p:nvPr/>
          </p:nvSpPr>
          <p:spPr>
            <a:xfrm>
              <a:off x="3230259" y="5087632"/>
              <a:ext cx="2700338" cy="738188"/>
            </a:xfrm>
            <a:prstGeom prst="rect">
              <a:avLst/>
            </a:prstGeom>
            <a:noFill/>
            <a:ln>
              <a:noFill/>
            </a:ln>
          </p:spPr>
          <p:txBody>
            <a:bodyPr spcFirstLastPara="1" wrap="square" lIns="91425" tIns="45700" rIns="91425" bIns="45700" anchor="t" anchorCtr="0">
              <a:no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lgn="ctr">
                <a:lnSpc>
                  <a:spcPct val="100000"/>
                </a:lnSpc>
                <a:spcBef>
                  <a:spcPts val="0"/>
                </a:spcBef>
                <a:buSzPts val="1800"/>
                <a:buFont typeface="Arial" pitchFamily="34" charset="0"/>
                <a:buNone/>
              </a:pPr>
              <a:r>
                <a:rPr lang="en-US" dirty="0" smtClean="0"/>
                <a:t>Elena Chávez</a:t>
              </a:r>
            </a:p>
            <a:p>
              <a:pPr marL="0" indent="0" algn="ctr">
                <a:lnSpc>
                  <a:spcPct val="100000"/>
                </a:lnSpc>
                <a:spcBef>
                  <a:spcPts val="600"/>
                </a:spcBef>
                <a:buSzPts val="1440"/>
                <a:buFont typeface="Arial" pitchFamily="34" charset="0"/>
                <a:buNone/>
              </a:pPr>
              <a:endParaRPr lang="en-US" dirty="0"/>
            </a:p>
          </p:txBody>
        </p:sp>
        <p:sp>
          <p:nvSpPr>
            <p:cNvPr id="15" name="Google Shape;166;p2"/>
            <p:cNvSpPr txBox="1">
              <a:spLocks/>
            </p:cNvSpPr>
            <p:nvPr/>
          </p:nvSpPr>
          <p:spPr>
            <a:xfrm>
              <a:off x="193878" y="5087632"/>
              <a:ext cx="2700338" cy="553408"/>
            </a:xfrm>
            <a:prstGeom prst="rect">
              <a:avLst/>
            </a:prstGeom>
            <a:noFill/>
            <a:ln>
              <a:noFill/>
            </a:ln>
          </p:spPr>
          <p:txBody>
            <a:bodyPr spcFirstLastPara="1" wrap="square" lIns="91425" tIns="45700" rIns="91425" bIns="45700" anchor="t" anchorCtr="0">
              <a:no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lgn="ctr">
                <a:lnSpc>
                  <a:spcPct val="100000"/>
                </a:lnSpc>
                <a:spcBef>
                  <a:spcPts val="0"/>
                </a:spcBef>
                <a:buSzPts val="1800"/>
                <a:buFont typeface="Arial" pitchFamily="34" charset="0"/>
                <a:buNone/>
              </a:pPr>
              <a:r>
                <a:rPr lang="en-US" dirty="0" smtClean="0"/>
                <a:t>Alonso Hernández</a:t>
              </a:r>
            </a:p>
            <a:p>
              <a:pPr marL="0" indent="0" algn="ctr">
                <a:lnSpc>
                  <a:spcPct val="100000"/>
                </a:lnSpc>
                <a:spcBef>
                  <a:spcPts val="600"/>
                </a:spcBef>
                <a:buSzPts val="1440"/>
                <a:buFont typeface="Arial" pitchFamily="34" charset="0"/>
                <a:buNone/>
              </a:pPr>
              <a:endParaRPr lang="en-US" dirty="0"/>
            </a:p>
          </p:txBody>
        </p:sp>
        <p:sp>
          <p:nvSpPr>
            <p:cNvPr id="18" name="Google Shape;169;p2"/>
            <p:cNvSpPr txBox="1">
              <a:spLocks/>
            </p:cNvSpPr>
            <p:nvPr/>
          </p:nvSpPr>
          <p:spPr>
            <a:xfrm>
              <a:off x="9295701" y="5087632"/>
              <a:ext cx="2700338" cy="738188"/>
            </a:xfrm>
            <a:prstGeom prst="rect">
              <a:avLst/>
            </a:prstGeom>
            <a:noFill/>
            <a:ln>
              <a:noFill/>
            </a:ln>
          </p:spPr>
          <p:txBody>
            <a:bodyPr spcFirstLastPara="1" wrap="square" lIns="91425" tIns="45700" rIns="91425" bIns="45700" anchor="t" anchorCtr="0">
              <a:no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lgn="ctr">
                <a:lnSpc>
                  <a:spcPct val="100000"/>
                </a:lnSpc>
                <a:spcBef>
                  <a:spcPts val="0"/>
                </a:spcBef>
                <a:buSzPts val="1800"/>
                <a:buFont typeface="Arial" pitchFamily="34" charset="0"/>
                <a:buNone/>
              </a:pPr>
              <a:r>
                <a:rPr lang="en-US" dirty="0" smtClean="0"/>
                <a:t>Omar Saucedo</a:t>
              </a:r>
            </a:p>
            <a:p>
              <a:pPr marL="0" indent="0" algn="ctr">
                <a:lnSpc>
                  <a:spcPct val="100000"/>
                </a:lnSpc>
                <a:spcBef>
                  <a:spcPts val="600"/>
                </a:spcBef>
                <a:buSzPts val="1440"/>
                <a:buFont typeface="Arial" pitchFamily="34" charset="0"/>
                <a:buNone/>
              </a:pPr>
              <a:endParaRPr lang="en-US" dirty="0"/>
            </a:p>
          </p:txBody>
        </p:sp>
        <p:grpSp>
          <p:nvGrpSpPr>
            <p:cNvPr id="32" name="Grupo 31"/>
            <p:cNvGrpSpPr/>
            <p:nvPr/>
          </p:nvGrpSpPr>
          <p:grpSpPr>
            <a:xfrm>
              <a:off x="100077" y="1992249"/>
              <a:ext cx="2891507" cy="2875875"/>
              <a:chOff x="92457" y="1992249"/>
              <a:chExt cx="2891507" cy="2875875"/>
            </a:xfrm>
          </p:grpSpPr>
          <p:sp>
            <p:nvSpPr>
              <p:cNvPr id="14" name="Google Shape;165;p2" descr="Círculo azul"/>
              <p:cNvSpPr/>
              <p:nvPr/>
            </p:nvSpPr>
            <p:spPr>
              <a:xfrm>
                <a:off x="92457" y="1992249"/>
                <a:ext cx="2891507" cy="2875875"/>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6" name="Google Shape;167;p2"/>
              <p:cNvPicPr preferRelativeResize="0">
                <a:picLocks/>
              </p:cNvPicPr>
              <p:nvPr/>
            </p:nvPicPr>
            <p:blipFill rotWithShape="1">
              <a:blip r:embed="rId3">
                <a:alphaModFix/>
              </a:blip>
              <a:srcRect/>
              <a:stretch/>
            </p:blipFill>
            <p:spPr>
              <a:xfrm>
                <a:off x="329377" y="2223178"/>
                <a:ext cx="2414100" cy="2414100"/>
              </a:xfrm>
              <a:prstGeom prst="ellipse">
                <a:avLst/>
              </a:prstGeom>
              <a:noFill/>
              <a:ln>
                <a:noFill/>
              </a:ln>
            </p:spPr>
          </p:pic>
        </p:grpSp>
        <p:grpSp>
          <p:nvGrpSpPr>
            <p:cNvPr id="33" name="Grupo 32"/>
            <p:cNvGrpSpPr/>
            <p:nvPr/>
          </p:nvGrpSpPr>
          <p:grpSpPr>
            <a:xfrm>
              <a:off x="3134675" y="1973170"/>
              <a:ext cx="2891507" cy="2875875"/>
              <a:chOff x="3109148" y="1973170"/>
              <a:chExt cx="2891507" cy="2875875"/>
            </a:xfrm>
          </p:grpSpPr>
          <p:sp>
            <p:nvSpPr>
              <p:cNvPr id="29" name="Google Shape;165;p2" descr="Círculo azul"/>
              <p:cNvSpPr/>
              <p:nvPr/>
            </p:nvSpPr>
            <p:spPr>
              <a:xfrm>
                <a:off x="3109148" y="1973170"/>
                <a:ext cx="2891507" cy="2875875"/>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20" name="Marcador de posición de imagen 2"/>
              <p:cNvPicPr>
                <a:picLocks noChangeAspect="1"/>
              </p:cNvPicPr>
              <p:nvPr/>
            </p:nvPicPr>
            <p:blipFill>
              <a:blip r:embed="rId4">
                <a:extLst>
                  <a:ext uri="{28A0092B-C50C-407E-A947-70E740481C1C}">
                    <a14:useLocalDpi xmlns:a14="http://schemas.microsoft.com/office/drawing/2010/main" val="0"/>
                  </a:ext>
                </a:extLst>
              </a:blip>
              <a:srcRect t="9372" b="9372"/>
              <a:stretch>
                <a:fillRect/>
              </a:stretch>
            </p:blipFill>
            <p:spPr>
              <a:xfrm>
                <a:off x="3331029" y="2223178"/>
                <a:ext cx="2414016" cy="2414016"/>
              </a:xfrm>
              <a:prstGeom prst="ellipse">
                <a:avLst/>
              </a:prstGeom>
            </p:spPr>
          </p:pic>
        </p:grpSp>
        <p:grpSp>
          <p:nvGrpSpPr>
            <p:cNvPr id="34" name="Grupo 33"/>
            <p:cNvGrpSpPr/>
            <p:nvPr/>
          </p:nvGrpSpPr>
          <p:grpSpPr>
            <a:xfrm>
              <a:off x="6175476" y="1985774"/>
              <a:ext cx="2891507" cy="2875875"/>
              <a:chOff x="6092111" y="1985774"/>
              <a:chExt cx="2891507" cy="2875875"/>
            </a:xfrm>
          </p:grpSpPr>
          <p:sp>
            <p:nvSpPr>
              <p:cNvPr id="30" name="Google Shape;165;p2" descr="Círculo azul"/>
              <p:cNvSpPr/>
              <p:nvPr/>
            </p:nvSpPr>
            <p:spPr>
              <a:xfrm>
                <a:off x="6092111" y="1985774"/>
                <a:ext cx="2891507" cy="2875875"/>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0" name="Google Shape;161;p2"/>
              <p:cNvPicPr preferRelativeResize="0">
                <a:picLocks/>
              </p:cNvPicPr>
              <p:nvPr/>
            </p:nvPicPr>
            <p:blipFill rotWithShape="1">
              <a:blip r:embed="rId5">
                <a:alphaModFix/>
              </a:blip>
              <a:srcRect l="32326" r="11423"/>
              <a:stretch/>
            </p:blipFill>
            <p:spPr>
              <a:xfrm>
                <a:off x="6330814" y="2210520"/>
                <a:ext cx="2414100" cy="2414100"/>
              </a:xfrm>
              <a:prstGeom prst="ellipse">
                <a:avLst/>
              </a:prstGeom>
              <a:noFill/>
              <a:ln>
                <a:noFill/>
              </a:ln>
            </p:spPr>
          </p:pic>
        </p:grpSp>
        <p:grpSp>
          <p:nvGrpSpPr>
            <p:cNvPr id="35" name="Grupo 34"/>
            <p:cNvGrpSpPr/>
            <p:nvPr/>
          </p:nvGrpSpPr>
          <p:grpSpPr>
            <a:xfrm>
              <a:off x="9200117" y="1979633"/>
              <a:ext cx="2891507" cy="2875875"/>
              <a:chOff x="9200117" y="1979633"/>
              <a:chExt cx="2891507" cy="2875875"/>
            </a:xfrm>
          </p:grpSpPr>
          <p:sp>
            <p:nvSpPr>
              <p:cNvPr id="31" name="Google Shape;165;p2" descr="Círculo azul"/>
              <p:cNvSpPr/>
              <p:nvPr/>
            </p:nvSpPr>
            <p:spPr>
              <a:xfrm>
                <a:off x="9200117" y="1979633"/>
                <a:ext cx="2891507" cy="2875875"/>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21" name="Marcador de posición de imagen 5"/>
              <p:cNvPicPr>
                <a:picLocks noChangeAspect="1"/>
              </p:cNvPicPr>
              <p:nvPr/>
            </p:nvPicPr>
            <p:blipFill>
              <a:blip r:embed="rId6">
                <a:extLst>
                  <a:ext uri="{28A0092B-C50C-407E-A947-70E740481C1C}">
                    <a14:useLocalDpi xmlns:a14="http://schemas.microsoft.com/office/drawing/2010/main" val="0"/>
                  </a:ext>
                </a:extLst>
              </a:blip>
              <a:srcRect l="9659" r="9659"/>
              <a:stretch>
                <a:fillRect/>
              </a:stretch>
            </p:blipFill>
            <p:spPr>
              <a:xfrm>
                <a:off x="9438862" y="2201732"/>
                <a:ext cx="2414016" cy="2414016"/>
              </a:xfrm>
              <a:prstGeom prst="ellipse">
                <a:avLst/>
              </a:prstGeom>
            </p:spPr>
          </p:pic>
        </p:grpSp>
      </p:grpSp>
      <p:sp>
        <p:nvSpPr>
          <p:cNvPr id="27" name="Título 1"/>
          <p:cNvSpPr txBox="1">
            <a:spLocks/>
          </p:cNvSpPr>
          <p:nvPr/>
        </p:nvSpPr>
        <p:spPr>
          <a:xfrm>
            <a:off x="5930597" y="-52513"/>
            <a:ext cx="7123125" cy="1023358"/>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a:lstStyle>
          <a:p>
            <a:pPr algn="ctr"/>
            <a:r>
              <a:rPr lang="es-ES" sz="4500" dirty="0" err="1" smtClean="0"/>
              <a:t>Team</a:t>
            </a:r>
            <a:r>
              <a:rPr lang="es-ES" sz="4500" dirty="0" smtClean="0"/>
              <a:t> </a:t>
            </a:r>
            <a:r>
              <a:rPr lang="es-ES" sz="4500" dirty="0" err="1" smtClean="0"/>
              <a:t>members</a:t>
            </a:r>
            <a:endParaRPr lang="es-ES" sz="4500" dirty="0"/>
          </a:p>
        </p:txBody>
      </p:sp>
    </p:spTree>
    <p:extLst>
      <p:ext uri="{BB962C8B-B14F-4D97-AF65-F5344CB8AC3E}">
        <p14:creationId xmlns:p14="http://schemas.microsoft.com/office/powerpoint/2010/main" val="334659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title"/>
          </p:nvPr>
        </p:nvSpPr>
        <p:spPr>
          <a:xfrm>
            <a:off x="1295400" y="362303"/>
            <a:ext cx="9601200" cy="1069940"/>
          </a:xfrm>
        </p:spPr>
        <p:txBody>
          <a:bodyPr rtlCol="0">
            <a:normAutofit/>
          </a:bodyPr>
          <a:lstStyle/>
          <a:p>
            <a:pPr algn="ctr"/>
            <a:r>
              <a:rPr lang="en-US" dirty="0"/>
              <a:t>Why </a:t>
            </a:r>
            <a:r>
              <a:rPr lang="en-US" dirty="0" err="1"/>
              <a:t>Timberhut</a:t>
            </a:r>
            <a:r>
              <a:rPr lang="en-US" dirty="0"/>
              <a:t>?</a:t>
            </a:r>
            <a:endParaRPr lang="es-ES" dirty="0"/>
          </a:p>
        </p:txBody>
      </p:sp>
      <p:sp>
        <p:nvSpPr>
          <p:cNvPr id="6" name="Marcador de contenido 2"/>
          <p:cNvSpPr txBox="1">
            <a:spLocks/>
          </p:cNvSpPr>
          <p:nvPr/>
        </p:nvSpPr>
        <p:spPr>
          <a:xfrm>
            <a:off x="1295400" y="1828799"/>
            <a:ext cx="9601200" cy="43481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Clr>
                <a:schemeClr val="accent1"/>
              </a:buClr>
              <a:buFont typeface="Arial" pitchFamily="34" charset="0"/>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1200"/>
              </a:spcBef>
              <a:buClr>
                <a:schemeClr val="accent1"/>
              </a:buClr>
              <a:buFont typeface="Arial"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lvl="0">
              <a:lnSpc>
                <a:spcPct val="100000"/>
              </a:lnSpc>
              <a:spcBef>
                <a:spcPts val="0"/>
              </a:spcBef>
              <a:buClr>
                <a:srgbClr val="000000"/>
              </a:buClr>
              <a:buSzPts val="1800"/>
            </a:pPr>
            <a:r>
              <a:rPr lang="en-US" dirty="0">
                <a:solidFill>
                  <a:schemeClr val="lt1"/>
                </a:solidFill>
                <a:latin typeface="Arial"/>
                <a:ea typeface="Arial"/>
                <a:cs typeface="Arial"/>
                <a:sym typeface="Arial"/>
              </a:rPr>
              <a:t>Nowadays we have solutions to almost any daily problems, we can order anything within a click, we can see streaming content everywhere, but we have forgotten one of the main needs humans, which is stay healthy by physical activity.</a:t>
            </a:r>
            <a:endParaRPr lang="en-US" sz="1800" dirty="0">
              <a:solidFill>
                <a:srgbClr val="000000"/>
              </a:solidFill>
              <a:latin typeface="Arial"/>
              <a:ea typeface="Arial"/>
              <a:cs typeface="Arial"/>
              <a:sym typeface="Arial"/>
            </a:endParaRPr>
          </a:p>
          <a:p>
            <a:pPr lvl="0">
              <a:lnSpc>
                <a:spcPct val="100000"/>
              </a:lnSpc>
              <a:spcBef>
                <a:spcPts val="0"/>
              </a:spcBef>
              <a:buClr>
                <a:srgbClr val="000000"/>
              </a:buClr>
              <a:buSzPts val="1800"/>
            </a:pPr>
            <a:endParaRPr lang="en-US" dirty="0">
              <a:solidFill>
                <a:schemeClr val="lt1"/>
              </a:solidFill>
              <a:latin typeface="Arial"/>
              <a:ea typeface="Arial"/>
              <a:cs typeface="Arial"/>
              <a:sym typeface="Arial"/>
            </a:endParaRPr>
          </a:p>
          <a:p>
            <a:pPr lvl="0">
              <a:lnSpc>
                <a:spcPct val="100000"/>
              </a:lnSpc>
              <a:spcBef>
                <a:spcPts val="0"/>
              </a:spcBef>
              <a:buClr>
                <a:srgbClr val="000000"/>
              </a:buClr>
              <a:buSzPts val="1800"/>
            </a:pPr>
            <a:r>
              <a:rPr lang="en-US" dirty="0">
                <a:solidFill>
                  <a:schemeClr val="lt1"/>
                </a:solidFill>
                <a:latin typeface="Arial"/>
                <a:ea typeface="Arial"/>
                <a:cs typeface="Arial"/>
                <a:sym typeface="Arial"/>
              </a:rPr>
              <a:t>Right now we have many options for physical activities as the typical sports, gyms, etc. But there's a field within sports that there's no diffusion, these are the Outdoor sports or Outdoor recreation</a:t>
            </a:r>
            <a:endParaRPr lang="en-US" dirty="0">
              <a:solidFill>
                <a:schemeClr val="lt1"/>
              </a:solidFill>
              <a:latin typeface="Arial"/>
              <a:ea typeface="Arial"/>
              <a:cs typeface="Arial"/>
              <a:sym typeface="Arial"/>
            </a:endParaRPr>
          </a:p>
        </p:txBody>
      </p:sp>
      <p:grpSp>
        <p:nvGrpSpPr>
          <p:cNvPr id="7" name="Google Shape;183;p3"/>
          <p:cNvGrpSpPr/>
          <p:nvPr/>
        </p:nvGrpSpPr>
        <p:grpSpPr>
          <a:xfrm>
            <a:off x="3524553" y="5562247"/>
            <a:ext cx="4869931" cy="1453798"/>
            <a:chOff x="2124823" y="235612"/>
            <a:chExt cx="4869931" cy="1453798"/>
          </a:xfrm>
        </p:grpSpPr>
        <p:sp>
          <p:nvSpPr>
            <p:cNvPr id="8" name="Google Shape;184;p3"/>
            <p:cNvSpPr/>
            <p:nvPr/>
          </p:nvSpPr>
          <p:spPr>
            <a:xfrm>
              <a:off x="2524594" y="235612"/>
              <a:ext cx="654169" cy="654169"/>
            </a:xfrm>
            <a:prstGeom prst="ellipse">
              <a:avLst/>
            </a:prstGeom>
            <a:blipFill rotWithShape="1">
              <a:blip r:embed="rId3">
                <a:alphaModFix/>
              </a:blip>
              <a:stretch>
                <a:fillRect/>
              </a:stretch>
            </a:blipFill>
            <a:ln w="15875" cap="flat" cmpd="sng">
              <a:solidFill>
                <a:schemeClr val="lt1">
                  <a:alpha val="0"/>
                </a:schemeClr>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185;p3"/>
            <p:cNvSpPr/>
            <p:nvPr/>
          </p:nvSpPr>
          <p:spPr>
            <a:xfrm>
              <a:off x="2124823" y="1107926"/>
              <a:ext cx="1453710" cy="58148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87;p3"/>
            <p:cNvSpPr/>
            <p:nvPr/>
          </p:nvSpPr>
          <p:spPr>
            <a:xfrm>
              <a:off x="4232704" y="235612"/>
              <a:ext cx="654169" cy="654169"/>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88;p3"/>
            <p:cNvSpPr/>
            <p:nvPr/>
          </p:nvSpPr>
          <p:spPr>
            <a:xfrm>
              <a:off x="3832934" y="1107926"/>
              <a:ext cx="1453710" cy="58148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90;p3"/>
            <p:cNvSpPr/>
            <p:nvPr/>
          </p:nvSpPr>
          <p:spPr>
            <a:xfrm>
              <a:off x="5940814" y="235612"/>
              <a:ext cx="654169" cy="654169"/>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91;p3"/>
            <p:cNvSpPr/>
            <p:nvPr/>
          </p:nvSpPr>
          <p:spPr>
            <a:xfrm>
              <a:off x="5541044" y="1107926"/>
              <a:ext cx="1453710" cy="58148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246021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2"/>
          <p:cNvSpPr txBox="1">
            <a:spLocks/>
          </p:cNvSpPr>
          <p:nvPr/>
        </p:nvSpPr>
        <p:spPr>
          <a:xfrm>
            <a:off x="1295400" y="1478843"/>
            <a:ext cx="9601200" cy="462844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Clr>
                <a:schemeClr val="accent1"/>
              </a:buClr>
              <a:buFont typeface="Arial" pitchFamily="34" charset="0"/>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1200"/>
              </a:spcBef>
              <a:buClr>
                <a:schemeClr val="accent1"/>
              </a:buClr>
              <a:buFont typeface="Arial"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lvl="0">
              <a:lnSpc>
                <a:spcPct val="100000"/>
              </a:lnSpc>
              <a:spcBef>
                <a:spcPts val="0"/>
              </a:spcBef>
              <a:buClr>
                <a:srgbClr val="000000"/>
              </a:buClr>
              <a:buSzPts val="1900"/>
            </a:pPr>
            <a:r>
              <a:rPr lang="en-US" dirty="0">
                <a:solidFill>
                  <a:schemeClr val="lt1"/>
                </a:solidFill>
                <a:latin typeface="Arial"/>
                <a:ea typeface="Arial"/>
                <a:cs typeface="Arial"/>
                <a:sym typeface="Arial"/>
              </a:rPr>
              <a:t>There's a field within sports that there's no diffusion, these are the Outdoor sports or Outdoor recreation, this section of sports is actually really important because besides that they have many goods as being fit, they offer you exclusive benefits as:</a:t>
            </a:r>
            <a:endParaRPr lang="en-US" sz="1600" dirty="0">
              <a:solidFill>
                <a:srgbClr val="000000"/>
              </a:solidFill>
              <a:latin typeface="Arial"/>
              <a:ea typeface="Arial"/>
              <a:cs typeface="Arial"/>
              <a:sym typeface="Arial"/>
            </a:endParaRPr>
          </a:p>
          <a:p>
            <a:pPr marL="285750" lvl="0" indent="-165100">
              <a:lnSpc>
                <a:spcPct val="100000"/>
              </a:lnSpc>
              <a:spcBef>
                <a:spcPts val="0"/>
              </a:spcBef>
              <a:buClr>
                <a:schemeClr val="lt1"/>
              </a:buClr>
              <a:buSzPts val="1900"/>
            </a:pPr>
            <a:endParaRPr lang="en-US" dirty="0">
              <a:solidFill>
                <a:schemeClr val="lt1"/>
              </a:solidFill>
              <a:latin typeface="Arial"/>
              <a:ea typeface="Arial"/>
              <a:cs typeface="Arial"/>
              <a:sym typeface="Arial"/>
            </a:endParaRPr>
          </a:p>
          <a:p>
            <a:pPr marL="285750" lvl="0" indent="-285750">
              <a:lnSpc>
                <a:spcPct val="100000"/>
              </a:lnSpc>
              <a:spcBef>
                <a:spcPts val="0"/>
              </a:spcBef>
              <a:buClr>
                <a:schemeClr val="lt1"/>
              </a:buClr>
              <a:buSzPts val="1900"/>
              <a:buFont typeface="Arial"/>
              <a:buChar char="•"/>
            </a:pPr>
            <a:r>
              <a:rPr lang="en-US" dirty="0">
                <a:solidFill>
                  <a:schemeClr val="lt1"/>
                </a:solidFill>
                <a:latin typeface="Arial"/>
                <a:ea typeface="Arial"/>
                <a:cs typeface="Arial"/>
                <a:sym typeface="Arial"/>
              </a:rPr>
              <a:t> </a:t>
            </a:r>
            <a:r>
              <a:rPr lang="en-US" dirty="0" smtClean="0">
                <a:solidFill>
                  <a:schemeClr val="lt1"/>
                </a:solidFill>
                <a:latin typeface="Arial"/>
                <a:ea typeface="Arial"/>
                <a:cs typeface="Arial"/>
                <a:sym typeface="Arial"/>
              </a:rPr>
              <a:t>Being </a:t>
            </a:r>
            <a:r>
              <a:rPr lang="en-US" dirty="0">
                <a:solidFill>
                  <a:schemeClr val="lt1"/>
                </a:solidFill>
                <a:latin typeface="Arial"/>
                <a:ea typeface="Arial"/>
                <a:cs typeface="Arial"/>
                <a:sym typeface="Arial"/>
              </a:rPr>
              <a:t>in contact with nature (flora and fauna)</a:t>
            </a:r>
            <a:endParaRPr lang="en-US" sz="1600" dirty="0">
              <a:solidFill>
                <a:srgbClr val="000000"/>
              </a:solidFill>
              <a:latin typeface="Arial"/>
              <a:ea typeface="Arial"/>
              <a:cs typeface="Arial"/>
              <a:sym typeface="Arial"/>
            </a:endParaRPr>
          </a:p>
          <a:p>
            <a:pPr marL="285750" lvl="0" indent="-165100">
              <a:lnSpc>
                <a:spcPct val="100000"/>
              </a:lnSpc>
              <a:spcBef>
                <a:spcPts val="0"/>
              </a:spcBef>
              <a:buClr>
                <a:schemeClr val="lt1"/>
              </a:buClr>
              <a:buSzPts val="1900"/>
            </a:pPr>
            <a:endParaRPr lang="en-US" dirty="0">
              <a:solidFill>
                <a:schemeClr val="lt1"/>
              </a:solidFill>
              <a:latin typeface="Arial"/>
              <a:ea typeface="Arial"/>
              <a:cs typeface="Arial"/>
              <a:sym typeface="Arial"/>
            </a:endParaRPr>
          </a:p>
          <a:p>
            <a:pPr marL="285750" lvl="0" indent="-285750">
              <a:lnSpc>
                <a:spcPct val="100000"/>
              </a:lnSpc>
              <a:spcBef>
                <a:spcPts val="0"/>
              </a:spcBef>
              <a:buClr>
                <a:schemeClr val="lt1"/>
              </a:buClr>
              <a:buSzPts val="1900"/>
              <a:buFont typeface="Arial"/>
              <a:buChar char="•"/>
            </a:pPr>
            <a:r>
              <a:rPr lang="en-US" dirty="0">
                <a:solidFill>
                  <a:schemeClr val="lt1"/>
                </a:solidFill>
                <a:latin typeface="Arial"/>
                <a:ea typeface="Arial"/>
                <a:cs typeface="Arial"/>
                <a:sym typeface="Arial"/>
              </a:rPr>
              <a:t> </a:t>
            </a:r>
            <a:r>
              <a:rPr lang="en-US" dirty="0" smtClean="0">
                <a:solidFill>
                  <a:schemeClr val="lt1"/>
                </a:solidFill>
                <a:latin typeface="Arial"/>
                <a:ea typeface="Arial"/>
                <a:cs typeface="Arial"/>
                <a:sym typeface="Arial"/>
              </a:rPr>
              <a:t>Make </a:t>
            </a:r>
            <a:r>
              <a:rPr lang="en-US" dirty="0">
                <a:solidFill>
                  <a:schemeClr val="lt1"/>
                </a:solidFill>
                <a:latin typeface="Arial"/>
                <a:ea typeface="Arial"/>
                <a:cs typeface="Arial"/>
                <a:sym typeface="Arial"/>
              </a:rPr>
              <a:t>community with other people</a:t>
            </a:r>
            <a:endParaRPr lang="en-US" sz="1600" dirty="0">
              <a:solidFill>
                <a:srgbClr val="000000"/>
              </a:solidFill>
              <a:latin typeface="Arial"/>
              <a:ea typeface="Arial"/>
              <a:cs typeface="Arial"/>
              <a:sym typeface="Arial"/>
            </a:endParaRPr>
          </a:p>
          <a:p>
            <a:pPr marL="285750" lvl="0" indent="-165100">
              <a:lnSpc>
                <a:spcPct val="100000"/>
              </a:lnSpc>
              <a:spcBef>
                <a:spcPts val="0"/>
              </a:spcBef>
              <a:buClr>
                <a:schemeClr val="lt1"/>
              </a:buClr>
              <a:buSzPts val="1900"/>
            </a:pPr>
            <a:endParaRPr lang="en-US" dirty="0">
              <a:solidFill>
                <a:schemeClr val="lt1"/>
              </a:solidFill>
              <a:latin typeface="Arial"/>
              <a:ea typeface="Arial"/>
              <a:cs typeface="Arial"/>
              <a:sym typeface="Arial"/>
            </a:endParaRPr>
          </a:p>
          <a:p>
            <a:pPr marL="285750" lvl="0" indent="-285750">
              <a:lnSpc>
                <a:spcPct val="100000"/>
              </a:lnSpc>
              <a:spcBef>
                <a:spcPts val="0"/>
              </a:spcBef>
              <a:buClr>
                <a:schemeClr val="lt1"/>
              </a:buClr>
              <a:buSzPts val="1900"/>
              <a:buFont typeface="Arial"/>
              <a:buChar char="•"/>
            </a:pPr>
            <a:r>
              <a:rPr lang="en-US" dirty="0" smtClean="0">
                <a:solidFill>
                  <a:schemeClr val="lt1"/>
                </a:solidFill>
                <a:latin typeface="Arial"/>
                <a:ea typeface="Arial"/>
                <a:cs typeface="Arial"/>
                <a:sym typeface="Arial"/>
              </a:rPr>
              <a:t>Nature's </a:t>
            </a:r>
            <a:r>
              <a:rPr lang="en-US" dirty="0">
                <a:solidFill>
                  <a:schemeClr val="lt1"/>
                </a:solidFill>
                <a:latin typeface="Arial"/>
                <a:ea typeface="Arial"/>
                <a:cs typeface="Arial"/>
                <a:sym typeface="Arial"/>
              </a:rPr>
              <a:t>conscience and  ecological responsibility</a:t>
            </a:r>
            <a:endParaRPr lang="en-US" sz="1600" dirty="0">
              <a:solidFill>
                <a:srgbClr val="000000"/>
              </a:solidFill>
              <a:latin typeface="Arial"/>
              <a:ea typeface="Arial"/>
              <a:cs typeface="Arial"/>
              <a:sym typeface="Arial"/>
            </a:endParaRPr>
          </a:p>
          <a:p>
            <a:pPr marL="285750" lvl="0" indent="-165100">
              <a:lnSpc>
                <a:spcPct val="100000"/>
              </a:lnSpc>
              <a:spcBef>
                <a:spcPts val="0"/>
              </a:spcBef>
              <a:buClr>
                <a:schemeClr val="lt1"/>
              </a:buClr>
              <a:buSzPts val="1900"/>
            </a:pPr>
            <a:endParaRPr lang="en-US"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50661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2"/>
          <p:cNvSpPr txBox="1">
            <a:spLocks/>
          </p:cNvSpPr>
          <p:nvPr/>
        </p:nvSpPr>
        <p:spPr>
          <a:xfrm>
            <a:off x="1295400" y="1478843"/>
            <a:ext cx="9601200" cy="462844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Clr>
                <a:schemeClr val="accent1"/>
              </a:buClr>
              <a:buFont typeface="Arial" pitchFamily="34" charset="0"/>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1200"/>
              </a:spcBef>
              <a:buClr>
                <a:schemeClr val="accent1"/>
              </a:buClr>
              <a:buFont typeface="Arial"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marL="285750" indent="-285750">
              <a:lnSpc>
                <a:spcPct val="100000"/>
              </a:lnSpc>
              <a:spcBef>
                <a:spcPts val="0"/>
              </a:spcBef>
              <a:buClr>
                <a:schemeClr val="lt1"/>
              </a:buClr>
              <a:buSzPts val="2000"/>
              <a:buFont typeface="Arial"/>
              <a:buChar char="•"/>
            </a:pPr>
            <a:r>
              <a:rPr lang="en-US" u="sng" dirty="0" smtClean="0">
                <a:solidFill>
                  <a:schemeClr val="lt1"/>
                </a:solidFill>
                <a:latin typeface="Arial"/>
                <a:ea typeface="Arial"/>
                <a:cs typeface="Arial"/>
                <a:sym typeface="Arial"/>
              </a:rPr>
              <a:t>They</a:t>
            </a:r>
            <a:r>
              <a:rPr lang="en-US" dirty="0" smtClean="0">
                <a:solidFill>
                  <a:schemeClr val="lt1"/>
                </a:solidFill>
                <a:latin typeface="Arial"/>
                <a:ea typeface="Arial"/>
                <a:cs typeface="Arial"/>
                <a:sym typeface="Arial"/>
              </a:rPr>
              <a:t> </a:t>
            </a:r>
            <a:r>
              <a:rPr lang="en-US" dirty="0">
                <a:solidFill>
                  <a:schemeClr val="lt1"/>
                </a:solidFill>
                <a:latin typeface="Arial"/>
                <a:ea typeface="Arial"/>
                <a:cs typeface="Arial"/>
                <a:sym typeface="Arial"/>
              </a:rPr>
              <a:t>challenge you not only physical but mentally too because of the constant changing environment</a:t>
            </a:r>
            <a:endParaRPr lang="en-US" sz="2000" dirty="0">
              <a:solidFill>
                <a:srgbClr val="000000"/>
              </a:solidFill>
              <a:latin typeface="Arial"/>
              <a:ea typeface="Arial"/>
              <a:cs typeface="Arial"/>
              <a:sym typeface="Arial"/>
            </a:endParaRPr>
          </a:p>
          <a:p>
            <a:pPr marL="285750" lvl="0" indent="-285750">
              <a:lnSpc>
                <a:spcPct val="100000"/>
              </a:lnSpc>
              <a:spcBef>
                <a:spcPts val="0"/>
              </a:spcBef>
              <a:buClr>
                <a:schemeClr val="lt1"/>
              </a:buClr>
              <a:buSzPts val="2000"/>
              <a:buFont typeface="Arial"/>
              <a:buChar char="•"/>
            </a:pPr>
            <a:endParaRPr lang="en-US" dirty="0" smtClean="0">
              <a:solidFill>
                <a:schemeClr val="lt1"/>
              </a:solidFill>
              <a:latin typeface="Arial"/>
              <a:ea typeface="Arial"/>
              <a:cs typeface="Arial"/>
              <a:sym typeface="Arial"/>
            </a:endParaRPr>
          </a:p>
          <a:p>
            <a:pPr marL="285750" lvl="0" indent="-285750">
              <a:lnSpc>
                <a:spcPct val="100000"/>
              </a:lnSpc>
              <a:spcBef>
                <a:spcPts val="0"/>
              </a:spcBef>
              <a:buClr>
                <a:schemeClr val="lt1"/>
              </a:buClr>
              <a:buSzPts val="2000"/>
              <a:buFont typeface="Arial"/>
              <a:buChar char="•"/>
            </a:pPr>
            <a:r>
              <a:rPr lang="en-US" dirty="0" smtClean="0">
                <a:solidFill>
                  <a:schemeClr val="lt1"/>
                </a:solidFill>
                <a:latin typeface="Arial"/>
                <a:ea typeface="Arial"/>
                <a:cs typeface="Arial"/>
                <a:sym typeface="Arial"/>
              </a:rPr>
              <a:t>You </a:t>
            </a:r>
            <a:r>
              <a:rPr lang="en-US" dirty="0">
                <a:solidFill>
                  <a:schemeClr val="lt1"/>
                </a:solidFill>
                <a:latin typeface="Arial"/>
                <a:ea typeface="Arial"/>
                <a:cs typeface="Arial"/>
                <a:sym typeface="Arial"/>
              </a:rPr>
              <a:t>get vitamin D which is really important for our bodies</a:t>
            </a:r>
            <a:endParaRPr lang="en-US" sz="1600" dirty="0">
              <a:solidFill>
                <a:srgbClr val="000000"/>
              </a:solidFill>
              <a:latin typeface="Arial"/>
              <a:ea typeface="Arial"/>
              <a:cs typeface="Arial"/>
              <a:sym typeface="Arial"/>
            </a:endParaRPr>
          </a:p>
          <a:p>
            <a:pPr marL="285750" lvl="0" indent="-158750">
              <a:lnSpc>
                <a:spcPct val="100000"/>
              </a:lnSpc>
              <a:spcBef>
                <a:spcPts val="0"/>
              </a:spcBef>
              <a:buClr>
                <a:schemeClr val="lt1"/>
              </a:buClr>
              <a:buSzPts val="2000"/>
            </a:pPr>
            <a:endParaRPr lang="en-US" dirty="0">
              <a:solidFill>
                <a:schemeClr val="lt1"/>
              </a:solidFill>
              <a:latin typeface="Arial"/>
              <a:ea typeface="Arial"/>
              <a:cs typeface="Arial"/>
              <a:sym typeface="Arial"/>
            </a:endParaRPr>
          </a:p>
          <a:p>
            <a:pPr marL="285750" lvl="0" indent="-285750">
              <a:lnSpc>
                <a:spcPct val="100000"/>
              </a:lnSpc>
              <a:spcBef>
                <a:spcPts val="0"/>
              </a:spcBef>
              <a:buClr>
                <a:schemeClr val="lt1"/>
              </a:buClr>
              <a:buSzPts val="2000"/>
              <a:buFont typeface="Arial"/>
              <a:buChar char="•"/>
            </a:pPr>
            <a:r>
              <a:rPr lang="en-US" dirty="0">
                <a:solidFill>
                  <a:schemeClr val="lt1"/>
                </a:solidFill>
                <a:latin typeface="Arial"/>
                <a:ea typeface="Arial"/>
                <a:cs typeface="Arial"/>
                <a:sym typeface="Arial"/>
              </a:rPr>
              <a:t>Possibility to maintain our forests and green areas with government collaboration (natural reserves)</a:t>
            </a:r>
            <a:endParaRPr lang="en-US" sz="1600" dirty="0">
              <a:solidFill>
                <a:srgbClr val="000000"/>
              </a:solidFill>
              <a:latin typeface="Arial"/>
              <a:ea typeface="Arial"/>
              <a:cs typeface="Arial"/>
              <a:sym typeface="Arial"/>
            </a:endParaRPr>
          </a:p>
          <a:p>
            <a:pPr marL="285750" lvl="0" indent="-158750">
              <a:lnSpc>
                <a:spcPct val="100000"/>
              </a:lnSpc>
              <a:spcBef>
                <a:spcPts val="0"/>
              </a:spcBef>
              <a:buClr>
                <a:schemeClr val="lt1"/>
              </a:buClr>
              <a:buSzPts val="2000"/>
            </a:pPr>
            <a:endParaRPr lang="en-US" dirty="0">
              <a:solidFill>
                <a:schemeClr val="lt1"/>
              </a:solidFill>
              <a:latin typeface="Arial"/>
              <a:ea typeface="Arial"/>
              <a:cs typeface="Arial"/>
              <a:sym typeface="Arial"/>
            </a:endParaRPr>
          </a:p>
          <a:p>
            <a:pPr marL="285750" lvl="0" indent="-285750">
              <a:lnSpc>
                <a:spcPct val="100000"/>
              </a:lnSpc>
              <a:spcBef>
                <a:spcPts val="0"/>
              </a:spcBef>
              <a:buClr>
                <a:schemeClr val="lt1"/>
              </a:buClr>
              <a:buSzPts val="2000"/>
              <a:buFont typeface="Arial"/>
              <a:buChar char="•"/>
            </a:pPr>
            <a:r>
              <a:rPr lang="en-US" b="1" u="sng" dirty="0">
                <a:solidFill>
                  <a:schemeClr val="lt1"/>
                </a:solidFill>
                <a:latin typeface="Arial"/>
                <a:ea typeface="Arial"/>
                <a:cs typeface="Arial"/>
                <a:sym typeface="Arial"/>
              </a:rPr>
              <a:t>You don't need a membership</a:t>
            </a:r>
            <a:endParaRPr lang="en-US" sz="160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509366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p>
            <a:pPr algn="ctr"/>
            <a:r>
              <a:rPr lang="en-US" sz="5400" dirty="0"/>
              <a:t>Objective</a:t>
            </a:r>
            <a:endParaRPr lang="es-ES" sz="5400" dirty="0"/>
          </a:p>
        </p:txBody>
      </p:sp>
      <p:sp>
        <p:nvSpPr>
          <p:cNvPr id="3" name="Marcador de contenido 2"/>
          <p:cNvSpPr>
            <a:spLocks noGrp="1"/>
          </p:cNvSpPr>
          <p:nvPr>
            <p:ph sz="half" idx="1"/>
          </p:nvPr>
        </p:nvSpPr>
        <p:spPr>
          <a:xfrm>
            <a:off x="1295400" y="1828800"/>
            <a:ext cx="9601199" cy="4348163"/>
          </a:xfrm>
        </p:spPr>
        <p:txBody>
          <a:bodyPr rtlCol="0">
            <a:normAutofit/>
          </a:bodyPr>
          <a:lstStyle/>
          <a:p>
            <a:pPr marL="0" lvl="0" indent="0">
              <a:lnSpc>
                <a:spcPct val="100000"/>
              </a:lnSpc>
              <a:spcBef>
                <a:spcPts val="0"/>
              </a:spcBef>
              <a:buClr>
                <a:srgbClr val="000000"/>
              </a:buClr>
              <a:buSzPts val="1900"/>
              <a:buNone/>
            </a:pPr>
            <a:r>
              <a:rPr lang="en-US" sz="2400" dirty="0">
                <a:solidFill>
                  <a:schemeClr val="lt1"/>
                </a:solidFill>
                <a:latin typeface="Arial"/>
                <a:ea typeface="Arial"/>
                <a:cs typeface="Arial"/>
                <a:sym typeface="Arial"/>
              </a:rPr>
              <a:t>The main reason to develop this project is to make a positive impact to our community by being the bridge between outdoors sports and people, all with a responsible approach and always promoting good values and healthy habits.</a:t>
            </a:r>
            <a:endParaRPr lang="en-US" sz="1600" dirty="0">
              <a:solidFill>
                <a:srgbClr val="000000"/>
              </a:solidFill>
              <a:latin typeface="Arial"/>
              <a:ea typeface="Arial"/>
              <a:cs typeface="Arial"/>
              <a:sym typeface="Arial"/>
            </a:endParaRPr>
          </a:p>
          <a:p>
            <a:pPr marL="0" lvl="0" indent="0">
              <a:lnSpc>
                <a:spcPct val="100000"/>
              </a:lnSpc>
              <a:spcBef>
                <a:spcPts val="0"/>
              </a:spcBef>
              <a:buClr>
                <a:srgbClr val="000000"/>
              </a:buClr>
              <a:buSzPts val="1900"/>
              <a:buNone/>
            </a:pPr>
            <a:endParaRPr lang="en-US" sz="2400" dirty="0">
              <a:solidFill>
                <a:schemeClr val="lt1"/>
              </a:solidFill>
              <a:latin typeface="Arial"/>
              <a:ea typeface="Arial"/>
              <a:cs typeface="Arial"/>
              <a:sym typeface="Arial"/>
            </a:endParaRPr>
          </a:p>
          <a:p>
            <a:pPr marL="0" lvl="0" indent="0">
              <a:lnSpc>
                <a:spcPct val="100000"/>
              </a:lnSpc>
              <a:spcBef>
                <a:spcPts val="0"/>
              </a:spcBef>
              <a:buClr>
                <a:srgbClr val="000000"/>
              </a:buClr>
              <a:buSzPts val="1900"/>
              <a:buNone/>
            </a:pPr>
            <a:r>
              <a:rPr lang="en-US" sz="2400" dirty="0">
                <a:solidFill>
                  <a:schemeClr val="lt1"/>
                </a:solidFill>
                <a:latin typeface="Arial"/>
                <a:ea typeface="Arial"/>
                <a:cs typeface="Arial"/>
                <a:sym typeface="Arial"/>
              </a:rPr>
              <a:t>Be the impulse that the growing Outdoors business area needs by making sponsorships and business covenants with the existing enterprises in the field.</a:t>
            </a:r>
            <a:endParaRPr lang="en-US" sz="1600" dirty="0">
              <a:solidFill>
                <a:srgbClr val="000000"/>
              </a:solidFill>
              <a:latin typeface="Arial"/>
              <a:ea typeface="Arial"/>
              <a:cs typeface="Arial"/>
              <a:sym typeface="Arial"/>
            </a:endParaRPr>
          </a:p>
          <a:p>
            <a:pPr marL="0" lvl="0" indent="0">
              <a:lnSpc>
                <a:spcPct val="100000"/>
              </a:lnSpc>
              <a:spcBef>
                <a:spcPts val="0"/>
              </a:spcBef>
              <a:buClr>
                <a:srgbClr val="000000"/>
              </a:buClr>
              <a:buSzPts val="1900"/>
              <a:buNone/>
            </a:pPr>
            <a:endParaRPr lang="en-US" sz="2400" dirty="0">
              <a:solidFill>
                <a:schemeClr val="lt1"/>
              </a:solidFill>
              <a:latin typeface="Arial"/>
              <a:ea typeface="Arial"/>
              <a:cs typeface="Arial"/>
              <a:sym typeface="Arial"/>
            </a:endParaRPr>
          </a:p>
          <a:p>
            <a:pPr marL="0" lvl="0" indent="0">
              <a:lnSpc>
                <a:spcPct val="100000"/>
              </a:lnSpc>
              <a:spcBef>
                <a:spcPts val="0"/>
              </a:spcBef>
              <a:buClr>
                <a:srgbClr val="000000"/>
              </a:buClr>
              <a:buSzPts val="1900"/>
              <a:buNone/>
            </a:pPr>
            <a:r>
              <a:rPr lang="en-US" sz="2400" dirty="0">
                <a:solidFill>
                  <a:schemeClr val="lt1"/>
                </a:solidFill>
                <a:latin typeface="Arial"/>
                <a:ea typeface="Arial"/>
                <a:cs typeface="Arial"/>
                <a:sym typeface="Arial"/>
              </a:rPr>
              <a:t>We are not here to be a competitor, but to be the cluster of a growing and </a:t>
            </a:r>
            <a:r>
              <a:rPr lang="en-US" sz="2400" dirty="0" smtClean="0">
                <a:solidFill>
                  <a:schemeClr val="lt1"/>
                </a:solidFill>
                <a:latin typeface="Arial"/>
                <a:ea typeface="Arial"/>
                <a:cs typeface="Arial"/>
                <a:sym typeface="Arial"/>
              </a:rPr>
              <a:t>successful </a:t>
            </a:r>
            <a:r>
              <a:rPr lang="en-US" sz="2400" dirty="0">
                <a:solidFill>
                  <a:schemeClr val="lt1"/>
                </a:solidFill>
                <a:latin typeface="Arial"/>
                <a:ea typeface="Arial"/>
                <a:cs typeface="Arial"/>
                <a:sym typeface="Arial"/>
              </a:rPr>
              <a:t>area as Outdoors is.</a:t>
            </a:r>
            <a:endParaRPr lang="en-US" sz="1600" dirty="0">
              <a:solidFill>
                <a:srgbClr val="000000"/>
              </a:solidFill>
              <a:latin typeface="Arial"/>
              <a:ea typeface="Arial"/>
              <a:cs typeface="Arial"/>
              <a:sym typeface="Arial"/>
            </a:endParaRPr>
          </a:p>
          <a:p>
            <a:pPr marL="0" indent="0" rtl="0">
              <a:buNone/>
            </a:pPr>
            <a:endParaRPr lang="es-ES" sz="2400" dirty="0"/>
          </a:p>
        </p:txBody>
      </p:sp>
    </p:spTree>
    <p:extLst>
      <p:ext uri="{BB962C8B-B14F-4D97-AF65-F5344CB8AC3E}">
        <p14:creationId xmlns:p14="http://schemas.microsoft.com/office/powerpoint/2010/main" val="76208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title"/>
          </p:nvPr>
        </p:nvSpPr>
        <p:spPr>
          <a:xfrm>
            <a:off x="1295400" y="362303"/>
            <a:ext cx="9601200" cy="1069940"/>
          </a:xfrm>
        </p:spPr>
        <p:txBody>
          <a:bodyPr rtlCol="0">
            <a:normAutofit/>
          </a:bodyPr>
          <a:lstStyle/>
          <a:p>
            <a:pPr algn="ctr"/>
            <a:r>
              <a:rPr lang="en-US" dirty="0"/>
              <a:t>What is </a:t>
            </a:r>
            <a:r>
              <a:rPr lang="en-US" dirty="0" err="1"/>
              <a:t>Timberhut</a:t>
            </a:r>
            <a:r>
              <a:rPr lang="en-US" dirty="0"/>
              <a:t>? </a:t>
            </a:r>
            <a:endParaRPr lang="es-ES" dirty="0"/>
          </a:p>
        </p:txBody>
      </p:sp>
      <p:sp>
        <p:nvSpPr>
          <p:cNvPr id="6" name="Marcador de contenido 2"/>
          <p:cNvSpPr txBox="1">
            <a:spLocks/>
          </p:cNvSpPr>
          <p:nvPr/>
        </p:nvSpPr>
        <p:spPr>
          <a:xfrm>
            <a:off x="1295400" y="1828800"/>
            <a:ext cx="9601200" cy="3561348"/>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buClr>
                <a:schemeClr val="accent1"/>
              </a:buClr>
              <a:buFont typeface="Arial" pitchFamily="34" charset="0"/>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1200"/>
              </a:spcBef>
              <a:buClr>
                <a:schemeClr val="accent1"/>
              </a:buClr>
              <a:buFont typeface="Arial"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lvl="0">
              <a:lnSpc>
                <a:spcPct val="100000"/>
              </a:lnSpc>
              <a:spcBef>
                <a:spcPts val="0"/>
              </a:spcBef>
              <a:buClr>
                <a:srgbClr val="000000"/>
              </a:buClr>
              <a:buSzPts val="1900"/>
            </a:pPr>
            <a:endParaRPr lang="en-US" sz="2800" dirty="0">
              <a:solidFill>
                <a:schemeClr val="lt1"/>
              </a:solidFill>
              <a:latin typeface="Arial"/>
              <a:ea typeface="Arial"/>
              <a:cs typeface="Arial"/>
              <a:sym typeface="Arial"/>
            </a:endParaRPr>
          </a:p>
          <a:p>
            <a:pPr lvl="0">
              <a:lnSpc>
                <a:spcPct val="100000"/>
              </a:lnSpc>
              <a:spcBef>
                <a:spcPts val="0"/>
              </a:spcBef>
              <a:buClr>
                <a:srgbClr val="000000"/>
              </a:buClr>
              <a:buSzPts val="1800"/>
            </a:pPr>
            <a:r>
              <a:rPr lang="en-US" dirty="0">
                <a:solidFill>
                  <a:schemeClr val="lt1"/>
                </a:solidFill>
                <a:latin typeface="Arial"/>
                <a:ea typeface="Arial"/>
                <a:cs typeface="Arial"/>
                <a:sym typeface="Arial"/>
              </a:rPr>
              <a:t>This Project is a social network in which it is intended that fans of outdoor sports can share their experiences about </a:t>
            </a:r>
            <a:r>
              <a:rPr lang="en-US" dirty="0" smtClean="0">
                <a:solidFill>
                  <a:schemeClr val="lt1"/>
                </a:solidFill>
                <a:latin typeface="Arial"/>
                <a:ea typeface="Arial"/>
                <a:cs typeface="Arial"/>
                <a:sym typeface="Arial"/>
              </a:rPr>
              <a:t>the sports of their preference on </a:t>
            </a:r>
            <a:r>
              <a:rPr lang="en-US" dirty="0">
                <a:solidFill>
                  <a:schemeClr val="lt1"/>
                </a:solidFill>
                <a:latin typeface="Arial"/>
                <a:ea typeface="Arial"/>
                <a:cs typeface="Arial"/>
                <a:sym typeface="Arial"/>
              </a:rPr>
              <a:t>the social network, in which they can share photos, </a:t>
            </a:r>
            <a:r>
              <a:rPr lang="en-US" dirty="0" smtClean="0">
                <a:solidFill>
                  <a:schemeClr val="lt1"/>
                </a:solidFill>
                <a:latin typeface="Arial"/>
                <a:ea typeface="Arial"/>
                <a:cs typeface="Arial"/>
                <a:sym typeface="Arial"/>
              </a:rPr>
              <a:t>tips </a:t>
            </a:r>
            <a:r>
              <a:rPr lang="en-US" dirty="0">
                <a:solidFill>
                  <a:schemeClr val="lt1"/>
                </a:solidFill>
                <a:latin typeface="Arial"/>
                <a:ea typeface="Arial"/>
                <a:cs typeface="Arial"/>
                <a:sym typeface="Arial"/>
              </a:rPr>
              <a:t>and the location of the </a:t>
            </a:r>
            <a:r>
              <a:rPr lang="en-US" dirty="0" smtClean="0">
                <a:solidFill>
                  <a:schemeClr val="lt1"/>
                </a:solidFill>
                <a:latin typeface="Arial"/>
                <a:ea typeface="Arial"/>
                <a:cs typeface="Arial"/>
                <a:sym typeface="Arial"/>
              </a:rPr>
              <a:t>place that </a:t>
            </a:r>
            <a:r>
              <a:rPr lang="en-US" dirty="0">
                <a:solidFill>
                  <a:schemeClr val="lt1"/>
                </a:solidFill>
                <a:latin typeface="Arial"/>
                <a:ea typeface="Arial"/>
                <a:cs typeface="Arial"/>
                <a:sym typeface="Arial"/>
              </a:rPr>
              <a:t>they are </a:t>
            </a:r>
            <a:r>
              <a:rPr lang="en-US" dirty="0" smtClean="0">
                <a:solidFill>
                  <a:schemeClr val="lt1"/>
                </a:solidFill>
                <a:latin typeface="Arial"/>
                <a:ea typeface="Arial"/>
                <a:cs typeface="Arial"/>
                <a:sym typeface="Arial"/>
              </a:rPr>
              <a:t>visiting</a:t>
            </a:r>
            <a:endParaRPr lang="en-US" sz="180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110180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title"/>
          </p:nvPr>
        </p:nvSpPr>
        <p:spPr>
          <a:xfrm>
            <a:off x="1295400" y="362303"/>
            <a:ext cx="9601200" cy="1069940"/>
          </a:xfrm>
        </p:spPr>
        <p:txBody>
          <a:bodyPr rtlCol="0">
            <a:normAutofit/>
          </a:bodyPr>
          <a:lstStyle/>
          <a:p>
            <a:pPr algn="ctr"/>
            <a:r>
              <a:rPr lang="en-US" dirty="0"/>
              <a:t>Applied Technologies</a:t>
            </a:r>
            <a:endParaRPr lang="es-ES" dirty="0"/>
          </a:p>
        </p:txBody>
      </p:sp>
      <p:sp>
        <p:nvSpPr>
          <p:cNvPr id="6" name="Marcador de contenido 2"/>
          <p:cNvSpPr txBox="1">
            <a:spLocks/>
          </p:cNvSpPr>
          <p:nvPr/>
        </p:nvSpPr>
        <p:spPr>
          <a:xfrm>
            <a:off x="1295400" y="1828800"/>
            <a:ext cx="9601200" cy="3561348"/>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buClr>
                <a:schemeClr val="accent1"/>
              </a:buClr>
              <a:buFont typeface="Arial" pitchFamily="34" charset="0"/>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1200"/>
              </a:spcBef>
              <a:buClr>
                <a:schemeClr val="accent1"/>
              </a:buClr>
              <a:buFont typeface="Arial"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lvl="0">
              <a:lnSpc>
                <a:spcPct val="100000"/>
              </a:lnSpc>
              <a:spcBef>
                <a:spcPts val="0"/>
              </a:spcBef>
              <a:buClr>
                <a:srgbClr val="000000"/>
              </a:buClr>
              <a:buSzPts val="1900"/>
            </a:pPr>
            <a:endParaRPr lang="en-US" sz="2800" dirty="0">
              <a:solidFill>
                <a:schemeClr val="lt1"/>
              </a:solidFill>
              <a:latin typeface="Arial"/>
              <a:ea typeface="Arial"/>
              <a:cs typeface="Arial"/>
              <a:sym typeface="Arial"/>
            </a:endParaRPr>
          </a:p>
        </p:txBody>
      </p:sp>
      <p:pic>
        <p:nvPicPr>
          <p:cNvPr id="4" name="Google Shape;252;p8"/>
          <p:cNvPicPr preferRelativeResize="0">
            <a:picLocks/>
          </p:cNvPicPr>
          <p:nvPr/>
        </p:nvPicPr>
        <p:blipFill>
          <a:blip r:embed="rId3">
            <a:alphaModFix/>
          </a:blip>
          <a:stretch>
            <a:fillRect/>
          </a:stretch>
        </p:blipFill>
        <p:spPr>
          <a:xfrm>
            <a:off x="7312412" y="2045968"/>
            <a:ext cx="3039673" cy="2000908"/>
          </a:xfrm>
          <a:prstGeom prst="rect">
            <a:avLst/>
          </a:prstGeom>
          <a:noFill/>
          <a:ln>
            <a:noFill/>
          </a:ln>
        </p:spPr>
      </p:pic>
      <p:pic>
        <p:nvPicPr>
          <p:cNvPr id="7" name="Google Shape;253;p8"/>
          <p:cNvPicPr preferRelativeResize="0"/>
          <p:nvPr/>
        </p:nvPicPr>
        <p:blipFill>
          <a:blip r:embed="rId4">
            <a:alphaModFix/>
          </a:blip>
          <a:stretch>
            <a:fillRect/>
          </a:stretch>
        </p:blipFill>
        <p:spPr>
          <a:xfrm>
            <a:off x="3272346" y="2228274"/>
            <a:ext cx="1989617" cy="1636295"/>
          </a:xfrm>
          <a:prstGeom prst="rect">
            <a:avLst/>
          </a:prstGeom>
          <a:noFill/>
          <a:ln>
            <a:noFill/>
          </a:ln>
        </p:spPr>
      </p:pic>
      <p:pic>
        <p:nvPicPr>
          <p:cNvPr id="8" name="Google Shape;254;p8"/>
          <p:cNvPicPr preferRelativeResize="0"/>
          <p:nvPr/>
        </p:nvPicPr>
        <p:blipFill>
          <a:blip r:embed="rId5">
            <a:alphaModFix/>
          </a:blip>
          <a:stretch>
            <a:fillRect/>
          </a:stretch>
        </p:blipFill>
        <p:spPr>
          <a:xfrm>
            <a:off x="9092250" y="4576376"/>
            <a:ext cx="1970251" cy="1970251"/>
          </a:xfrm>
          <a:prstGeom prst="rect">
            <a:avLst/>
          </a:prstGeom>
          <a:noFill/>
          <a:ln>
            <a:noFill/>
          </a:ln>
        </p:spPr>
      </p:pic>
      <p:pic>
        <p:nvPicPr>
          <p:cNvPr id="9" name="Google Shape;255;p8"/>
          <p:cNvPicPr preferRelativeResize="0"/>
          <p:nvPr/>
        </p:nvPicPr>
        <p:blipFill>
          <a:blip r:embed="rId6">
            <a:alphaModFix/>
          </a:blip>
          <a:stretch>
            <a:fillRect/>
          </a:stretch>
        </p:blipFill>
        <p:spPr>
          <a:xfrm>
            <a:off x="1124100" y="4815326"/>
            <a:ext cx="3606865" cy="1731300"/>
          </a:xfrm>
          <a:prstGeom prst="rect">
            <a:avLst/>
          </a:prstGeom>
          <a:noFill/>
          <a:ln>
            <a:noFill/>
          </a:ln>
        </p:spPr>
      </p:pic>
      <p:pic>
        <p:nvPicPr>
          <p:cNvPr id="10" name="Google Shape;256;p8"/>
          <p:cNvPicPr preferRelativeResize="0"/>
          <p:nvPr/>
        </p:nvPicPr>
        <p:blipFill>
          <a:blip r:embed="rId7">
            <a:alphaModFix/>
          </a:blip>
          <a:stretch>
            <a:fillRect/>
          </a:stretch>
        </p:blipFill>
        <p:spPr>
          <a:xfrm>
            <a:off x="5493648" y="4815333"/>
            <a:ext cx="2752300" cy="1572743"/>
          </a:xfrm>
          <a:prstGeom prst="rect">
            <a:avLst/>
          </a:prstGeom>
          <a:noFill/>
          <a:ln>
            <a:noFill/>
          </a:ln>
        </p:spPr>
      </p:pic>
    </p:spTree>
    <p:extLst>
      <p:ext uri="{BB962C8B-B14F-4D97-AF65-F5344CB8AC3E}">
        <p14:creationId xmlns:p14="http://schemas.microsoft.com/office/powerpoint/2010/main" val="4077614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title"/>
          </p:nvPr>
        </p:nvSpPr>
        <p:spPr>
          <a:xfrm>
            <a:off x="1295400" y="362303"/>
            <a:ext cx="9601200" cy="1069940"/>
          </a:xfrm>
        </p:spPr>
        <p:txBody>
          <a:bodyPr rtlCol="0">
            <a:normAutofit/>
          </a:bodyPr>
          <a:lstStyle/>
          <a:p>
            <a:pPr algn="ctr"/>
            <a:r>
              <a:rPr lang="en-US" dirty="0"/>
              <a:t>Applied Technologies</a:t>
            </a:r>
            <a:endParaRPr lang="es-ES" dirty="0"/>
          </a:p>
        </p:txBody>
      </p:sp>
      <p:sp>
        <p:nvSpPr>
          <p:cNvPr id="6" name="Marcador de contenido 2"/>
          <p:cNvSpPr txBox="1">
            <a:spLocks/>
          </p:cNvSpPr>
          <p:nvPr/>
        </p:nvSpPr>
        <p:spPr>
          <a:xfrm>
            <a:off x="1295400" y="1828800"/>
            <a:ext cx="9601200" cy="3561348"/>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buClr>
                <a:schemeClr val="accent1"/>
              </a:buClr>
              <a:buFont typeface="Arial" pitchFamily="34" charset="0"/>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1200"/>
              </a:spcBef>
              <a:buClr>
                <a:schemeClr val="accent1"/>
              </a:buClr>
              <a:buFont typeface="Arial"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lvl="0">
              <a:lnSpc>
                <a:spcPct val="100000"/>
              </a:lnSpc>
              <a:spcBef>
                <a:spcPts val="0"/>
              </a:spcBef>
              <a:buClr>
                <a:srgbClr val="000000"/>
              </a:buClr>
              <a:buSzPts val="1900"/>
            </a:pPr>
            <a:endParaRPr lang="en-US" sz="2800" dirty="0">
              <a:solidFill>
                <a:schemeClr val="lt1"/>
              </a:solidFill>
              <a:latin typeface="Arial"/>
              <a:ea typeface="Arial"/>
              <a:cs typeface="Arial"/>
              <a:sym typeface="Arial"/>
            </a:endParaRPr>
          </a:p>
        </p:txBody>
      </p:sp>
      <p:pic>
        <p:nvPicPr>
          <p:cNvPr id="11" name="Google Shape;263;p9"/>
          <p:cNvPicPr preferRelativeResize="0"/>
          <p:nvPr/>
        </p:nvPicPr>
        <p:blipFill>
          <a:blip r:embed="rId3">
            <a:alphaModFix/>
          </a:blip>
          <a:stretch>
            <a:fillRect/>
          </a:stretch>
        </p:blipFill>
        <p:spPr>
          <a:xfrm>
            <a:off x="2875246" y="1978297"/>
            <a:ext cx="2283200" cy="2283200"/>
          </a:xfrm>
          <a:prstGeom prst="rect">
            <a:avLst/>
          </a:prstGeom>
          <a:noFill/>
          <a:ln>
            <a:noFill/>
          </a:ln>
        </p:spPr>
      </p:pic>
      <p:pic>
        <p:nvPicPr>
          <p:cNvPr id="12" name="Google Shape;264;p9"/>
          <p:cNvPicPr preferRelativeResize="0"/>
          <p:nvPr/>
        </p:nvPicPr>
        <p:blipFill>
          <a:blip r:embed="rId4">
            <a:alphaModFix/>
          </a:blip>
          <a:stretch>
            <a:fillRect/>
          </a:stretch>
        </p:blipFill>
        <p:spPr>
          <a:xfrm>
            <a:off x="2275796" y="4415322"/>
            <a:ext cx="3773651" cy="1949650"/>
          </a:xfrm>
          <a:prstGeom prst="rect">
            <a:avLst/>
          </a:prstGeom>
          <a:noFill/>
          <a:ln>
            <a:noFill/>
          </a:ln>
        </p:spPr>
      </p:pic>
      <p:pic>
        <p:nvPicPr>
          <p:cNvPr id="13" name="Google Shape;265;p9"/>
          <p:cNvPicPr preferRelativeResize="0"/>
          <p:nvPr/>
        </p:nvPicPr>
        <p:blipFill>
          <a:blip r:embed="rId5">
            <a:alphaModFix/>
          </a:blip>
          <a:stretch>
            <a:fillRect/>
          </a:stretch>
        </p:blipFill>
        <p:spPr>
          <a:xfrm>
            <a:off x="7619252" y="2132122"/>
            <a:ext cx="2634444" cy="2283200"/>
          </a:xfrm>
          <a:prstGeom prst="rect">
            <a:avLst/>
          </a:prstGeom>
          <a:noFill/>
          <a:ln>
            <a:noFill/>
          </a:ln>
        </p:spPr>
      </p:pic>
      <p:pic>
        <p:nvPicPr>
          <p:cNvPr id="14" name="Google Shape;266;p9"/>
          <p:cNvPicPr preferRelativeResize="0"/>
          <p:nvPr/>
        </p:nvPicPr>
        <p:blipFill>
          <a:blip r:embed="rId6">
            <a:alphaModFix/>
          </a:blip>
          <a:stretch>
            <a:fillRect/>
          </a:stretch>
        </p:blipFill>
        <p:spPr>
          <a:xfrm>
            <a:off x="6668997" y="4070173"/>
            <a:ext cx="4077797" cy="2639949"/>
          </a:xfrm>
          <a:prstGeom prst="rect">
            <a:avLst/>
          </a:prstGeom>
          <a:noFill/>
          <a:ln>
            <a:noFill/>
          </a:ln>
        </p:spPr>
      </p:pic>
    </p:spTree>
    <p:extLst>
      <p:ext uri="{BB962C8B-B14F-4D97-AF65-F5344CB8AC3E}">
        <p14:creationId xmlns:p14="http://schemas.microsoft.com/office/powerpoint/2010/main" val="3120062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etal bruñido 16x9">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3892408_TF03030981" id="{9BC45F59-C158-475D-86BC-285062B262F9}" vid="{FEF0A36F-AF71-49BB-A7AE-4CAD26789D46}"/>
    </a:ext>
  </a:extLst>
</a:theme>
</file>

<file path=ppt/theme/theme2.xml><?xml version="1.0" encoding="utf-8"?>
<a:theme xmlns:a="http://schemas.openxmlformats.org/drawingml/2006/main" name="Tema de Offic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61EA76-1630-4788-A629-8FDAFC9205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A16170-AED4-43FB-90C7-1F1653EBFACC}">
  <ds:schemaRefs>
    <ds:schemaRef ds:uri="http://schemas.microsoft.com/office/infopath/2007/PartnerControls"/>
    <ds:schemaRef ds:uri="40262f94-9f35-4ac3-9a90-690165a166b7"/>
    <ds:schemaRef ds:uri="a4f35948-e619-41b3-aa29-22878b09cfd2"/>
    <ds:schemaRef ds:uri="http://purl.org/dc/elements/1.1/"/>
    <ds:schemaRef ds:uri="http://schemas.microsoft.com/office/2006/metadata/properties"/>
    <ds:schemaRef ds:uri="http://www.w3.org/XML/1998/namespace"/>
    <ds:schemaRef ds:uri="http://schemas.microsoft.com/office/2006/documentManagement/types"/>
    <ds:schemaRef ds:uri="http://schemas.openxmlformats.org/package/2006/metadata/core-properties"/>
    <ds:schemaRef ds:uri="http://purl.org/dc/dcmitype/"/>
    <ds:schemaRef ds:uri="http://purl.org/dc/terms/"/>
  </ds:schemaRefs>
</ds:datastoreItem>
</file>

<file path=customXml/itemProps3.xml><?xml version="1.0" encoding="utf-8"?>
<ds:datastoreItem xmlns:ds="http://schemas.openxmlformats.org/officeDocument/2006/customXml" ds:itemID="{31C05A15-2C36-4B2C-9ED7-7313D59409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Presentación en metal bruñido verde (pantalla ancha)</Template>
  <TotalTime>72</TotalTime>
  <Words>501</Words>
  <Application>Microsoft Office PowerPoint</Application>
  <PresentationFormat>Panorámica</PresentationFormat>
  <Paragraphs>57</Paragraphs>
  <Slides>11</Slides>
  <Notes>10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11</vt:i4>
      </vt:variant>
    </vt:vector>
  </HeadingPairs>
  <TitlesOfParts>
    <vt:vector size="14" baseType="lpstr">
      <vt:lpstr>Arial</vt:lpstr>
      <vt:lpstr>Georgia</vt:lpstr>
      <vt:lpstr>Metal bruñido 16x9</vt:lpstr>
      <vt:lpstr>Timberhut</vt:lpstr>
      <vt:lpstr>Presentación de PowerPoint</vt:lpstr>
      <vt:lpstr>Why Timberhut?</vt:lpstr>
      <vt:lpstr>Presentación de PowerPoint</vt:lpstr>
      <vt:lpstr>Presentación de PowerPoint</vt:lpstr>
      <vt:lpstr>Objective</vt:lpstr>
      <vt:lpstr>What is Timberhut? </vt:lpstr>
      <vt:lpstr>Applied Technologies</vt:lpstr>
      <vt:lpstr>Applied Technologies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Timberhut Social</dc:title>
  <dc:creator>Usuario</dc:creator>
  <cp:lastModifiedBy>Usuario</cp:lastModifiedBy>
  <cp:revision>10</cp:revision>
  <dcterms:created xsi:type="dcterms:W3CDTF">2020-04-17T04:35:54Z</dcterms:created>
  <dcterms:modified xsi:type="dcterms:W3CDTF">2020-04-17T05:48:26Z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