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17" roundtripDataSignature="AMtx7mijpqFjtNCw8J9WVbKk9Hqq5w0l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1pPr>
            <a:lvl2pPr indent="-228600" lvl="1" marL="91440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2pPr>
            <a:lvl3pPr indent="-228600" lvl="2" marL="137160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3pPr>
            <a:lvl4pPr indent="-228600" lvl="3" marL="182880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4pPr>
            <a:lvl5pPr indent="-228600" lvl="4" marL="228600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5pPr>
            <a:lvl6pPr indent="-228600" lvl="5" marL="274320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6pPr>
            <a:lvl7pPr indent="-228600" lvl="6" marL="320040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7pPr>
            <a:lvl8pPr indent="-228600" lvl="7" marL="365760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8pPr>
            <a:lvl9pPr indent="-228600" lvl="8" marL="411480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Georgia"/>
                <a:ea typeface="Georgia"/>
                <a:cs typeface="Georgia"/>
                <a:sym typeface="Georgia"/>
              </a:rPr>
              <a:t>‹#›</a:t>
            </a:fld>
            <a:endParaRPr b="0" i="0" sz="1200" u="none" cap="none" strike="noStrike">
              <a:solidFill>
                <a:schemeClr val="dk1"/>
              </a:solidFill>
              <a:latin typeface="Georgia"/>
              <a:ea typeface="Georgia"/>
              <a:cs typeface="Georgia"/>
              <a:sym typeface="Georg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endParaRPr/>
          </a:p>
          <a:p>
            <a:pPr indent="0" lvl="0" marL="0" rtl="0" algn="l">
              <a:spcBef>
                <a:spcPts val="0"/>
              </a:spcBef>
              <a:spcAft>
                <a:spcPts val="0"/>
              </a:spcAft>
              <a:buNone/>
            </a:pPr>
            <a:r>
              <a:t/>
            </a:r>
            <a:endParaRPr/>
          </a:p>
        </p:txBody>
      </p:sp>
      <p:sp>
        <p:nvSpPr>
          <p:cNvPr id="148" name="Google Shape;14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endParaRPr/>
          </a:p>
          <a:p>
            <a:pPr indent="0" lvl="0" marL="0" rtl="0" algn="l">
              <a:spcBef>
                <a:spcPts val="0"/>
              </a:spcBef>
              <a:spcAft>
                <a:spcPts val="0"/>
              </a:spcAft>
              <a:buNone/>
            </a:pPr>
            <a:r>
              <a:t/>
            </a:r>
            <a:endParaRPr/>
          </a:p>
        </p:txBody>
      </p:sp>
      <p:sp>
        <p:nvSpPr>
          <p:cNvPr id="155" name="Google Shape;15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endParaRPr/>
          </a:p>
          <a:p>
            <a:pPr indent="0" lvl="0" marL="0" rtl="0" algn="l">
              <a:spcBef>
                <a:spcPts val="0"/>
              </a:spcBef>
              <a:spcAft>
                <a:spcPts val="0"/>
              </a:spcAft>
              <a:buNone/>
            </a:pPr>
            <a:r>
              <a:t/>
            </a:r>
            <a:endParaRPr/>
          </a:p>
        </p:txBody>
      </p:sp>
      <p:sp>
        <p:nvSpPr>
          <p:cNvPr id="167" name="Google Shape;16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609600" y="261254"/>
            <a:ext cx="8226490" cy="308376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7200"/>
              <a:buFont typeface="Georgia"/>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609600" y="3386585"/>
            <a:ext cx="8229600" cy="1371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a:solidFill>
                  <a:schemeClr val="accent1"/>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1918" y="-797720"/>
            <a:ext cx="4348163" cy="96012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1" name="Google Shape;71;p22"/>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67721" y="2448084"/>
            <a:ext cx="5811838"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2201813" y="-541288"/>
            <a:ext cx="5811838" cy="7624664"/>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7" name="Google Shape;77;p23"/>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contenido" type="obj">
  <p:cSld name="OBJECT">
    <p:spTree>
      <p:nvGrpSpPr>
        <p:cNvPr id="18" name="Shape 18"/>
        <p:cNvGrpSpPr/>
        <p:nvPr/>
      </p:nvGrpSpPr>
      <p:grpSpPr>
        <a:xfrm>
          <a:off x="0" y="0"/>
          <a:ext cx="0" cy="0"/>
          <a:chOff x="0" y="0"/>
          <a:chExt cx="0" cy="0"/>
        </a:xfrm>
      </p:grpSpPr>
      <p:sp>
        <p:nvSpPr>
          <p:cNvPr id="19" name="Google Shape;19;p14"/>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body"/>
          </p:nvPr>
        </p:nvSpPr>
        <p:spPr>
          <a:xfrm>
            <a:off x="1295400" y="1828799"/>
            <a:ext cx="9601200" cy="43481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21" name="Google Shape;21;p14"/>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15"/>
          <p:cNvSpPr txBox="1"/>
          <p:nvPr>
            <p:ph type="title"/>
          </p:nvPr>
        </p:nvSpPr>
        <p:spPr>
          <a:xfrm>
            <a:off x="612648" y="265176"/>
            <a:ext cx="8229600" cy="30815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5400"/>
              <a:buFont typeface="Georg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5"/>
          <p:cNvSpPr txBox="1"/>
          <p:nvPr>
            <p:ph idx="1" type="body"/>
          </p:nvPr>
        </p:nvSpPr>
        <p:spPr>
          <a:xfrm>
            <a:off x="612648" y="3388268"/>
            <a:ext cx="8229600"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800"/>
              </a:spcBef>
              <a:spcAft>
                <a:spcPts val="0"/>
              </a:spcAft>
              <a:buSzPts val="1600"/>
              <a:buNone/>
              <a:defRPr sz="1600"/>
            </a:lvl5pPr>
            <a:lvl6pPr indent="-228600" lvl="5" marL="2743200" algn="l">
              <a:lnSpc>
                <a:spcPct val="90000"/>
              </a:lnSpc>
              <a:spcBef>
                <a:spcPts val="800"/>
              </a:spcBef>
              <a:spcAft>
                <a:spcPts val="0"/>
              </a:spcAft>
              <a:buSzPts val="1600"/>
              <a:buNone/>
              <a:defRPr sz="1600"/>
            </a:lvl6pPr>
            <a:lvl7pPr indent="-228600" lvl="6" marL="3200400" algn="l">
              <a:lnSpc>
                <a:spcPct val="90000"/>
              </a:lnSpc>
              <a:spcBef>
                <a:spcPts val="800"/>
              </a:spcBef>
              <a:spcAft>
                <a:spcPts val="0"/>
              </a:spcAft>
              <a:buSzPts val="1600"/>
              <a:buNone/>
              <a:defRPr sz="1600"/>
            </a:lvl7pPr>
            <a:lvl8pPr indent="-228600" lvl="7" marL="3657600" algn="l">
              <a:lnSpc>
                <a:spcPct val="90000"/>
              </a:lnSpc>
              <a:spcBef>
                <a:spcPts val="800"/>
              </a:spcBef>
              <a:spcAft>
                <a:spcPts val="0"/>
              </a:spcAft>
              <a:buSzPts val="1600"/>
              <a:buNone/>
              <a:defRPr sz="1600"/>
            </a:lvl8pPr>
            <a:lvl9pPr indent="-228600" lvl="8" marL="4114800" algn="l">
              <a:lnSpc>
                <a:spcPct val="90000"/>
              </a:lnSpc>
              <a:spcBef>
                <a:spcPts val="800"/>
              </a:spcBef>
              <a:spcAft>
                <a:spcPts val="0"/>
              </a:spcAft>
              <a:buSzPts val="1600"/>
              <a:buNone/>
              <a:defRPr sz="1600"/>
            </a:lvl9pPr>
          </a:lstStyle>
          <a:p/>
        </p:txBody>
      </p:sp>
      <p:sp>
        <p:nvSpPr>
          <p:cNvPr id="27" name="Google Shape;27;p15"/>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0" name="Shape 30"/>
        <p:cNvGrpSpPr/>
        <p:nvPr/>
      </p:nvGrpSpPr>
      <p:grpSpPr>
        <a:xfrm>
          <a:off x="0" y="0"/>
          <a:ext cx="0" cy="0"/>
          <a:chOff x="0" y="0"/>
          <a:chExt cx="0" cy="0"/>
        </a:xfrm>
      </p:grpSpPr>
      <p:sp>
        <p:nvSpPr>
          <p:cNvPr id="31" name="Google Shape;31;p16"/>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6"/>
          <p:cNvSpPr txBox="1"/>
          <p:nvPr>
            <p:ph idx="1" type="body"/>
          </p:nvPr>
        </p:nvSpPr>
        <p:spPr>
          <a:xfrm>
            <a:off x="1295401" y="1828800"/>
            <a:ext cx="4572000" cy="43481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342900" lvl="8" marL="4114800" algn="l">
              <a:lnSpc>
                <a:spcPct val="90000"/>
              </a:lnSpc>
              <a:spcBef>
                <a:spcPts val="800"/>
              </a:spcBef>
              <a:spcAft>
                <a:spcPts val="0"/>
              </a:spcAft>
              <a:buSzPts val="1800"/>
              <a:buChar char="•"/>
              <a:defRPr sz="1800"/>
            </a:lvl9pPr>
          </a:lstStyle>
          <a:p/>
        </p:txBody>
      </p:sp>
      <p:sp>
        <p:nvSpPr>
          <p:cNvPr id="33" name="Google Shape;33;p16"/>
          <p:cNvSpPr txBox="1"/>
          <p:nvPr>
            <p:ph idx="2" type="body"/>
          </p:nvPr>
        </p:nvSpPr>
        <p:spPr>
          <a:xfrm>
            <a:off x="6324599" y="1828800"/>
            <a:ext cx="4572000" cy="43481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342900" lvl="8" marL="4114800" algn="l">
              <a:lnSpc>
                <a:spcPct val="90000"/>
              </a:lnSpc>
              <a:spcBef>
                <a:spcPts val="800"/>
              </a:spcBef>
              <a:spcAft>
                <a:spcPts val="0"/>
              </a:spcAft>
              <a:buSzPts val="1800"/>
              <a:buChar char="•"/>
              <a:defRPr sz="1800"/>
            </a:lvl9pPr>
          </a:lstStyle>
          <a:p/>
        </p:txBody>
      </p:sp>
      <p:sp>
        <p:nvSpPr>
          <p:cNvPr id="34" name="Google Shape;34;p16"/>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7" name="Shape 37"/>
        <p:cNvGrpSpPr/>
        <p:nvPr/>
      </p:nvGrpSpPr>
      <p:grpSpPr>
        <a:xfrm>
          <a:off x="0" y="0"/>
          <a:ext cx="0" cy="0"/>
          <a:chOff x="0" y="0"/>
          <a:chExt cx="0" cy="0"/>
        </a:xfrm>
      </p:grpSpPr>
      <p:sp>
        <p:nvSpPr>
          <p:cNvPr id="38" name="Google Shape;38;p17"/>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1298448" y="1627258"/>
            <a:ext cx="45720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0" name="Google Shape;40;p17"/>
          <p:cNvSpPr txBox="1"/>
          <p:nvPr>
            <p:ph idx="2" type="body"/>
          </p:nvPr>
        </p:nvSpPr>
        <p:spPr>
          <a:xfrm>
            <a:off x="1298448" y="2373284"/>
            <a:ext cx="4572000" cy="38404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30200" lvl="5" marL="2743200" algn="l">
              <a:lnSpc>
                <a:spcPct val="90000"/>
              </a:lnSpc>
              <a:spcBef>
                <a:spcPts val="800"/>
              </a:spcBef>
              <a:spcAft>
                <a:spcPts val="0"/>
              </a:spcAft>
              <a:buSzPts val="1600"/>
              <a:buChar char="•"/>
              <a:defRPr sz="1600"/>
            </a:lvl6pPr>
            <a:lvl7pPr indent="-330200" lvl="6" marL="3200400" algn="l">
              <a:lnSpc>
                <a:spcPct val="90000"/>
              </a:lnSpc>
              <a:spcBef>
                <a:spcPts val="800"/>
              </a:spcBef>
              <a:spcAft>
                <a:spcPts val="0"/>
              </a:spcAft>
              <a:buSzPts val="1600"/>
              <a:buChar char="•"/>
              <a:defRPr sz="1600"/>
            </a:lvl7pPr>
            <a:lvl8pPr indent="-330200" lvl="7" marL="3657600" algn="l">
              <a:lnSpc>
                <a:spcPct val="90000"/>
              </a:lnSpc>
              <a:spcBef>
                <a:spcPts val="800"/>
              </a:spcBef>
              <a:spcAft>
                <a:spcPts val="0"/>
              </a:spcAft>
              <a:buSzPts val="1600"/>
              <a:buChar char="•"/>
              <a:defRPr sz="1600"/>
            </a:lvl8pPr>
            <a:lvl9pPr indent="-330200" lvl="8" marL="4114800" algn="l">
              <a:lnSpc>
                <a:spcPct val="90000"/>
              </a:lnSpc>
              <a:spcBef>
                <a:spcPts val="800"/>
              </a:spcBef>
              <a:spcAft>
                <a:spcPts val="0"/>
              </a:spcAft>
              <a:buSzPts val="1600"/>
              <a:buChar char="•"/>
              <a:defRPr sz="1600"/>
            </a:lvl9pPr>
          </a:lstStyle>
          <a:p/>
        </p:txBody>
      </p:sp>
      <p:sp>
        <p:nvSpPr>
          <p:cNvPr id="41" name="Google Shape;41;p17"/>
          <p:cNvSpPr txBox="1"/>
          <p:nvPr>
            <p:ph idx="3" type="body"/>
          </p:nvPr>
        </p:nvSpPr>
        <p:spPr>
          <a:xfrm>
            <a:off x="6327648" y="1627258"/>
            <a:ext cx="45720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2" name="Google Shape;42;p17"/>
          <p:cNvSpPr txBox="1"/>
          <p:nvPr>
            <p:ph idx="4" type="body"/>
          </p:nvPr>
        </p:nvSpPr>
        <p:spPr>
          <a:xfrm>
            <a:off x="6327648" y="2373284"/>
            <a:ext cx="4572000" cy="38404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30200" lvl="5" marL="2743200" algn="l">
              <a:lnSpc>
                <a:spcPct val="90000"/>
              </a:lnSpc>
              <a:spcBef>
                <a:spcPts val="800"/>
              </a:spcBef>
              <a:spcAft>
                <a:spcPts val="0"/>
              </a:spcAft>
              <a:buSzPts val="1600"/>
              <a:buChar char="•"/>
              <a:defRPr sz="1600"/>
            </a:lvl6pPr>
            <a:lvl7pPr indent="-330200" lvl="6" marL="3200400" algn="l">
              <a:lnSpc>
                <a:spcPct val="90000"/>
              </a:lnSpc>
              <a:spcBef>
                <a:spcPts val="800"/>
              </a:spcBef>
              <a:spcAft>
                <a:spcPts val="0"/>
              </a:spcAft>
              <a:buSzPts val="1600"/>
              <a:buChar char="•"/>
              <a:defRPr sz="1600"/>
            </a:lvl7pPr>
            <a:lvl8pPr indent="-330200" lvl="7" marL="3657600" algn="l">
              <a:lnSpc>
                <a:spcPct val="90000"/>
              </a:lnSpc>
              <a:spcBef>
                <a:spcPts val="800"/>
              </a:spcBef>
              <a:spcAft>
                <a:spcPts val="0"/>
              </a:spcAft>
              <a:buSzPts val="1600"/>
              <a:buChar char="•"/>
              <a:defRPr sz="1600"/>
            </a:lvl8pPr>
            <a:lvl9pPr indent="-330200" lvl="8" marL="4114800" algn="l">
              <a:lnSpc>
                <a:spcPct val="90000"/>
              </a:lnSpc>
              <a:spcBef>
                <a:spcPts val="800"/>
              </a:spcBef>
              <a:spcAft>
                <a:spcPts val="0"/>
              </a:spcAft>
              <a:buSzPts val="1600"/>
              <a:buChar char="•"/>
              <a:defRPr sz="1600"/>
            </a:lvl9pPr>
          </a:lstStyle>
          <a:p/>
        </p:txBody>
      </p:sp>
      <p:sp>
        <p:nvSpPr>
          <p:cNvPr id="43" name="Google Shape;43;p17"/>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6" name="Shape 46"/>
        <p:cNvGrpSpPr/>
        <p:nvPr/>
      </p:nvGrpSpPr>
      <p:grpSpPr>
        <a:xfrm>
          <a:off x="0" y="0"/>
          <a:ext cx="0" cy="0"/>
          <a:chOff x="0" y="0"/>
          <a:chExt cx="0" cy="0"/>
        </a:xfrm>
      </p:grpSpPr>
      <p:sp>
        <p:nvSpPr>
          <p:cNvPr id="47" name="Google Shape;47;p18"/>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9"/>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20"/>
          <p:cNvSpPr/>
          <p:nvPr/>
        </p:nvSpPr>
        <p:spPr>
          <a:xfrm>
            <a:off x="0" y="0"/>
            <a:ext cx="73152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57" name="Google Shape;57;p20"/>
          <p:cNvSpPr txBox="1"/>
          <p:nvPr>
            <p:ph type="title"/>
          </p:nvPr>
        </p:nvSpPr>
        <p:spPr>
          <a:xfrm>
            <a:off x="7979330" y="457200"/>
            <a:ext cx="3603070" cy="1554480"/>
          </a:xfrm>
          <a:prstGeom prst="rect">
            <a:avLst/>
          </a:prstGeom>
          <a:noFill/>
          <a:ln>
            <a:noFill/>
          </a:ln>
        </p:spPr>
        <p:txBody>
          <a:bodyPr anchorCtr="0" anchor="b" bIns="45700" lIns="91425" spcFirstLastPara="1" rIns="91425" wrap="square" tIns="45700">
            <a:normAutofit/>
          </a:bodyPr>
          <a:lstStyle>
            <a:lvl1pPr lvl="0" algn="l">
              <a:lnSpc>
                <a:spcPct val="96875"/>
              </a:lnSpc>
              <a:spcBef>
                <a:spcPts val="0"/>
              </a:spcBef>
              <a:spcAft>
                <a:spcPts val="0"/>
              </a:spcAft>
              <a:buClr>
                <a:schemeClr val="accent1"/>
              </a:buClr>
              <a:buSzPts val="3200"/>
              <a:buFont typeface="Georg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0"/>
          <p:cNvSpPr txBox="1"/>
          <p:nvPr>
            <p:ph idx="1" type="body"/>
          </p:nvPr>
        </p:nvSpPr>
        <p:spPr>
          <a:xfrm>
            <a:off x="606490" y="685800"/>
            <a:ext cx="6102220" cy="54864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9" name="Google Shape;59;p20"/>
          <p:cNvSpPr txBox="1"/>
          <p:nvPr>
            <p:ph idx="2" type="body"/>
          </p:nvPr>
        </p:nvSpPr>
        <p:spPr>
          <a:xfrm>
            <a:off x="7979330" y="2101850"/>
            <a:ext cx="3603070"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60" name="Google Shape;60;p20"/>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leyenda" type="picTx">
  <p:cSld name="PICTURE_WITH_CAPTION_TEXT">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21"/>
          <p:cNvSpPr/>
          <p:nvPr/>
        </p:nvSpPr>
        <p:spPr>
          <a:xfrm>
            <a:off x="0" y="0"/>
            <a:ext cx="73152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65" name="Google Shape;65;p21"/>
          <p:cNvSpPr txBox="1"/>
          <p:nvPr>
            <p:ph type="title"/>
          </p:nvPr>
        </p:nvSpPr>
        <p:spPr>
          <a:xfrm>
            <a:off x="7982712" y="457200"/>
            <a:ext cx="3602736" cy="1554480"/>
          </a:xfrm>
          <a:prstGeom prst="rect">
            <a:avLst/>
          </a:prstGeom>
          <a:noFill/>
          <a:ln>
            <a:noFill/>
          </a:ln>
        </p:spPr>
        <p:txBody>
          <a:bodyPr anchorCtr="0" anchor="b" bIns="45700" lIns="91425" spcFirstLastPara="1" rIns="91425" wrap="square" tIns="45700">
            <a:normAutofit/>
          </a:bodyPr>
          <a:lstStyle>
            <a:lvl1pPr lvl="0" algn="l">
              <a:lnSpc>
                <a:spcPct val="96875"/>
              </a:lnSpc>
              <a:spcBef>
                <a:spcPts val="0"/>
              </a:spcBef>
              <a:spcAft>
                <a:spcPts val="0"/>
              </a:spcAft>
              <a:buClr>
                <a:schemeClr val="accent1"/>
              </a:buClr>
              <a:buSzPts val="3200"/>
              <a:buFont typeface="Georg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Marcador de posición vacío para agregar una imagen. Haga clic en el marcador de posición y seleccione la imagen que desee agregar" id="66" name="Google Shape;66;p21"/>
          <p:cNvSpPr/>
          <p:nvPr>
            <p:ph idx="2" type="pic"/>
          </p:nvPr>
        </p:nvSpPr>
        <p:spPr>
          <a:xfrm>
            <a:off x="0" y="-1"/>
            <a:ext cx="7315200" cy="6858000"/>
          </a:xfrm>
          <a:prstGeom prst="rect">
            <a:avLst/>
          </a:prstGeom>
          <a:noFill/>
          <a:ln>
            <a:noFill/>
          </a:ln>
        </p:spPr>
        <p:txBody>
          <a:bodyPr anchorCtr="0" anchor="t" bIns="45700" lIns="91425" spcFirstLastPara="1" rIns="91425" wrap="square" tIns="457200">
            <a:normAutofit/>
          </a:bodyPr>
          <a:lstStyle>
            <a:lvl1pPr lvl="0" marR="0" rtl="0" algn="ctr">
              <a:lnSpc>
                <a:spcPct val="90000"/>
              </a:lnSpc>
              <a:spcBef>
                <a:spcPts val="1800"/>
              </a:spcBef>
              <a:spcAft>
                <a:spcPts val="0"/>
              </a:spcAft>
              <a:buClr>
                <a:schemeClr val="accent1"/>
              </a:buClr>
              <a:buSzPts val="2400"/>
              <a:buFont typeface="Arial"/>
              <a:buNone/>
              <a:defRPr b="0" i="0" sz="2400" u="none" cap="none" strike="noStrike">
                <a:solidFill>
                  <a:schemeClr val="lt1"/>
                </a:solidFill>
                <a:latin typeface="Georgia"/>
                <a:ea typeface="Georgia"/>
                <a:cs typeface="Georgia"/>
                <a:sym typeface="Georgia"/>
              </a:defRPr>
            </a:lvl1pPr>
            <a:lvl2pPr lvl="1" marR="0" rtl="0" algn="l">
              <a:lnSpc>
                <a:spcPct val="90000"/>
              </a:lnSpc>
              <a:spcBef>
                <a:spcPts val="1200"/>
              </a:spcBef>
              <a:spcAft>
                <a:spcPts val="0"/>
              </a:spcAft>
              <a:buClr>
                <a:schemeClr val="accent1"/>
              </a:buClr>
              <a:buSzPts val="2800"/>
              <a:buFont typeface="Arial"/>
              <a:buNone/>
              <a:defRPr b="0" i="0" sz="2800" u="none" cap="none" strike="noStrike">
                <a:solidFill>
                  <a:schemeClr val="lt1"/>
                </a:solidFill>
                <a:latin typeface="Georgia"/>
                <a:ea typeface="Georgia"/>
                <a:cs typeface="Georgia"/>
                <a:sym typeface="Georgia"/>
              </a:defRPr>
            </a:lvl2pPr>
            <a:lvl3pPr lvl="2" marR="0" rtl="0" algn="l">
              <a:lnSpc>
                <a:spcPct val="90000"/>
              </a:lnSpc>
              <a:spcBef>
                <a:spcPts val="800"/>
              </a:spcBef>
              <a:spcAft>
                <a:spcPts val="0"/>
              </a:spcAft>
              <a:buClr>
                <a:schemeClr val="accent1"/>
              </a:buClr>
              <a:buSzPts val="2400"/>
              <a:buFont typeface="Arial"/>
              <a:buNone/>
              <a:defRPr b="0" i="0" sz="2400" u="none" cap="none" strike="noStrike">
                <a:solidFill>
                  <a:schemeClr val="lt1"/>
                </a:solidFill>
                <a:latin typeface="Georgia"/>
                <a:ea typeface="Georgia"/>
                <a:cs typeface="Georgia"/>
                <a:sym typeface="Georgia"/>
              </a:defRPr>
            </a:lvl3pPr>
            <a:lvl4pPr lvl="3"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Georgia"/>
                <a:ea typeface="Georgia"/>
                <a:cs typeface="Georgia"/>
                <a:sym typeface="Georgia"/>
              </a:defRPr>
            </a:lvl4pPr>
            <a:lvl5pPr lvl="4"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Georgia"/>
                <a:ea typeface="Georgia"/>
                <a:cs typeface="Georgia"/>
                <a:sym typeface="Georgia"/>
              </a:defRPr>
            </a:lvl5pPr>
            <a:lvl6pPr lvl="5"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Georgia"/>
                <a:ea typeface="Georgia"/>
                <a:cs typeface="Georgia"/>
                <a:sym typeface="Georgia"/>
              </a:defRPr>
            </a:lvl6pPr>
            <a:lvl7pPr lvl="6"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Georgia"/>
                <a:ea typeface="Georgia"/>
                <a:cs typeface="Georgia"/>
                <a:sym typeface="Georgia"/>
              </a:defRPr>
            </a:lvl7pPr>
            <a:lvl8pPr lvl="7"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Georgia"/>
                <a:ea typeface="Georgia"/>
                <a:cs typeface="Georgia"/>
                <a:sym typeface="Georgia"/>
              </a:defRPr>
            </a:lvl8pPr>
            <a:lvl9pPr lvl="8"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Georgia"/>
                <a:ea typeface="Georgia"/>
                <a:cs typeface="Georgia"/>
                <a:sym typeface="Georgia"/>
              </a:defRPr>
            </a:lvl9pPr>
          </a:lstStyle>
          <a:p/>
        </p:txBody>
      </p:sp>
      <p:sp>
        <p:nvSpPr>
          <p:cNvPr id="67" name="Google Shape;67;p21"/>
          <p:cNvSpPr txBox="1"/>
          <p:nvPr>
            <p:ph idx="1" type="body"/>
          </p:nvPr>
        </p:nvSpPr>
        <p:spPr>
          <a:xfrm>
            <a:off x="7982712" y="2101850"/>
            <a:ext cx="3602736"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SzPts val="1600"/>
              <a:buNone/>
              <a:defRPr sz="1600"/>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3200"/>
              <a:buFont typeface="Georgia"/>
              <a:buNone/>
              <a:defRPr b="0" i="0" sz="32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1295400" y="1828799"/>
            <a:ext cx="9601200" cy="434816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chemeClr val="lt1"/>
                </a:solidFill>
                <a:latin typeface="Georgia"/>
                <a:ea typeface="Georgia"/>
                <a:cs typeface="Georgia"/>
                <a:sym typeface="Georgia"/>
              </a:defRPr>
            </a:lvl1pPr>
            <a:lvl2pPr indent="-342900" lvl="1" marL="914400" marR="0" rtl="0" algn="l">
              <a:lnSpc>
                <a:spcPct val="90000"/>
              </a:lnSpc>
              <a:spcBef>
                <a:spcPts val="1200"/>
              </a:spcBef>
              <a:spcAft>
                <a:spcPts val="0"/>
              </a:spcAft>
              <a:buClr>
                <a:schemeClr val="accent1"/>
              </a:buClr>
              <a:buSzPts val="1800"/>
              <a:buFont typeface="Arial"/>
              <a:buChar char="•"/>
              <a:defRPr b="0" i="0" sz="1800" u="none" cap="none" strike="noStrike">
                <a:solidFill>
                  <a:schemeClr val="lt1"/>
                </a:solidFill>
                <a:latin typeface="Georgia"/>
                <a:ea typeface="Georgia"/>
                <a:cs typeface="Georgia"/>
                <a:sym typeface="Georgi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chemeClr val="lt1"/>
                </a:solidFill>
                <a:latin typeface="Georgia"/>
                <a:ea typeface="Georgia"/>
                <a:cs typeface="Georgia"/>
                <a:sym typeface="Georgi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Georgia"/>
                <a:ea typeface="Georgia"/>
                <a:cs typeface="Georgia"/>
                <a:sym typeface="Georgi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Georgia"/>
                <a:ea typeface="Georgia"/>
                <a:cs typeface="Georgia"/>
                <a:sym typeface="Georgi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Georgia"/>
                <a:ea typeface="Georgia"/>
                <a:cs typeface="Georgia"/>
                <a:sym typeface="Georgi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Georgia"/>
                <a:ea typeface="Georgia"/>
                <a:cs typeface="Georgia"/>
                <a:sym typeface="Georgi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Georgia"/>
                <a:ea typeface="Georgia"/>
                <a:cs typeface="Georgia"/>
                <a:sym typeface="Georgi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Georgia"/>
                <a:ea typeface="Georgia"/>
                <a:cs typeface="Georgia"/>
                <a:sym typeface="Georgia"/>
              </a:defRPr>
            </a:lvl9pPr>
          </a:lstStyle>
          <a:p/>
        </p:txBody>
      </p:sp>
      <p:sp>
        <p:nvSpPr>
          <p:cNvPr id="12" name="Google Shape;12;p12"/>
          <p:cNvSpPr txBox="1"/>
          <p:nvPr>
            <p:ph idx="11" type="ftr"/>
          </p:nvPr>
        </p:nvSpPr>
        <p:spPr>
          <a:xfrm>
            <a:off x="609600" y="6385492"/>
            <a:ext cx="6099048"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accen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9pPr>
          </a:lstStyle>
          <a:p/>
        </p:txBody>
      </p:sp>
      <p:sp>
        <p:nvSpPr>
          <p:cNvPr id="13" name="Google Shape;13;p12"/>
          <p:cNvSpPr txBox="1"/>
          <p:nvPr>
            <p:ph idx="10" type="dt"/>
          </p:nvPr>
        </p:nvSpPr>
        <p:spPr>
          <a:xfrm>
            <a:off x="9419253" y="6385492"/>
            <a:ext cx="982047" cy="2286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accen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9pPr>
          </a:lstStyle>
          <a:p/>
        </p:txBody>
      </p:sp>
      <p:sp>
        <p:nvSpPr>
          <p:cNvPr id="14" name="Google Shape;14;p12"/>
          <p:cNvSpPr txBox="1"/>
          <p:nvPr>
            <p:ph idx="12" type="sldNum"/>
          </p:nvPr>
        </p:nvSpPr>
        <p:spPr>
          <a:xfrm>
            <a:off x="10753532" y="6385492"/>
            <a:ext cx="828868"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accent1"/>
                </a:solidFill>
                <a:latin typeface="Georgia"/>
                <a:ea typeface="Georgia"/>
                <a:cs typeface="Georgia"/>
                <a:sym typeface="Georgia"/>
              </a:defRPr>
            </a:lvl1pPr>
            <a:lvl2pPr indent="0" lvl="1" marL="0" marR="0" rtl="0" algn="r">
              <a:spcBef>
                <a:spcPts val="0"/>
              </a:spcBef>
              <a:buNone/>
              <a:defRPr b="0" i="0" sz="1100" u="none" cap="none" strike="noStrike">
                <a:solidFill>
                  <a:schemeClr val="accent1"/>
                </a:solidFill>
                <a:latin typeface="Georgia"/>
                <a:ea typeface="Georgia"/>
                <a:cs typeface="Georgia"/>
                <a:sym typeface="Georgia"/>
              </a:defRPr>
            </a:lvl2pPr>
            <a:lvl3pPr indent="0" lvl="2" marL="0" marR="0" rtl="0" algn="r">
              <a:spcBef>
                <a:spcPts val="0"/>
              </a:spcBef>
              <a:buNone/>
              <a:defRPr b="0" i="0" sz="1100" u="none" cap="none" strike="noStrike">
                <a:solidFill>
                  <a:schemeClr val="accent1"/>
                </a:solidFill>
                <a:latin typeface="Georgia"/>
                <a:ea typeface="Georgia"/>
                <a:cs typeface="Georgia"/>
                <a:sym typeface="Georgia"/>
              </a:defRPr>
            </a:lvl3pPr>
            <a:lvl4pPr indent="0" lvl="3" marL="0" marR="0" rtl="0" algn="r">
              <a:spcBef>
                <a:spcPts val="0"/>
              </a:spcBef>
              <a:buNone/>
              <a:defRPr b="0" i="0" sz="1100" u="none" cap="none" strike="noStrike">
                <a:solidFill>
                  <a:schemeClr val="accent1"/>
                </a:solidFill>
                <a:latin typeface="Georgia"/>
                <a:ea typeface="Georgia"/>
                <a:cs typeface="Georgia"/>
                <a:sym typeface="Georgia"/>
              </a:defRPr>
            </a:lvl4pPr>
            <a:lvl5pPr indent="0" lvl="4" marL="0" marR="0" rtl="0" algn="r">
              <a:spcBef>
                <a:spcPts val="0"/>
              </a:spcBef>
              <a:buNone/>
              <a:defRPr b="0" i="0" sz="1100" u="none" cap="none" strike="noStrike">
                <a:solidFill>
                  <a:schemeClr val="accent1"/>
                </a:solidFill>
                <a:latin typeface="Georgia"/>
                <a:ea typeface="Georgia"/>
                <a:cs typeface="Georgia"/>
                <a:sym typeface="Georgia"/>
              </a:defRPr>
            </a:lvl5pPr>
            <a:lvl6pPr indent="0" lvl="5" marL="0" marR="0" rtl="0" algn="r">
              <a:spcBef>
                <a:spcPts val="0"/>
              </a:spcBef>
              <a:buNone/>
              <a:defRPr b="0" i="0" sz="1100" u="none" cap="none" strike="noStrike">
                <a:solidFill>
                  <a:schemeClr val="accent1"/>
                </a:solidFill>
                <a:latin typeface="Georgia"/>
                <a:ea typeface="Georgia"/>
                <a:cs typeface="Georgia"/>
                <a:sym typeface="Georgia"/>
              </a:defRPr>
            </a:lvl6pPr>
            <a:lvl7pPr indent="0" lvl="6" marL="0" marR="0" rtl="0" algn="r">
              <a:spcBef>
                <a:spcPts val="0"/>
              </a:spcBef>
              <a:buNone/>
              <a:defRPr b="0" i="0" sz="1100" u="none" cap="none" strike="noStrike">
                <a:solidFill>
                  <a:schemeClr val="accent1"/>
                </a:solidFill>
                <a:latin typeface="Georgia"/>
                <a:ea typeface="Georgia"/>
                <a:cs typeface="Georgia"/>
                <a:sym typeface="Georgia"/>
              </a:defRPr>
            </a:lvl7pPr>
            <a:lvl8pPr indent="0" lvl="7" marL="0" marR="0" rtl="0" algn="r">
              <a:spcBef>
                <a:spcPts val="0"/>
              </a:spcBef>
              <a:buNone/>
              <a:defRPr b="0" i="0" sz="1100" u="none" cap="none" strike="noStrike">
                <a:solidFill>
                  <a:schemeClr val="accent1"/>
                </a:solidFill>
                <a:latin typeface="Georgia"/>
                <a:ea typeface="Georgia"/>
                <a:cs typeface="Georgia"/>
                <a:sym typeface="Georgia"/>
              </a:defRPr>
            </a:lvl8pPr>
            <a:lvl9pPr indent="0" lvl="8" marL="0" marR="0" rtl="0" algn="r">
              <a:spcBef>
                <a:spcPts val="0"/>
              </a:spcBef>
              <a:buNone/>
              <a:defRPr b="0" i="0" sz="1100" u="none" cap="none" strike="noStrike">
                <a:solidFill>
                  <a:schemeClr val="accen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4.jpg"/><Relationship Id="rId5" Type="http://schemas.openxmlformats.org/officeDocument/2006/relationships/image" Target="../media/image4.jpg"/><Relationship Id="rId6"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
          <p:cNvSpPr txBox="1"/>
          <p:nvPr>
            <p:ph type="ctrTitle"/>
          </p:nvPr>
        </p:nvSpPr>
        <p:spPr>
          <a:xfrm>
            <a:off x="1732544" y="517355"/>
            <a:ext cx="6923069" cy="1456063"/>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8000"/>
              <a:buFont typeface="Georgia"/>
              <a:buNone/>
            </a:pPr>
            <a:r>
              <a:rPr lang="en-US" sz="8000"/>
              <a:t>Timberhut</a:t>
            </a:r>
            <a:endParaRPr sz="8000"/>
          </a:p>
        </p:txBody>
      </p:sp>
      <p:sp>
        <p:nvSpPr>
          <p:cNvPr id="86" name="Google Shape;86;p1"/>
          <p:cNvSpPr txBox="1"/>
          <p:nvPr>
            <p:ph idx="1" type="subTitle"/>
          </p:nvPr>
        </p:nvSpPr>
        <p:spPr>
          <a:xfrm>
            <a:off x="1752596" y="2167784"/>
            <a:ext cx="8229600" cy="137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US" sz="3200"/>
              <a:t>Social Network</a:t>
            </a:r>
            <a:endParaRPr sz="3200"/>
          </a:p>
        </p:txBody>
      </p:sp>
      <p:pic>
        <p:nvPicPr>
          <p:cNvPr id="87" name="Google Shape;87;p1"/>
          <p:cNvPicPr preferRelativeResize="0"/>
          <p:nvPr/>
        </p:nvPicPr>
        <p:blipFill rotWithShape="1">
          <a:blip r:embed="rId3">
            <a:alphaModFix/>
          </a:blip>
          <a:srcRect b="0" l="0" r="0" t="0"/>
          <a:stretch/>
        </p:blipFill>
        <p:spPr>
          <a:xfrm>
            <a:off x="10323094" y="705865"/>
            <a:ext cx="1193236" cy="1175293"/>
          </a:xfrm>
          <a:prstGeom prst="ellipse">
            <a:avLst/>
          </a:prstGeom>
          <a:noFill/>
          <a:ln cap="flat" cmpd="sng" w="19050">
            <a:solidFill>
              <a:schemeClr val="dk1"/>
            </a:solidFill>
            <a:prstDash val="solid"/>
            <a:round/>
            <a:headEnd len="sm" w="sm" type="none"/>
            <a:tailEnd len="sm" w="sm" type="none"/>
          </a:ln>
        </p:spPr>
      </p:pic>
      <p:pic>
        <p:nvPicPr>
          <p:cNvPr descr="El ciclismo de ruta y el ciclismo de montaña | Ciclismo de ruta ..." id="88" name="Google Shape;88;p1"/>
          <p:cNvPicPr preferRelativeResize="0"/>
          <p:nvPr/>
        </p:nvPicPr>
        <p:blipFill rotWithShape="1">
          <a:blip r:embed="rId4">
            <a:alphaModFix/>
          </a:blip>
          <a:srcRect b="0" l="0" r="0" t="0"/>
          <a:stretch/>
        </p:blipFill>
        <p:spPr>
          <a:xfrm>
            <a:off x="-446002" y="3862137"/>
            <a:ext cx="13187444" cy="340101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Georgia"/>
              <a:buNone/>
            </a:pPr>
            <a:r>
              <a:rPr lang="en-US" sz="5400"/>
              <a:t>Conclusion</a:t>
            </a:r>
            <a:endParaRPr sz="5400"/>
          </a:p>
        </p:txBody>
      </p:sp>
      <p:sp>
        <p:nvSpPr>
          <p:cNvPr id="182" name="Google Shape;182;p10"/>
          <p:cNvSpPr txBox="1"/>
          <p:nvPr>
            <p:ph idx="1" type="body"/>
          </p:nvPr>
        </p:nvSpPr>
        <p:spPr>
          <a:xfrm>
            <a:off x="1295400" y="1828800"/>
            <a:ext cx="9601199" cy="43481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1900"/>
              <a:buNone/>
            </a:pPr>
            <a:r>
              <a:t/>
            </a:r>
            <a:endParaRPr sz="2400">
              <a:solidFill>
                <a:schemeClr val="lt1"/>
              </a:solidFill>
              <a:latin typeface="Arial"/>
              <a:ea typeface="Arial"/>
              <a:cs typeface="Arial"/>
              <a:sym typeface="Arial"/>
            </a:endParaRPr>
          </a:p>
          <a:p>
            <a:pPr indent="0" lvl="0" marL="0" rtl="0" algn="l">
              <a:lnSpc>
                <a:spcPct val="100000"/>
              </a:lnSpc>
              <a:spcBef>
                <a:spcPts val="0"/>
              </a:spcBef>
              <a:spcAft>
                <a:spcPts val="0"/>
              </a:spcAft>
              <a:buClr>
                <a:srgbClr val="000000"/>
              </a:buClr>
              <a:buSzPts val="1900"/>
              <a:buNone/>
            </a:pPr>
            <a:r>
              <a:t/>
            </a:r>
            <a:endParaRPr sz="2400">
              <a:solidFill>
                <a:schemeClr val="lt1"/>
              </a:solidFill>
              <a:latin typeface="Arial"/>
              <a:ea typeface="Arial"/>
              <a:cs typeface="Arial"/>
              <a:sym typeface="Arial"/>
            </a:endParaRPr>
          </a:p>
          <a:p>
            <a:pPr indent="-228600" lvl="0" marL="228600" rtl="0" algn="l">
              <a:lnSpc>
                <a:spcPct val="90000"/>
              </a:lnSpc>
              <a:spcBef>
                <a:spcPts val="1800"/>
              </a:spcBef>
              <a:spcAft>
                <a:spcPts val="0"/>
              </a:spcAft>
              <a:buSzPts val="2400"/>
              <a:buChar char="•"/>
            </a:pPr>
            <a:r>
              <a:rPr lang="en-US" sz="2400"/>
              <a:t>Creative way to solve a problem of the society</a:t>
            </a:r>
            <a:endParaRPr/>
          </a:p>
          <a:p>
            <a:pPr indent="-228600" lvl="0" marL="228600" rtl="0" algn="l">
              <a:lnSpc>
                <a:spcPct val="90000"/>
              </a:lnSpc>
              <a:spcBef>
                <a:spcPts val="1800"/>
              </a:spcBef>
              <a:spcAft>
                <a:spcPts val="0"/>
              </a:spcAft>
              <a:buSzPts val="2400"/>
              <a:buChar char="•"/>
            </a:pPr>
            <a:r>
              <a:rPr lang="en-US" sz="2400"/>
              <a:t>Share experiences</a:t>
            </a:r>
            <a:endParaRPr/>
          </a:p>
          <a:p>
            <a:pPr indent="-228600" lvl="0" marL="228600" rtl="0" algn="l">
              <a:lnSpc>
                <a:spcPct val="90000"/>
              </a:lnSpc>
              <a:spcBef>
                <a:spcPts val="1800"/>
              </a:spcBef>
              <a:spcAft>
                <a:spcPts val="0"/>
              </a:spcAft>
              <a:buSzPts val="2400"/>
              <a:buChar char="•"/>
            </a:pPr>
            <a:r>
              <a:rPr lang="en-US" sz="2400"/>
              <a:t>Be part of </a:t>
            </a:r>
            <a:r>
              <a:rPr lang="en-US" sz="2400">
                <a:solidFill>
                  <a:schemeClr val="lt1"/>
                </a:solidFill>
                <a:latin typeface="Arial"/>
                <a:ea typeface="Arial"/>
                <a:cs typeface="Arial"/>
                <a:sym typeface="Arial"/>
              </a:rPr>
              <a:t>the impulse that the growing Outdoors business area needs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612648" y="265176"/>
            <a:ext cx="8229600" cy="24780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5400"/>
              <a:buFont typeface="Georgia"/>
              <a:buNone/>
            </a:pPr>
            <a:r>
              <a:rPr b="1" lang="en-US"/>
              <a:t>Thank you</a:t>
            </a:r>
            <a:endParaRPr/>
          </a:p>
        </p:txBody>
      </p:sp>
      <p:sp>
        <p:nvSpPr>
          <p:cNvPr id="189" name="Google Shape;189;p11"/>
          <p:cNvSpPr txBox="1"/>
          <p:nvPr>
            <p:ph idx="1" type="body"/>
          </p:nvPr>
        </p:nvSpPr>
        <p:spPr>
          <a:xfrm>
            <a:off x="612648" y="2822786"/>
            <a:ext cx="8229600" cy="137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b="1" lang="en-US"/>
              <a:t>timberhutenterprise@gmail.com</a:t>
            </a:r>
            <a:endParaRPr/>
          </a:p>
        </p:txBody>
      </p:sp>
      <p:pic>
        <p:nvPicPr>
          <p:cNvPr descr="The Best Hiking Gear, According to Lifelong Hikers | Travel + Leisure" id="190" name="Google Shape;190;p11"/>
          <p:cNvPicPr preferRelativeResize="0"/>
          <p:nvPr/>
        </p:nvPicPr>
        <p:blipFill rotWithShape="1">
          <a:blip r:embed="rId3">
            <a:alphaModFix/>
          </a:blip>
          <a:srcRect b="-1151" l="30310" r="16217" t="1546"/>
          <a:stretch/>
        </p:blipFill>
        <p:spPr>
          <a:xfrm>
            <a:off x="6124074" y="-132353"/>
            <a:ext cx="6196269" cy="7170826"/>
          </a:xfrm>
          <a:prstGeom prst="rect">
            <a:avLst/>
          </a:prstGeom>
          <a:noFill/>
          <a:ln>
            <a:noFill/>
          </a:ln>
        </p:spPr>
      </p:pic>
      <p:pic>
        <p:nvPicPr>
          <p:cNvPr id="191" name="Google Shape;191;p11"/>
          <p:cNvPicPr preferRelativeResize="0"/>
          <p:nvPr/>
        </p:nvPicPr>
        <p:blipFill rotWithShape="1">
          <a:blip r:embed="rId4">
            <a:alphaModFix/>
          </a:blip>
          <a:srcRect b="0" l="0" r="0" t="0"/>
          <a:stretch/>
        </p:blipFill>
        <p:spPr>
          <a:xfrm>
            <a:off x="1923715" y="4235116"/>
            <a:ext cx="1863508" cy="1835485"/>
          </a:xfrm>
          <a:prstGeom prst="ellipse">
            <a:avLst/>
          </a:prstGeom>
          <a:noFill/>
          <a:ln cap="flat" cmpd="sng" w="19050">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grpSp>
        <p:nvGrpSpPr>
          <p:cNvPr id="94" name="Google Shape;94;p2"/>
          <p:cNvGrpSpPr/>
          <p:nvPr/>
        </p:nvGrpSpPr>
        <p:grpSpPr>
          <a:xfrm>
            <a:off x="100077" y="1973170"/>
            <a:ext cx="11991547" cy="3852650"/>
            <a:chOff x="100077" y="1973170"/>
            <a:chExt cx="11991547" cy="3852650"/>
          </a:xfrm>
        </p:grpSpPr>
        <p:sp>
          <p:nvSpPr>
            <p:cNvPr id="95" name="Google Shape;95;p2"/>
            <p:cNvSpPr txBox="1"/>
            <p:nvPr/>
          </p:nvSpPr>
          <p:spPr>
            <a:xfrm>
              <a:off x="6271060" y="5082630"/>
              <a:ext cx="2700338" cy="7381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800"/>
                <a:buFont typeface="Arial"/>
                <a:buNone/>
              </a:pPr>
              <a:r>
                <a:rPr b="0" i="0" lang="en-US" sz="2000" u="none" cap="none" strike="noStrike">
                  <a:solidFill>
                    <a:schemeClr val="lt1"/>
                  </a:solidFill>
                  <a:latin typeface="Georgia"/>
                  <a:ea typeface="Georgia"/>
                  <a:cs typeface="Georgia"/>
                  <a:sym typeface="Georgia"/>
                </a:rPr>
                <a:t>Alejandro Barbosa</a:t>
              </a:r>
              <a:endParaRPr/>
            </a:p>
            <a:p>
              <a:pPr indent="0" lvl="0" marL="0" marR="0" rtl="0" algn="ctr">
                <a:lnSpc>
                  <a:spcPct val="100000"/>
                </a:lnSpc>
                <a:spcBef>
                  <a:spcPts val="600"/>
                </a:spcBef>
                <a:spcAft>
                  <a:spcPts val="0"/>
                </a:spcAft>
                <a:buClr>
                  <a:schemeClr val="accent1"/>
                </a:buClr>
                <a:buSzPts val="1440"/>
                <a:buFont typeface="Arial"/>
                <a:buNone/>
              </a:pPr>
              <a:r>
                <a:t/>
              </a:r>
              <a:endParaRPr b="0" i="0" sz="2000" u="none" cap="none" strike="noStrike">
                <a:solidFill>
                  <a:schemeClr val="lt1"/>
                </a:solidFill>
                <a:latin typeface="Georgia"/>
                <a:ea typeface="Georgia"/>
                <a:cs typeface="Georgia"/>
                <a:sym typeface="Georgia"/>
              </a:endParaRPr>
            </a:p>
          </p:txBody>
        </p:sp>
        <p:sp>
          <p:nvSpPr>
            <p:cNvPr id="96" name="Google Shape;96;p2"/>
            <p:cNvSpPr txBox="1"/>
            <p:nvPr/>
          </p:nvSpPr>
          <p:spPr>
            <a:xfrm>
              <a:off x="3230259" y="5087632"/>
              <a:ext cx="2700338" cy="7381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800"/>
                <a:buFont typeface="Arial"/>
                <a:buNone/>
              </a:pPr>
              <a:r>
                <a:rPr b="0" i="0" lang="en-US" sz="2000" u="none" cap="none" strike="noStrike">
                  <a:solidFill>
                    <a:schemeClr val="lt1"/>
                  </a:solidFill>
                  <a:latin typeface="Georgia"/>
                  <a:ea typeface="Georgia"/>
                  <a:cs typeface="Georgia"/>
                  <a:sym typeface="Georgia"/>
                </a:rPr>
                <a:t>Elena Chávez</a:t>
              </a:r>
              <a:endParaRPr/>
            </a:p>
            <a:p>
              <a:pPr indent="0" lvl="0" marL="0" marR="0" rtl="0" algn="ctr">
                <a:lnSpc>
                  <a:spcPct val="100000"/>
                </a:lnSpc>
                <a:spcBef>
                  <a:spcPts val="600"/>
                </a:spcBef>
                <a:spcAft>
                  <a:spcPts val="0"/>
                </a:spcAft>
                <a:buClr>
                  <a:schemeClr val="accent1"/>
                </a:buClr>
                <a:buSzPts val="1440"/>
                <a:buFont typeface="Arial"/>
                <a:buNone/>
              </a:pPr>
              <a:r>
                <a:t/>
              </a:r>
              <a:endParaRPr b="0" i="0" sz="2000" u="none" cap="none" strike="noStrike">
                <a:solidFill>
                  <a:schemeClr val="lt1"/>
                </a:solidFill>
                <a:latin typeface="Georgia"/>
                <a:ea typeface="Georgia"/>
                <a:cs typeface="Georgia"/>
                <a:sym typeface="Georgia"/>
              </a:endParaRPr>
            </a:p>
          </p:txBody>
        </p:sp>
        <p:sp>
          <p:nvSpPr>
            <p:cNvPr id="97" name="Google Shape;97;p2"/>
            <p:cNvSpPr txBox="1"/>
            <p:nvPr/>
          </p:nvSpPr>
          <p:spPr>
            <a:xfrm>
              <a:off x="193878" y="5087632"/>
              <a:ext cx="2700338" cy="55340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800"/>
                <a:buFont typeface="Arial"/>
                <a:buNone/>
              </a:pPr>
              <a:r>
                <a:rPr b="0" i="0" lang="en-US" sz="2000" u="none" cap="none" strike="noStrike">
                  <a:solidFill>
                    <a:schemeClr val="lt1"/>
                  </a:solidFill>
                  <a:latin typeface="Georgia"/>
                  <a:ea typeface="Georgia"/>
                  <a:cs typeface="Georgia"/>
                  <a:sym typeface="Georgia"/>
                </a:rPr>
                <a:t>Alonso Hernández</a:t>
              </a:r>
              <a:endParaRPr/>
            </a:p>
            <a:p>
              <a:pPr indent="0" lvl="0" marL="0" marR="0" rtl="0" algn="ctr">
                <a:lnSpc>
                  <a:spcPct val="100000"/>
                </a:lnSpc>
                <a:spcBef>
                  <a:spcPts val="600"/>
                </a:spcBef>
                <a:spcAft>
                  <a:spcPts val="0"/>
                </a:spcAft>
                <a:buClr>
                  <a:schemeClr val="accent1"/>
                </a:buClr>
                <a:buSzPts val="1440"/>
                <a:buFont typeface="Arial"/>
                <a:buNone/>
              </a:pPr>
              <a:r>
                <a:t/>
              </a:r>
              <a:endParaRPr b="0" i="0" sz="2000" u="none" cap="none" strike="noStrike">
                <a:solidFill>
                  <a:schemeClr val="lt1"/>
                </a:solidFill>
                <a:latin typeface="Georgia"/>
                <a:ea typeface="Georgia"/>
                <a:cs typeface="Georgia"/>
                <a:sym typeface="Georgia"/>
              </a:endParaRPr>
            </a:p>
          </p:txBody>
        </p:sp>
        <p:sp>
          <p:nvSpPr>
            <p:cNvPr id="98" name="Google Shape;98;p2"/>
            <p:cNvSpPr txBox="1"/>
            <p:nvPr/>
          </p:nvSpPr>
          <p:spPr>
            <a:xfrm>
              <a:off x="9295701" y="5087632"/>
              <a:ext cx="2700338" cy="7381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800"/>
                <a:buFont typeface="Arial"/>
                <a:buNone/>
              </a:pPr>
              <a:r>
                <a:rPr b="0" i="0" lang="en-US" sz="2000" u="none" cap="none" strike="noStrike">
                  <a:solidFill>
                    <a:schemeClr val="lt1"/>
                  </a:solidFill>
                  <a:latin typeface="Georgia"/>
                  <a:ea typeface="Georgia"/>
                  <a:cs typeface="Georgia"/>
                  <a:sym typeface="Georgia"/>
                </a:rPr>
                <a:t>Omar Saucedo</a:t>
              </a:r>
              <a:endParaRPr/>
            </a:p>
            <a:p>
              <a:pPr indent="0" lvl="0" marL="0" marR="0" rtl="0" algn="ctr">
                <a:lnSpc>
                  <a:spcPct val="100000"/>
                </a:lnSpc>
                <a:spcBef>
                  <a:spcPts val="600"/>
                </a:spcBef>
                <a:spcAft>
                  <a:spcPts val="0"/>
                </a:spcAft>
                <a:buClr>
                  <a:schemeClr val="accent1"/>
                </a:buClr>
                <a:buSzPts val="1440"/>
                <a:buFont typeface="Arial"/>
                <a:buNone/>
              </a:pPr>
              <a:r>
                <a:t/>
              </a:r>
              <a:endParaRPr b="0" i="0" sz="2000" u="none" cap="none" strike="noStrike">
                <a:solidFill>
                  <a:schemeClr val="lt1"/>
                </a:solidFill>
                <a:latin typeface="Georgia"/>
                <a:ea typeface="Georgia"/>
                <a:cs typeface="Georgia"/>
                <a:sym typeface="Georgia"/>
              </a:endParaRPr>
            </a:p>
          </p:txBody>
        </p:sp>
        <p:grpSp>
          <p:nvGrpSpPr>
            <p:cNvPr id="99" name="Google Shape;99;p2"/>
            <p:cNvGrpSpPr/>
            <p:nvPr/>
          </p:nvGrpSpPr>
          <p:grpSpPr>
            <a:xfrm>
              <a:off x="100077" y="1992249"/>
              <a:ext cx="2891507" cy="2875875"/>
              <a:chOff x="92457" y="1992249"/>
              <a:chExt cx="2891507" cy="2875875"/>
            </a:xfrm>
          </p:grpSpPr>
          <p:sp>
            <p:nvSpPr>
              <p:cNvPr descr="Círculo azul" id="100" name="Google Shape;100;p2"/>
              <p:cNvSpPr/>
              <p:nvPr/>
            </p:nvSpPr>
            <p:spPr>
              <a:xfrm>
                <a:off x="92457" y="1992249"/>
                <a:ext cx="2891507" cy="2875875"/>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01" name="Google Shape;101;p2"/>
              <p:cNvPicPr preferRelativeResize="0"/>
              <p:nvPr/>
            </p:nvPicPr>
            <p:blipFill rotWithShape="1">
              <a:blip r:embed="rId3">
                <a:alphaModFix/>
              </a:blip>
              <a:srcRect b="0" l="0" r="0" t="0"/>
              <a:stretch/>
            </p:blipFill>
            <p:spPr>
              <a:xfrm>
                <a:off x="329377" y="2223178"/>
                <a:ext cx="2414100" cy="2414100"/>
              </a:xfrm>
              <a:prstGeom prst="ellipse">
                <a:avLst/>
              </a:prstGeom>
              <a:noFill/>
              <a:ln>
                <a:noFill/>
              </a:ln>
            </p:spPr>
          </p:pic>
        </p:grpSp>
        <p:grpSp>
          <p:nvGrpSpPr>
            <p:cNvPr id="102" name="Google Shape;102;p2"/>
            <p:cNvGrpSpPr/>
            <p:nvPr/>
          </p:nvGrpSpPr>
          <p:grpSpPr>
            <a:xfrm>
              <a:off x="3134675" y="1973170"/>
              <a:ext cx="2891507" cy="2875875"/>
              <a:chOff x="3109148" y="1973170"/>
              <a:chExt cx="2891507" cy="2875875"/>
            </a:xfrm>
          </p:grpSpPr>
          <p:sp>
            <p:nvSpPr>
              <p:cNvPr descr="Círculo azul" id="103" name="Google Shape;103;p2"/>
              <p:cNvSpPr/>
              <p:nvPr/>
            </p:nvSpPr>
            <p:spPr>
              <a:xfrm>
                <a:off x="3109148" y="1973170"/>
                <a:ext cx="2891507" cy="2875875"/>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04" name="Google Shape;104;p2"/>
              <p:cNvPicPr preferRelativeResize="0"/>
              <p:nvPr/>
            </p:nvPicPr>
            <p:blipFill rotWithShape="1">
              <a:blip r:embed="rId4">
                <a:alphaModFix/>
              </a:blip>
              <a:srcRect b="9372" l="0" r="0" t="9372"/>
              <a:stretch/>
            </p:blipFill>
            <p:spPr>
              <a:xfrm>
                <a:off x="3331029" y="2223178"/>
                <a:ext cx="2414016" cy="2414016"/>
              </a:xfrm>
              <a:prstGeom prst="ellipse">
                <a:avLst/>
              </a:prstGeom>
              <a:noFill/>
              <a:ln>
                <a:noFill/>
              </a:ln>
            </p:spPr>
          </p:pic>
        </p:grpSp>
        <p:grpSp>
          <p:nvGrpSpPr>
            <p:cNvPr id="105" name="Google Shape;105;p2"/>
            <p:cNvGrpSpPr/>
            <p:nvPr/>
          </p:nvGrpSpPr>
          <p:grpSpPr>
            <a:xfrm>
              <a:off x="6175476" y="1985774"/>
              <a:ext cx="2891507" cy="2875875"/>
              <a:chOff x="6092111" y="1985774"/>
              <a:chExt cx="2891507" cy="2875875"/>
            </a:xfrm>
          </p:grpSpPr>
          <p:sp>
            <p:nvSpPr>
              <p:cNvPr descr="Círculo azul" id="106" name="Google Shape;106;p2"/>
              <p:cNvSpPr/>
              <p:nvPr/>
            </p:nvSpPr>
            <p:spPr>
              <a:xfrm>
                <a:off x="6092111" y="1985774"/>
                <a:ext cx="2891507" cy="2875875"/>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07" name="Google Shape;107;p2"/>
              <p:cNvPicPr preferRelativeResize="0"/>
              <p:nvPr/>
            </p:nvPicPr>
            <p:blipFill rotWithShape="1">
              <a:blip r:embed="rId5">
                <a:alphaModFix/>
              </a:blip>
              <a:srcRect b="0" l="32326" r="11423" t="0"/>
              <a:stretch/>
            </p:blipFill>
            <p:spPr>
              <a:xfrm>
                <a:off x="6330814" y="2210520"/>
                <a:ext cx="2414100" cy="2414100"/>
              </a:xfrm>
              <a:prstGeom prst="ellipse">
                <a:avLst/>
              </a:prstGeom>
              <a:noFill/>
              <a:ln>
                <a:noFill/>
              </a:ln>
            </p:spPr>
          </p:pic>
        </p:grpSp>
        <p:grpSp>
          <p:nvGrpSpPr>
            <p:cNvPr id="108" name="Google Shape;108;p2"/>
            <p:cNvGrpSpPr/>
            <p:nvPr/>
          </p:nvGrpSpPr>
          <p:grpSpPr>
            <a:xfrm>
              <a:off x="9200117" y="1979633"/>
              <a:ext cx="2891507" cy="2875875"/>
              <a:chOff x="9200117" y="1979633"/>
              <a:chExt cx="2891507" cy="2875875"/>
            </a:xfrm>
          </p:grpSpPr>
          <p:sp>
            <p:nvSpPr>
              <p:cNvPr descr="Círculo azul" id="109" name="Google Shape;109;p2"/>
              <p:cNvSpPr/>
              <p:nvPr/>
            </p:nvSpPr>
            <p:spPr>
              <a:xfrm>
                <a:off x="9200117" y="1979633"/>
                <a:ext cx="2891507" cy="2875875"/>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10" name="Google Shape;110;p2"/>
              <p:cNvPicPr preferRelativeResize="0"/>
              <p:nvPr/>
            </p:nvPicPr>
            <p:blipFill rotWithShape="1">
              <a:blip r:embed="rId6">
                <a:alphaModFix/>
              </a:blip>
              <a:srcRect b="0" l="9659" r="9658" t="0"/>
              <a:stretch/>
            </p:blipFill>
            <p:spPr>
              <a:xfrm>
                <a:off x="9438862" y="2201732"/>
                <a:ext cx="2414016" cy="2414016"/>
              </a:xfrm>
              <a:prstGeom prst="ellipse">
                <a:avLst/>
              </a:prstGeom>
              <a:noFill/>
              <a:ln>
                <a:noFill/>
              </a:ln>
            </p:spPr>
          </p:pic>
        </p:grpSp>
      </p:grpSp>
      <p:sp>
        <p:nvSpPr>
          <p:cNvPr id="111" name="Google Shape;111;p2"/>
          <p:cNvSpPr txBox="1"/>
          <p:nvPr/>
        </p:nvSpPr>
        <p:spPr>
          <a:xfrm>
            <a:off x="5930597" y="-52513"/>
            <a:ext cx="7123125" cy="1023358"/>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87"/>
              <a:buFont typeface="Georgia"/>
              <a:buNone/>
            </a:pPr>
            <a:r>
              <a:rPr b="0" i="0" lang="en-US" sz="4387" u="none" cap="none" strike="noStrike">
                <a:solidFill>
                  <a:schemeClr val="accent1"/>
                </a:solidFill>
                <a:latin typeface="Georgia"/>
                <a:ea typeface="Georgia"/>
                <a:cs typeface="Georgia"/>
                <a:sym typeface="Georgia"/>
              </a:rPr>
              <a:t>Team members</a:t>
            </a:r>
            <a:endParaRPr b="0" i="0" sz="4387" u="none" cap="none" strike="noStrike">
              <a:solidFill>
                <a:schemeClr val="accent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3"/>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Georgia"/>
              <a:buNone/>
            </a:pPr>
            <a:r>
              <a:rPr lang="en-US"/>
              <a:t>Why Timberhut?</a:t>
            </a:r>
            <a:endParaRPr/>
          </a:p>
        </p:txBody>
      </p:sp>
      <p:sp>
        <p:nvSpPr>
          <p:cNvPr id="118" name="Google Shape;118;p3"/>
          <p:cNvSpPr txBox="1"/>
          <p:nvPr/>
        </p:nvSpPr>
        <p:spPr>
          <a:xfrm>
            <a:off x="1295400" y="1828799"/>
            <a:ext cx="9601200" cy="4348163"/>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0" i="0" lang="en-US" sz="2400" u="none" cap="none" strike="noStrike">
                <a:solidFill>
                  <a:schemeClr val="lt1"/>
                </a:solidFill>
                <a:latin typeface="Arial"/>
                <a:ea typeface="Arial"/>
                <a:cs typeface="Arial"/>
                <a:sym typeface="Arial"/>
              </a:rPr>
              <a:t>Nowadays we have solutions to almost any daily problems, we can order anything within a click, we can see streaming content everywhere, but we have forgotten one of the main needs humans, which is stay healthy by physical activity.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2400" u="none" cap="none" strike="noStrike">
                <a:solidFill>
                  <a:schemeClr val="lt1"/>
                </a:solidFill>
                <a:latin typeface="Arial"/>
                <a:ea typeface="Arial"/>
                <a:cs typeface="Arial"/>
                <a:sym typeface="Arial"/>
              </a:rPr>
              <a:t>Right now we have many options for physical activities as the typical sports, gyms, etc. But there's a field within sports that there's no diffusion, these are the Outdoor sports or Outdoor recreation</a:t>
            </a:r>
            <a:endParaRPr b="0" i="0" sz="2400" u="none" cap="none" strike="noStrike">
              <a:solidFill>
                <a:schemeClr val="lt1"/>
              </a:solidFill>
              <a:latin typeface="Arial"/>
              <a:ea typeface="Arial"/>
              <a:cs typeface="Arial"/>
              <a:sym typeface="Arial"/>
            </a:endParaRPr>
          </a:p>
        </p:txBody>
      </p:sp>
      <p:grpSp>
        <p:nvGrpSpPr>
          <p:cNvPr id="119" name="Google Shape;119;p3"/>
          <p:cNvGrpSpPr/>
          <p:nvPr/>
        </p:nvGrpSpPr>
        <p:grpSpPr>
          <a:xfrm>
            <a:off x="3524553" y="5562247"/>
            <a:ext cx="4869931" cy="1453798"/>
            <a:chOff x="2124823" y="235612"/>
            <a:chExt cx="4869931" cy="1453798"/>
          </a:xfrm>
        </p:grpSpPr>
        <p:sp>
          <p:nvSpPr>
            <p:cNvPr id="120" name="Google Shape;120;p3"/>
            <p:cNvSpPr/>
            <p:nvPr/>
          </p:nvSpPr>
          <p:spPr>
            <a:xfrm>
              <a:off x="2524594" y="235612"/>
              <a:ext cx="654169" cy="654169"/>
            </a:xfrm>
            <a:prstGeom prst="ellipse">
              <a:avLst/>
            </a:prstGeom>
            <a:blipFill rotWithShape="1">
              <a:blip r:embed="rId3">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2124823" y="1107926"/>
              <a:ext cx="1453710" cy="58148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4232704" y="235612"/>
              <a:ext cx="654169" cy="65416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3832934" y="1107926"/>
              <a:ext cx="1453710" cy="58148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5940814" y="235612"/>
              <a:ext cx="654169" cy="65416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5541044" y="1107926"/>
              <a:ext cx="1453710" cy="58148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4"/>
          <p:cNvSpPr txBox="1"/>
          <p:nvPr/>
        </p:nvSpPr>
        <p:spPr>
          <a:xfrm>
            <a:off x="1295400" y="1478843"/>
            <a:ext cx="9601200" cy="462844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900"/>
              <a:buFont typeface="Arial"/>
              <a:buNone/>
            </a:pPr>
            <a:r>
              <a:rPr b="0" i="0" lang="en-US" sz="2400" u="none" cap="none" strike="noStrike">
                <a:solidFill>
                  <a:schemeClr val="lt1"/>
                </a:solidFill>
                <a:latin typeface="Arial"/>
                <a:ea typeface="Arial"/>
                <a:cs typeface="Arial"/>
                <a:sym typeface="Arial"/>
              </a:rPr>
              <a:t>There's a field within sports that there's no diffusion, these are the Outdoor sports or Outdoor recreation, this section of sports is actually really important because besides that they have many goods as being fit, they offer you exclusive benefits as:</a:t>
            </a:r>
            <a:endParaRPr b="0" i="0" sz="1600" u="none" cap="none" strike="noStrike">
              <a:solidFill>
                <a:srgbClr val="000000"/>
              </a:solidFill>
              <a:latin typeface="Arial"/>
              <a:ea typeface="Arial"/>
              <a:cs typeface="Arial"/>
              <a:sym typeface="Arial"/>
            </a:endParaRPr>
          </a:p>
          <a:p>
            <a:pPr indent="-165100" lvl="0" marL="285750" marR="0" rtl="0" algn="l">
              <a:lnSpc>
                <a:spcPct val="100000"/>
              </a:lnSpc>
              <a:spcBef>
                <a:spcPts val="0"/>
              </a:spcBef>
              <a:spcAft>
                <a:spcPts val="0"/>
              </a:spcAft>
              <a:buClr>
                <a:schemeClr val="lt1"/>
              </a:buClr>
              <a:buSzPts val="1900"/>
              <a:buFont typeface="Arial"/>
              <a:buNone/>
            </a:pPr>
            <a:r>
              <a:t/>
            </a:r>
            <a:endParaRPr b="0" i="0" sz="2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900"/>
              <a:buFont typeface="Arial"/>
              <a:buChar char="•"/>
            </a:pPr>
            <a:r>
              <a:rPr b="0" i="0" lang="en-US" sz="2400" u="none" cap="none" strike="noStrike">
                <a:solidFill>
                  <a:schemeClr val="lt1"/>
                </a:solidFill>
                <a:latin typeface="Arial"/>
                <a:ea typeface="Arial"/>
                <a:cs typeface="Arial"/>
                <a:sym typeface="Arial"/>
              </a:rPr>
              <a:t> Being in contact with nature (flora and fauna)</a:t>
            </a:r>
            <a:endParaRPr b="0" i="0" sz="1600" u="none" cap="none" strike="noStrike">
              <a:solidFill>
                <a:srgbClr val="000000"/>
              </a:solidFill>
              <a:latin typeface="Arial"/>
              <a:ea typeface="Arial"/>
              <a:cs typeface="Arial"/>
              <a:sym typeface="Arial"/>
            </a:endParaRPr>
          </a:p>
          <a:p>
            <a:pPr indent="-165100" lvl="0" marL="285750" marR="0" rtl="0" algn="l">
              <a:lnSpc>
                <a:spcPct val="100000"/>
              </a:lnSpc>
              <a:spcBef>
                <a:spcPts val="0"/>
              </a:spcBef>
              <a:spcAft>
                <a:spcPts val="0"/>
              </a:spcAft>
              <a:buClr>
                <a:schemeClr val="lt1"/>
              </a:buClr>
              <a:buSzPts val="1900"/>
              <a:buFont typeface="Arial"/>
              <a:buNone/>
            </a:pPr>
            <a:r>
              <a:t/>
            </a:r>
            <a:endParaRPr b="0" i="0" sz="2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900"/>
              <a:buFont typeface="Arial"/>
              <a:buChar char="•"/>
            </a:pPr>
            <a:r>
              <a:rPr b="0" i="0" lang="en-US" sz="2400" u="none" cap="none" strike="noStrike">
                <a:solidFill>
                  <a:schemeClr val="lt1"/>
                </a:solidFill>
                <a:latin typeface="Arial"/>
                <a:ea typeface="Arial"/>
                <a:cs typeface="Arial"/>
                <a:sym typeface="Arial"/>
              </a:rPr>
              <a:t> Make community with other people</a:t>
            </a:r>
            <a:endParaRPr b="0" i="0" sz="1600" u="none" cap="none" strike="noStrike">
              <a:solidFill>
                <a:srgbClr val="000000"/>
              </a:solidFill>
              <a:latin typeface="Arial"/>
              <a:ea typeface="Arial"/>
              <a:cs typeface="Arial"/>
              <a:sym typeface="Arial"/>
            </a:endParaRPr>
          </a:p>
          <a:p>
            <a:pPr indent="-165100" lvl="0" marL="285750" marR="0" rtl="0" algn="l">
              <a:lnSpc>
                <a:spcPct val="100000"/>
              </a:lnSpc>
              <a:spcBef>
                <a:spcPts val="0"/>
              </a:spcBef>
              <a:spcAft>
                <a:spcPts val="0"/>
              </a:spcAft>
              <a:buClr>
                <a:schemeClr val="lt1"/>
              </a:buClr>
              <a:buSzPts val="1900"/>
              <a:buFont typeface="Arial"/>
              <a:buNone/>
            </a:pPr>
            <a:r>
              <a:t/>
            </a:r>
            <a:endParaRPr b="0" i="0" sz="2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900"/>
              <a:buFont typeface="Arial"/>
              <a:buChar char="•"/>
            </a:pPr>
            <a:r>
              <a:rPr b="0" i="0" lang="en-US" sz="2400" u="none" cap="none" strike="noStrike">
                <a:solidFill>
                  <a:schemeClr val="lt1"/>
                </a:solidFill>
                <a:latin typeface="Arial"/>
                <a:ea typeface="Arial"/>
                <a:cs typeface="Arial"/>
                <a:sym typeface="Arial"/>
              </a:rPr>
              <a:t>Nature's conscience and  ecological responsibility</a:t>
            </a:r>
            <a:endParaRPr b="0" i="0" sz="1600" u="none" cap="none" strike="noStrike">
              <a:solidFill>
                <a:srgbClr val="000000"/>
              </a:solidFill>
              <a:latin typeface="Arial"/>
              <a:ea typeface="Arial"/>
              <a:cs typeface="Arial"/>
              <a:sym typeface="Arial"/>
            </a:endParaRPr>
          </a:p>
          <a:p>
            <a:pPr indent="-165100" lvl="0" marL="285750" marR="0" rtl="0" algn="l">
              <a:lnSpc>
                <a:spcPct val="100000"/>
              </a:lnSpc>
              <a:spcBef>
                <a:spcPts val="0"/>
              </a:spcBef>
              <a:spcAft>
                <a:spcPts val="0"/>
              </a:spcAft>
              <a:buClr>
                <a:schemeClr val="lt1"/>
              </a:buClr>
              <a:buSzPts val="1900"/>
              <a:buFont typeface="Arial"/>
              <a:buNone/>
            </a:pPr>
            <a:r>
              <a:t/>
            </a:r>
            <a:endParaRPr b="0" i="0" sz="2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5"/>
          <p:cNvSpPr txBox="1"/>
          <p:nvPr/>
        </p:nvSpPr>
        <p:spPr>
          <a:xfrm>
            <a:off x="1295400" y="1478843"/>
            <a:ext cx="9601200" cy="4628445"/>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100000"/>
              </a:lnSpc>
              <a:spcBef>
                <a:spcPts val="0"/>
              </a:spcBef>
              <a:spcAft>
                <a:spcPts val="0"/>
              </a:spcAft>
              <a:buClr>
                <a:schemeClr val="lt1"/>
              </a:buClr>
              <a:buSzPts val="2000"/>
              <a:buFont typeface="Arial"/>
              <a:buChar char="•"/>
            </a:pPr>
            <a:r>
              <a:rPr b="0" i="0" lang="en-US" sz="2400" u="sng" cap="none" strike="noStrike">
                <a:solidFill>
                  <a:schemeClr val="lt1"/>
                </a:solidFill>
                <a:latin typeface="Arial"/>
                <a:ea typeface="Arial"/>
                <a:cs typeface="Arial"/>
                <a:sym typeface="Arial"/>
              </a:rPr>
              <a:t>They</a:t>
            </a:r>
            <a:r>
              <a:rPr b="0" i="0" lang="en-US" sz="2400" u="none" cap="none" strike="noStrike">
                <a:solidFill>
                  <a:schemeClr val="lt1"/>
                </a:solidFill>
                <a:latin typeface="Arial"/>
                <a:ea typeface="Arial"/>
                <a:cs typeface="Arial"/>
                <a:sym typeface="Arial"/>
              </a:rPr>
              <a:t> challenge you not only physical but mentally too because of the constant changing environment</a:t>
            </a:r>
            <a:endParaRPr b="0"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lt1"/>
              </a:buClr>
              <a:buSzPts val="2000"/>
              <a:buFont typeface="Arial"/>
              <a:buNone/>
            </a:pPr>
            <a:r>
              <a:t/>
            </a:r>
            <a:endParaRPr b="0" i="0" sz="2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2000"/>
              <a:buFont typeface="Arial"/>
              <a:buChar char="•"/>
            </a:pPr>
            <a:r>
              <a:rPr b="0" i="0" lang="en-US" sz="2400" u="none" cap="none" strike="noStrike">
                <a:solidFill>
                  <a:schemeClr val="lt1"/>
                </a:solidFill>
                <a:latin typeface="Arial"/>
                <a:ea typeface="Arial"/>
                <a:cs typeface="Arial"/>
                <a:sym typeface="Arial"/>
              </a:rPr>
              <a:t>You get vitamin D which is really important for our bodies</a:t>
            </a:r>
            <a:endParaRPr b="0" i="0" sz="16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lt1"/>
              </a:buClr>
              <a:buSzPts val="2000"/>
              <a:buFont typeface="Arial"/>
              <a:buNone/>
            </a:pPr>
            <a:r>
              <a:t/>
            </a:r>
            <a:endParaRPr b="0" i="0" sz="2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2000"/>
              <a:buFont typeface="Arial"/>
              <a:buChar char="•"/>
            </a:pPr>
            <a:r>
              <a:rPr b="0" i="0" lang="en-US" sz="2400" u="none" cap="none" strike="noStrike">
                <a:solidFill>
                  <a:schemeClr val="lt1"/>
                </a:solidFill>
                <a:latin typeface="Arial"/>
                <a:ea typeface="Arial"/>
                <a:cs typeface="Arial"/>
                <a:sym typeface="Arial"/>
              </a:rPr>
              <a:t>Possibility to maintain our forests and green areas with government collaboration (natural reserves)</a:t>
            </a:r>
            <a:endParaRPr b="0" i="0" sz="16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lt1"/>
              </a:buClr>
              <a:buSzPts val="2000"/>
              <a:buFont typeface="Arial"/>
              <a:buNone/>
            </a:pPr>
            <a:r>
              <a:t/>
            </a:r>
            <a:endParaRPr b="0" i="0" sz="2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2000"/>
              <a:buFont typeface="Arial"/>
              <a:buChar char="•"/>
            </a:pPr>
            <a:r>
              <a:rPr b="1" i="0" lang="en-US" sz="2400" u="sng" cap="none" strike="noStrike">
                <a:solidFill>
                  <a:schemeClr val="lt1"/>
                </a:solidFill>
                <a:latin typeface="Arial"/>
                <a:ea typeface="Arial"/>
                <a:cs typeface="Arial"/>
                <a:sym typeface="Arial"/>
              </a:rPr>
              <a:t>You don't need a membership</a:t>
            </a:r>
            <a:endParaRPr b="0" i="0" sz="16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6"/>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Georgia"/>
              <a:buNone/>
            </a:pPr>
            <a:r>
              <a:rPr lang="en-US" sz="5400"/>
              <a:t>Objective</a:t>
            </a:r>
            <a:endParaRPr sz="5400"/>
          </a:p>
        </p:txBody>
      </p:sp>
      <p:sp>
        <p:nvSpPr>
          <p:cNvPr id="144" name="Google Shape;144;p6"/>
          <p:cNvSpPr txBox="1"/>
          <p:nvPr>
            <p:ph idx="1" type="body"/>
          </p:nvPr>
        </p:nvSpPr>
        <p:spPr>
          <a:xfrm>
            <a:off x="1295400" y="1828800"/>
            <a:ext cx="9601199" cy="43481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1900"/>
              <a:buNone/>
            </a:pPr>
            <a:r>
              <a:rPr lang="en-US" sz="2400">
                <a:solidFill>
                  <a:schemeClr val="lt1"/>
                </a:solidFill>
                <a:latin typeface="Arial"/>
                <a:ea typeface="Arial"/>
                <a:cs typeface="Arial"/>
                <a:sym typeface="Arial"/>
              </a:rPr>
              <a:t>The main reason to develop this project is to make a positive impact to our community by being the bridge between outdoors sports and people, all with a responsible approach and always promoting good values and healthy habits.</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900"/>
              <a:buNone/>
            </a:pPr>
            <a:r>
              <a:t/>
            </a:r>
            <a:endParaRPr sz="2400">
              <a:solidFill>
                <a:schemeClr val="lt1"/>
              </a:solidFill>
              <a:latin typeface="Arial"/>
              <a:ea typeface="Arial"/>
              <a:cs typeface="Arial"/>
              <a:sym typeface="Arial"/>
            </a:endParaRPr>
          </a:p>
          <a:p>
            <a:pPr indent="0" lvl="0" marL="0" rtl="0" algn="l">
              <a:lnSpc>
                <a:spcPct val="100000"/>
              </a:lnSpc>
              <a:spcBef>
                <a:spcPts val="0"/>
              </a:spcBef>
              <a:spcAft>
                <a:spcPts val="0"/>
              </a:spcAft>
              <a:buClr>
                <a:srgbClr val="000000"/>
              </a:buClr>
              <a:buSzPts val="1900"/>
              <a:buNone/>
            </a:pPr>
            <a:r>
              <a:rPr lang="en-US" sz="2400">
                <a:solidFill>
                  <a:schemeClr val="lt1"/>
                </a:solidFill>
                <a:latin typeface="Arial"/>
                <a:ea typeface="Arial"/>
                <a:cs typeface="Arial"/>
                <a:sym typeface="Arial"/>
              </a:rPr>
              <a:t>Be the impulse that the growing Outdoors business area needs by making sponsorships and business covenants with the existing enterprises in the field.</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900"/>
              <a:buNone/>
            </a:pPr>
            <a:r>
              <a:t/>
            </a:r>
            <a:endParaRPr sz="2400">
              <a:solidFill>
                <a:schemeClr val="lt1"/>
              </a:solidFill>
              <a:latin typeface="Arial"/>
              <a:ea typeface="Arial"/>
              <a:cs typeface="Arial"/>
              <a:sym typeface="Arial"/>
            </a:endParaRPr>
          </a:p>
          <a:p>
            <a:pPr indent="0" lvl="0" marL="0" rtl="0" algn="l">
              <a:lnSpc>
                <a:spcPct val="100000"/>
              </a:lnSpc>
              <a:spcBef>
                <a:spcPts val="0"/>
              </a:spcBef>
              <a:spcAft>
                <a:spcPts val="0"/>
              </a:spcAft>
              <a:buClr>
                <a:srgbClr val="000000"/>
              </a:buClr>
              <a:buSzPts val="1900"/>
              <a:buNone/>
            </a:pPr>
            <a:r>
              <a:rPr lang="en-US" sz="2400">
                <a:solidFill>
                  <a:schemeClr val="lt1"/>
                </a:solidFill>
                <a:latin typeface="Arial"/>
                <a:ea typeface="Arial"/>
                <a:cs typeface="Arial"/>
                <a:sym typeface="Arial"/>
              </a:rPr>
              <a:t>We are not here to be a competitor, but to be the cluster of a growing and successful area as Outdoors is.</a:t>
            </a:r>
            <a:endParaRPr sz="1600">
              <a:solidFill>
                <a:srgbClr val="000000"/>
              </a:solidFill>
              <a:latin typeface="Arial"/>
              <a:ea typeface="Arial"/>
              <a:cs typeface="Arial"/>
              <a:sym typeface="Arial"/>
            </a:endParaRPr>
          </a:p>
          <a:p>
            <a:pPr indent="0" lvl="0" marL="0" rtl="0" algn="l">
              <a:lnSpc>
                <a:spcPct val="90000"/>
              </a:lnSpc>
              <a:spcBef>
                <a:spcPts val="1800"/>
              </a:spcBef>
              <a:spcAft>
                <a:spcPts val="0"/>
              </a:spcAft>
              <a:buSzPts val="2400"/>
              <a:buNone/>
            </a:pPr>
            <a:r>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7"/>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Georgia"/>
              <a:buNone/>
            </a:pPr>
            <a:r>
              <a:rPr lang="en-US"/>
              <a:t>What is Timberhut? </a:t>
            </a:r>
            <a:endParaRPr/>
          </a:p>
        </p:txBody>
      </p:sp>
      <p:sp>
        <p:nvSpPr>
          <p:cNvPr id="151" name="Google Shape;151;p7"/>
          <p:cNvSpPr txBox="1"/>
          <p:nvPr/>
        </p:nvSpPr>
        <p:spPr>
          <a:xfrm>
            <a:off x="1295400" y="1828800"/>
            <a:ext cx="9601200" cy="3561348"/>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9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2400" u="none" cap="none" strike="noStrike">
                <a:solidFill>
                  <a:schemeClr val="lt1"/>
                </a:solidFill>
                <a:latin typeface="Arial"/>
                <a:ea typeface="Arial"/>
                <a:cs typeface="Arial"/>
                <a:sym typeface="Arial"/>
              </a:rPr>
              <a:t>This Project is a social network in which it is intended that fans of outdoor sports can share their experiences about the sports of their preference on the social network, in which they can share photos, tips and the location of the place that they are visiting</a:t>
            </a:r>
            <a:endParaRPr b="0" i="0" sz="1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8"/>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Georgia"/>
              <a:buNone/>
            </a:pPr>
            <a:r>
              <a:rPr lang="en-US"/>
              <a:t>Applied Technologies</a:t>
            </a:r>
            <a:endParaRPr/>
          </a:p>
        </p:txBody>
      </p:sp>
      <p:sp>
        <p:nvSpPr>
          <p:cNvPr id="158" name="Google Shape;158;p8"/>
          <p:cNvSpPr txBox="1"/>
          <p:nvPr/>
        </p:nvSpPr>
        <p:spPr>
          <a:xfrm>
            <a:off x="1295400" y="1828800"/>
            <a:ext cx="9601200" cy="3561348"/>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900"/>
              <a:buFont typeface="Arial"/>
              <a:buNone/>
            </a:pPr>
            <a:r>
              <a:t/>
            </a:r>
            <a:endParaRPr b="0" i="0" sz="2800" u="none" cap="none" strike="noStrike">
              <a:solidFill>
                <a:schemeClr val="lt1"/>
              </a:solidFill>
              <a:latin typeface="Arial"/>
              <a:ea typeface="Arial"/>
              <a:cs typeface="Arial"/>
              <a:sym typeface="Arial"/>
            </a:endParaRPr>
          </a:p>
        </p:txBody>
      </p:sp>
      <p:pic>
        <p:nvPicPr>
          <p:cNvPr id="159" name="Google Shape;159;p8"/>
          <p:cNvPicPr preferRelativeResize="0"/>
          <p:nvPr/>
        </p:nvPicPr>
        <p:blipFill rotWithShape="1">
          <a:blip r:embed="rId3">
            <a:alphaModFix/>
          </a:blip>
          <a:srcRect b="0" l="0" r="0" t="0"/>
          <a:stretch/>
        </p:blipFill>
        <p:spPr>
          <a:xfrm>
            <a:off x="6751812" y="1863668"/>
            <a:ext cx="3039673" cy="2000909"/>
          </a:xfrm>
          <a:prstGeom prst="rect">
            <a:avLst/>
          </a:prstGeom>
          <a:noFill/>
          <a:ln>
            <a:noFill/>
          </a:ln>
        </p:spPr>
      </p:pic>
      <p:pic>
        <p:nvPicPr>
          <p:cNvPr id="160" name="Google Shape;160;p8"/>
          <p:cNvPicPr preferRelativeResize="0"/>
          <p:nvPr/>
        </p:nvPicPr>
        <p:blipFill rotWithShape="1">
          <a:blip r:embed="rId4">
            <a:alphaModFix/>
          </a:blip>
          <a:srcRect b="0" l="0" r="0" t="0"/>
          <a:stretch/>
        </p:blipFill>
        <p:spPr>
          <a:xfrm>
            <a:off x="1818846" y="2045974"/>
            <a:ext cx="1989617" cy="1636294"/>
          </a:xfrm>
          <a:prstGeom prst="rect">
            <a:avLst/>
          </a:prstGeom>
          <a:noFill/>
          <a:ln>
            <a:noFill/>
          </a:ln>
        </p:spPr>
      </p:pic>
      <p:pic>
        <p:nvPicPr>
          <p:cNvPr id="161" name="Google Shape;161;p8"/>
          <p:cNvPicPr preferRelativeResize="0"/>
          <p:nvPr/>
        </p:nvPicPr>
        <p:blipFill rotWithShape="1">
          <a:blip r:embed="rId5">
            <a:alphaModFix/>
          </a:blip>
          <a:srcRect b="0" l="0" r="0" t="0"/>
          <a:stretch/>
        </p:blipFill>
        <p:spPr>
          <a:xfrm>
            <a:off x="9092250" y="4576376"/>
            <a:ext cx="1970251" cy="1970251"/>
          </a:xfrm>
          <a:prstGeom prst="rect">
            <a:avLst/>
          </a:prstGeom>
          <a:noFill/>
          <a:ln>
            <a:noFill/>
          </a:ln>
        </p:spPr>
      </p:pic>
      <p:pic>
        <p:nvPicPr>
          <p:cNvPr id="162" name="Google Shape;162;p8"/>
          <p:cNvPicPr preferRelativeResize="0"/>
          <p:nvPr/>
        </p:nvPicPr>
        <p:blipFill rotWithShape="1">
          <a:blip r:embed="rId6">
            <a:alphaModFix/>
          </a:blip>
          <a:srcRect b="0" l="0" r="0" t="0"/>
          <a:stretch/>
        </p:blipFill>
        <p:spPr>
          <a:xfrm>
            <a:off x="1124100" y="4815326"/>
            <a:ext cx="3606865" cy="1731300"/>
          </a:xfrm>
          <a:prstGeom prst="rect">
            <a:avLst/>
          </a:prstGeom>
          <a:noFill/>
          <a:ln>
            <a:noFill/>
          </a:ln>
        </p:spPr>
      </p:pic>
      <p:pic>
        <p:nvPicPr>
          <p:cNvPr id="163" name="Google Shape;163;p8"/>
          <p:cNvPicPr preferRelativeResize="0"/>
          <p:nvPr/>
        </p:nvPicPr>
        <p:blipFill rotWithShape="1">
          <a:blip r:embed="rId7">
            <a:alphaModFix/>
          </a:blip>
          <a:srcRect b="0" l="0" r="0" t="0"/>
          <a:stretch/>
        </p:blipFill>
        <p:spPr>
          <a:xfrm>
            <a:off x="5493648" y="4815333"/>
            <a:ext cx="2752300" cy="15727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9"/>
          <p:cNvSpPr txBox="1"/>
          <p:nvPr>
            <p:ph type="title"/>
          </p:nvPr>
        </p:nvSpPr>
        <p:spPr>
          <a:xfrm>
            <a:off x="1295400" y="362303"/>
            <a:ext cx="9601200" cy="106994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Georgia"/>
              <a:buNone/>
            </a:pPr>
            <a:r>
              <a:rPr lang="en-US"/>
              <a:t>Applied Technologies</a:t>
            </a:r>
            <a:endParaRPr/>
          </a:p>
        </p:txBody>
      </p:sp>
      <p:sp>
        <p:nvSpPr>
          <p:cNvPr id="170" name="Google Shape;170;p9"/>
          <p:cNvSpPr txBox="1"/>
          <p:nvPr/>
        </p:nvSpPr>
        <p:spPr>
          <a:xfrm>
            <a:off x="1295400" y="1828800"/>
            <a:ext cx="9601200" cy="3561348"/>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900"/>
              <a:buFont typeface="Arial"/>
              <a:buNone/>
            </a:pPr>
            <a:r>
              <a:t/>
            </a:r>
            <a:endParaRPr b="0" i="0" sz="2800" u="none" cap="none" strike="noStrike">
              <a:solidFill>
                <a:schemeClr val="lt1"/>
              </a:solidFill>
              <a:latin typeface="Arial"/>
              <a:ea typeface="Arial"/>
              <a:cs typeface="Arial"/>
              <a:sym typeface="Arial"/>
            </a:endParaRPr>
          </a:p>
        </p:txBody>
      </p:sp>
      <p:pic>
        <p:nvPicPr>
          <p:cNvPr id="171" name="Google Shape;171;p9"/>
          <p:cNvPicPr preferRelativeResize="0"/>
          <p:nvPr/>
        </p:nvPicPr>
        <p:blipFill rotWithShape="1">
          <a:blip r:embed="rId3">
            <a:alphaModFix/>
          </a:blip>
          <a:srcRect b="0" l="0" r="0" t="0"/>
          <a:stretch/>
        </p:blipFill>
        <p:spPr>
          <a:xfrm>
            <a:off x="707596" y="1432247"/>
            <a:ext cx="2283200" cy="2283200"/>
          </a:xfrm>
          <a:prstGeom prst="rect">
            <a:avLst/>
          </a:prstGeom>
          <a:noFill/>
          <a:ln>
            <a:noFill/>
          </a:ln>
        </p:spPr>
      </p:pic>
      <p:pic>
        <p:nvPicPr>
          <p:cNvPr id="172" name="Google Shape;172;p9"/>
          <p:cNvPicPr preferRelativeResize="0"/>
          <p:nvPr/>
        </p:nvPicPr>
        <p:blipFill rotWithShape="1">
          <a:blip r:embed="rId4">
            <a:alphaModFix/>
          </a:blip>
          <a:srcRect b="0" l="0" r="0" t="0"/>
          <a:stretch/>
        </p:blipFill>
        <p:spPr>
          <a:xfrm>
            <a:off x="612696" y="4070184"/>
            <a:ext cx="3773651" cy="1949650"/>
          </a:xfrm>
          <a:prstGeom prst="rect">
            <a:avLst/>
          </a:prstGeom>
          <a:noFill/>
          <a:ln>
            <a:noFill/>
          </a:ln>
        </p:spPr>
      </p:pic>
      <p:pic>
        <p:nvPicPr>
          <p:cNvPr id="173" name="Google Shape;173;p9"/>
          <p:cNvPicPr preferRelativeResize="0"/>
          <p:nvPr/>
        </p:nvPicPr>
        <p:blipFill rotWithShape="1">
          <a:blip r:embed="rId5">
            <a:alphaModFix/>
          </a:blip>
          <a:srcRect b="0" l="0" r="0" t="0"/>
          <a:stretch/>
        </p:blipFill>
        <p:spPr>
          <a:xfrm>
            <a:off x="5096427" y="1544047"/>
            <a:ext cx="2634444" cy="2283200"/>
          </a:xfrm>
          <a:prstGeom prst="rect">
            <a:avLst/>
          </a:prstGeom>
          <a:noFill/>
          <a:ln>
            <a:noFill/>
          </a:ln>
        </p:spPr>
      </p:pic>
      <p:pic>
        <p:nvPicPr>
          <p:cNvPr id="174" name="Google Shape;174;p9"/>
          <p:cNvPicPr preferRelativeResize="0"/>
          <p:nvPr/>
        </p:nvPicPr>
        <p:blipFill rotWithShape="1">
          <a:blip r:embed="rId6">
            <a:alphaModFix/>
          </a:blip>
          <a:srcRect b="0" l="0" r="0" t="0"/>
          <a:stretch/>
        </p:blipFill>
        <p:spPr>
          <a:xfrm>
            <a:off x="4875097" y="3827248"/>
            <a:ext cx="4077797" cy="2639949"/>
          </a:xfrm>
          <a:prstGeom prst="rect">
            <a:avLst/>
          </a:prstGeom>
          <a:noFill/>
          <a:ln>
            <a:noFill/>
          </a:ln>
        </p:spPr>
      </p:pic>
      <p:pic>
        <p:nvPicPr>
          <p:cNvPr id="175" name="Google Shape;175;p9"/>
          <p:cNvPicPr preferRelativeResize="0"/>
          <p:nvPr/>
        </p:nvPicPr>
        <p:blipFill>
          <a:blip r:embed="rId7">
            <a:alphaModFix/>
          </a:blip>
          <a:stretch>
            <a:fillRect/>
          </a:stretch>
        </p:blipFill>
        <p:spPr>
          <a:xfrm>
            <a:off x="8807000" y="1563813"/>
            <a:ext cx="2471750" cy="2471750"/>
          </a:xfrm>
          <a:prstGeom prst="rect">
            <a:avLst/>
          </a:prstGeom>
          <a:noFill/>
          <a:ln>
            <a:noFill/>
          </a:ln>
        </p:spPr>
      </p:pic>
      <p:pic>
        <p:nvPicPr>
          <p:cNvPr id="176" name="Google Shape;176;p9"/>
          <p:cNvPicPr preferRelativeResize="0"/>
          <p:nvPr/>
        </p:nvPicPr>
        <p:blipFill>
          <a:blip r:embed="rId8">
            <a:alphaModFix/>
          </a:blip>
          <a:stretch>
            <a:fillRect/>
          </a:stretch>
        </p:blipFill>
        <p:spPr>
          <a:xfrm>
            <a:off x="9441650" y="4167125"/>
            <a:ext cx="1378593" cy="2151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BrushedMetal">
      <a:dk1>
        <a:srgbClr val="000000"/>
      </a:dk1>
      <a:lt1>
        <a:srgbClr val="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al bruñido 16x9">
  <a:themeElements>
    <a:clrScheme name="BrushedMetal">
      <a:dk1>
        <a:srgbClr val="000000"/>
      </a:dk1>
      <a:lt1>
        <a:srgbClr val="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2020-04-17T04:35:54Z</dcterms:created>
  <dc:creator>Usuario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