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7" r:id="rId5"/>
    <p:sldId id="268" r:id="rId6"/>
    <p:sldId id="269" r:id="rId7"/>
    <p:sldId id="270" r:id="rId8"/>
    <p:sldId id="263" r:id="rId9"/>
    <p:sldId id="265" r:id="rId10"/>
    <p:sldId id="266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Black" panose="00000A00000000000000" pitchFamily="2" charset="0"/>
      <p:bold r:id="rId17"/>
      <p:boldItalic r:id="rId18"/>
    </p:embeddedFont>
    <p:embeddedFont>
      <p:font typeface="Montserrat ExtraBold" panose="00000900000000000000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27">
          <p15:clr>
            <a:srgbClr val="9AA0A6"/>
          </p15:clr>
        </p15:guide>
        <p15:guide id="4" pos="5533">
          <p15:clr>
            <a:srgbClr val="9AA0A6"/>
          </p15:clr>
        </p15:guide>
        <p15:guide id="5" orient="horz" pos="227">
          <p15:clr>
            <a:srgbClr val="9AA0A6"/>
          </p15:clr>
        </p15:guide>
        <p15:guide id="6" orient="horz" pos="3013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ronika Dorocka" initials="" lastIdx="7" clrIdx="0"/>
  <p:cmAuthor id="1" name="Izel Karaoğlu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  <p:guide pos="227"/>
        <p:guide pos="5533"/>
        <p:guide orient="horz" pos="227"/>
        <p:guide orient="horz" pos="30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2-27T18:20:50.680" idx="1">
    <p:pos x="5524" y="1353"/>
    <p:text>These are guidelines for your text, do not cross them. Bullet points are supposed to be very short and clear.</p:text>
  </p:cm>
  <p:cm authorId="1" dt="2023-02-27T23:54:17.406" idx="1">
    <p:pos x="2880" y="1301"/>
    <p:text>On this slide you add some statistics or numbers of the problem you are addressing.</p:text>
  </p:cm>
  <p:cm authorId="0" dt="2023-02-28T00:05:47.055" idx="2">
    <p:pos x="300" y="1350"/>
    <p:text>Please - EXCHANGE ALL PLACEHOLDER IMAGES FOR THOSE RELEVANT TO YOUT PROJECT 
feel free to use this page  https://unsplash.com/</p:text>
  </p:cm>
  <p:cm authorId="1" dt="2023-02-28T00:05:47.055" idx="2">
    <p:pos x="300" y="1350"/>
    <p:text>Please add high resolution images which do not have copyright issues.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2991fd69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2991fd69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f868edb7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f868edb7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2991fd698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2991fd698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f868edb7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f868edb7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11350" y="4373175"/>
            <a:ext cx="130238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keshare.metro.net/abou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81826" y="473336"/>
            <a:ext cx="5379586" cy="70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dirty="0">
                <a:solidFill>
                  <a:srgbClr val="21212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Metro Bike Share Data </a:t>
            </a:r>
            <a:endParaRPr sz="3400" dirty="0">
              <a:solidFill>
                <a:srgbClr val="21212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570777" y="2571750"/>
            <a:ext cx="147456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</a:pPr>
            <a:r>
              <a:rPr lang="en-US" sz="1200" dirty="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Presented by :</a:t>
            </a:r>
            <a:endParaRPr sz="1200" dirty="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7959D-4EA2-8F3F-5A15-1A0BCFC43739}"/>
              </a:ext>
            </a:extLst>
          </p:cNvPr>
          <p:cNvSpPr/>
          <p:nvPr/>
        </p:nvSpPr>
        <p:spPr>
          <a:xfrm>
            <a:off x="3357768" y="2989321"/>
            <a:ext cx="20842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Omkar Khade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1D1C-F236-3D52-AB9A-73A082622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</a:t>
            </a:r>
            <a:r>
              <a:rPr lang="en-GB" sz="5400" dirty="0">
                <a:solidFill>
                  <a:srgbClr val="00CE8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63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423375" y="424025"/>
            <a:ext cx="8027700" cy="14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0747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latin typeface="Montserrat Black"/>
                <a:ea typeface="Montserrat Black"/>
                <a:cs typeface="Montserrat Black"/>
                <a:sym typeface="Montserrat Black"/>
              </a:rPr>
              <a:t>Why did we do it? </a:t>
            </a:r>
            <a:br>
              <a:rPr lang="en-GB" sz="3000" dirty="0">
                <a:latin typeface="Montserrat Black"/>
                <a:ea typeface="Montserrat Black"/>
                <a:cs typeface="Montserrat Black"/>
                <a:sym typeface="Montserrat Black"/>
              </a:rPr>
            </a:br>
            <a:r>
              <a:rPr lang="en-GB" sz="3000" dirty="0">
                <a:solidFill>
                  <a:srgbClr val="00CE8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Why we decided to take on that topic?</a:t>
            </a:r>
            <a:endParaRPr sz="3000" dirty="0">
              <a:solidFill>
                <a:srgbClr val="00CE8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63" y="2144225"/>
            <a:ext cx="3865024" cy="19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572000" y="2065438"/>
            <a:ext cx="38649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●"/>
            </a:pPr>
            <a:endParaRPr lang="en-GB" sz="12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●"/>
            </a:pPr>
            <a:endParaRPr lang="en-GB" sz="12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●"/>
            </a:pPr>
            <a:r>
              <a:rPr lang="en-GB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it is really important to know the 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</a:pPr>
            <a:r>
              <a:rPr lang="en-GB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location of vehicles in emergency.</a:t>
            </a:r>
            <a:br>
              <a:rPr lang="en-GB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2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 rot="10800000">
            <a:off x="4238250" y="2149100"/>
            <a:ext cx="4532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4251600" y="4079100"/>
            <a:ext cx="4532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 txBox="1"/>
          <p:nvPr/>
        </p:nvSpPr>
        <p:spPr>
          <a:xfrm>
            <a:off x="286600" y="4371075"/>
            <a:ext cx="1905600" cy="50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0747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highlight>
                  <a:srgbClr val="FF0000"/>
                </a:highlight>
                <a:latin typeface="Montserrat"/>
                <a:ea typeface="Montserrat"/>
                <a:cs typeface="Montserrat"/>
                <a:sym typeface="Montserrat"/>
              </a:rPr>
              <a:t>Name of your Project</a:t>
            </a:r>
            <a:endParaRPr sz="900">
              <a:solidFill>
                <a:srgbClr val="000000"/>
              </a:solidFill>
              <a:highlight>
                <a:srgbClr val="FF00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702350" y="623950"/>
            <a:ext cx="71331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0747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CE8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Collection</a:t>
            </a:r>
            <a:endParaRPr sz="3200">
              <a:solidFill>
                <a:srgbClr val="00CE8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B5B828-9096-2E95-E1EC-D22E13EA4A4D}"/>
              </a:ext>
            </a:extLst>
          </p:cNvPr>
          <p:cNvSpPr/>
          <p:nvPr/>
        </p:nvSpPr>
        <p:spPr>
          <a:xfrm>
            <a:off x="398031" y="1648419"/>
            <a:ext cx="7133099" cy="21910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4B73E5-2D41-B0ED-D4DE-97D6E65D3A6F}"/>
              </a:ext>
            </a:extLst>
          </p:cNvPr>
          <p:cNvSpPr/>
          <p:nvPr/>
        </p:nvSpPr>
        <p:spPr>
          <a:xfrm>
            <a:off x="702351" y="1382751"/>
            <a:ext cx="751609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>
                    <a:lumMod val="10000"/>
                  </a:schemeClr>
                </a:solidFill>
                <a:effectLst/>
                <a:latin typeface="-apple-system"/>
              </a:rPr>
              <a:t>"The Metro Bike Share system makes bikes available 24/7, 365 days a year in Downtown LA, Central LA, Port of LA and the Westside. Metro Bike Share offers convenient round-the-clock access to a fleet of bicycles for short trips. Metro Bike Share is one of LA Metro's multiple public transportation options for Angelenos and visitors to get around."</a:t>
            </a:r>
            <a:br>
              <a:rPr lang="en-US" sz="16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1600" b="0" i="0" dirty="0">
                <a:solidFill>
                  <a:schemeClr val="tx2">
                    <a:lumMod val="10000"/>
                  </a:schemeClr>
                </a:solidFill>
                <a:effectLst/>
                <a:latin typeface="-apple-system"/>
              </a:rPr>
              <a:t>-</a:t>
            </a:r>
            <a:r>
              <a:rPr lang="en-US" sz="1600" b="0" i="0" u="none" strike="noStrike" dirty="0">
                <a:solidFill>
                  <a:schemeClr val="tx2">
                    <a:lumMod val="10000"/>
                  </a:schemeClr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https://bikeshare.metro.net/about/</a:t>
            </a:r>
            <a:endParaRPr lang="en-US" sz="1600" b="0" i="0" u="none" strike="noStrike" dirty="0">
              <a:solidFill>
                <a:schemeClr val="tx2">
                  <a:lumMod val="10000"/>
                </a:schemeClr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cap="none" spc="0" dirty="0">
              <a:ln w="0"/>
              <a:solidFill>
                <a:schemeClr val="tx2">
                  <a:lumMod val="10000"/>
                </a:schemeClr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n w="0"/>
              <a:solidFill>
                <a:schemeClr val="tx2">
                  <a:lumMod val="10000"/>
                </a:schemeClr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cap="none" spc="0" dirty="0" err="1">
                <a:ln w="0"/>
                <a:solidFill>
                  <a:schemeClr val="tx2">
                    <a:lumMod val="10000"/>
                  </a:schemeClr>
                </a:solidFill>
                <a:effectLst/>
              </a:rPr>
              <a:t>Datset</a:t>
            </a:r>
            <a:r>
              <a:rPr lang="en-US" sz="1600" b="0" cap="none" spc="0" dirty="0">
                <a:ln w="0"/>
                <a:solidFill>
                  <a:schemeClr val="tx2">
                    <a:lumMod val="10000"/>
                  </a:schemeClr>
                </a:solidFill>
                <a:effectLst/>
              </a:rPr>
              <a:t> obtained from:</a:t>
            </a:r>
          </a:p>
          <a:p>
            <a:r>
              <a:rPr lang="en-US" sz="1600" b="0" cap="none" spc="0" dirty="0">
                <a:ln w="0"/>
                <a:solidFill>
                  <a:schemeClr val="tx2">
                    <a:lumMod val="10000"/>
                  </a:schemeClr>
                </a:solidFill>
                <a:effectLst/>
              </a:rPr>
              <a:t>     https://www.kaggle.com/cityofLA/los-angeles-metro-bike-share-trip-data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9F3B-37BC-4B36-FEBE-FF15BAEED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355002"/>
            <a:ext cx="8520600" cy="1108038"/>
          </a:xfrm>
        </p:spPr>
        <p:txBody>
          <a:bodyPr/>
          <a:lstStyle/>
          <a:p>
            <a:r>
              <a:rPr lang="en-US" dirty="0"/>
              <a:t>Visualization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64FBA-987E-E6E4-B59F-1C551762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69" y="1463040"/>
            <a:ext cx="815453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1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B5520B-0B34-46FC-1157-10FEE1F2C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83" y="890353"/>
            <a:ext cx="8297433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0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3658F4-5BF0-E6C2-C741-2C1C427CE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61" y="1073316"/>
            <a:ext cx="5772956" cy="299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E008CE-4FCF-8A66-EC1E-3C7420C53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170151"/>
            <a:ext cx="8767482" cy="48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8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734350" y="582550"/>
            <a:ext cx="71469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0747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CE8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What we learned?</a:t>
            </a:r>
            <a:br>
              <a:rPr lang="en-GB" sz="3000">
                <a:solidFill>
                  <a:srgbClr val="00CE8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</a:br>
            <a:r>
              <a:rPr lang="en-GB" sz="3000">
                <a:latin typeface="Montserrat Black"/>
                <a:ea typeface="Montserrat Black"/>
                <a:cs typeface="Montserrat Black"/>
                <a:sym typeface="Montserrat Black"/>
              </a:rPr>
              <a:t>What can be next?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54875" y="1838850"/>
            <a:ext cx="81620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Current dataset covers 9 months, updated data lengthening the timescale will allow for year on year factors to be accounted for.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Time is binned by hour in this exercise, more detailed usage of time series data may improve accuracy.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Tune Classification models based on business case for maximizing accuracy in relation to a particular Membership Type with the goal of guiding membership in that direction.</a:t>
            </a:r>
            <a:endParaRPr lang="en-IN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7577-BC89-57A3-37DB-8340EE44B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90" y="431172"/>
            <a:ext cx="8520600" cy="1471687"/>
          </a:xfrm>
        </p:spPr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F49B0-8765-4128-7D00-6C363D428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291378"/>
            <a:ext cx="7046531" cy="885583"/>
          </a:xfrm>
        </p:spPr>
        <p:txBody>
          <a:bodyPr/>
          <a:lstStyle/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IN" dirty="0"/>
              <a:t>https://bikeshare.metro.net/</a:t>
            </a:r>
          </a:p>
        </p:txBody>
      </p:sp>
    </p:spTree>
    <p:extLst>
      <p:ext uri="{BB962C8B-B14F-4D97-AF65-F5344CB8AC3E}">
        <p14:creationId xmlns:p14="http://schemas.microsoft.com/office/powerpoint/2010/main" val="20674825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232</Words>
  <Application>Microsoft Office PowerPoint</Application>
  <PresentationFormat>On-screen Show (16:9)</PresentationFormat>
  <Paragraphs>25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</vt:lpstr>
      <vt:lpstr>-apple-system</vt:lpstr>
      <vt:lpstr>Montserrat ExtraBold</vt:lpstr>
      <vt:lpstr>Arial</vt:lpstr>
      <vt:lpstr>Montserrat Black</vt:lpstr>
      <vt:lpstr>Simple Light</vt:lpstr>
      <vt:lpstr>PowerPoint Presentation</vt:lpstr>
      <vt:lpstr>PowerPoint Presentation</vt:lpstr>
      <vt:lpstr>PowerPoint Presentation</vt:lpstr>
      <vt:lpstr>Visualization</vt:lpstr>
      <vt:lpstr>PowerPoint Presentation</vt:lpstr>
      <vt:lpstr>PowerPoint Presentation</vt:lpstr>
      <vt:lpstr>PowerPoint Presentation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khade</dc:creator>
  <cp:lastModifiedBy>omkar khade</cp:lastModifiedBy>
  <cp:revision>2</cp:revision>
  <dcterms:modified xsi:type="dcterms:W3CDTF">2023-04-06T10:04:54Z</dcterms:modified>
</cp:coreProperties>
</file>