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3/11/2024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3/11/2024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3/11/2024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3/11/2024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3/11/2024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3/11/2024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3/11/2024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3/11/2024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3/11/2024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3/11/2024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50000"/>
              <a:lumOff val="5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3/11/2024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fld id="{5586B75A-687E-405C-8A0B-8D00578BA2C3}" type="datetimeFigureOut">
              <a:rPr lang="en-US" dirty="0"/>
              <a:pPr/>
              <a:t>3/11/2024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tabLst>
          <a:tab pos="1143000" algn="l"/>
        </a:tabLst>
        <a:defRPr sz="2000" kern="1200">
          <a:solidFill>
            <a:schemeClr val="bg2">
              <a:lumMod val="20000"/>
              <a:lumOff val="80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800" kern="1200">
          <a:solidFill>
            <a:schemeClr val="bg2">
              <a:lumMod val="20000"/>
              <a:lumOff val="80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600" kern="1200">
          <a:solidFill>
            <a:schemeClr val="bg2">
              <a:lumMod val="20000"/>
              <a:lumOff val="80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5345" y="279545"/>
            <a:ext cx="7315200" cy="3255264"/>
          </a:xfrm>
        </p:spPr>
        <p:txBody>
          <a:bodyPr>
            <a:normAutofit/>
          </a:bodyPr>
          <a:lstStyle/>
          <a:p>
            <a:r>
              <a:rPr lang="en-US" sz="3600" dirty="0" smtClean="0"/>
              <a:t>The influence of museums and cultural clubs in the creation of historical and cultural context</a:t>
            </a:r>
            <a:endParaRPr lang="en-US" sz="3600" dirty="0"/>
          </a:p>
        </p:txBody>
      </p:sp>
      <p:sp>
        <p:nvSpPr>
          <p:cNvPr id="3" name="Subtitle 2"/>
          <p:cNvSpPr>
            <a:spLocks noGrp="1"/>
          </p:cNvSpPr>
          <p:nvPr>
            <p:ph type="subTitle" idx="1"/>
          </p:nvPr>
        </p:nvSpPr>
        <p:spPr/>
        <p:txBody>
          <a:bodyPr/>
          <a:lstStyle/>
          <a:p>
            <a:r>
              <a:rPr lang="en-US" dirty="0" smtClean="0"/>
              <a:t>Group- D</a:t>
            </a:r>
          </a:p>
          <a:p>
            <a:r>
              <a:rPr lang="en-US" dirty="0" smtClean="0"/>
              <a:t>Roll: 19,04,</a:t>
            </a:r>
            <a:endParaRPr lang="en-US" dirty="0"/>
          </a:p>
        </p:txBody>
      </p:sp>
    </p:spTree>
    <p:extLst>
      <p:ext uri="{BB962C8B-B14F-4D97-AF65-F5344CB8AC3E}">
        <p14:creationId xmlns:p14="http://schemas.microsoft.com/office/powerpoint/2010/main" val="3949018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Introduction</a:t>
            </a:r>
            <a:endParaRPr lang="en-US" dirty="0"/>
          </a:p>
        </p:txBody>
      </p:sp>
      <p:sp>
        <p:nvSpPr>
          <p:cNvPr id="11" name="Content Placeholder 10"/>
          <p:cNvSpPr>
            <a:spLocks noGrp="1"/>
          </p:cNvSpPr>
          <p:nvPr>
            <p:ph idx="1"/>
          </p:nvPr>
        </p:nvSpPr>
        <p:spPr>
          <a:xfrm>
            <a:off x="3683726" y="313509"/>
            <a:ext cx="7994467" cy="6113417"/>
          </a:xfrm>
        </p:spPr>
        <p:txBody>
          <a:bodyPr/>
          <a:lstStyle/>
          <a:p>
            <a:r>
              <a:rPr lang="en-US" dirty="0"/>
              <a:t>Museums and cultural clubs serve as custodians of heritage, actively preserving historical artifacts and traditions through meticulous curation and exhibition. They engage in archival efforts, conservation projects, and educational programs to ensure the transmission of cultural knowledge across generations. Through interactive exhibits, workshops, and community events, these institutions foster a sense of connection and appreciation for the rich tapestry of history and tradition embedded within their local communities.</a:t>
            </a:r>
          </a:p>
          <a:p>
            <a:endParaRPr lang="en-US" dirty="0"/>
          </a:p>
        </p:txBody>
      </p:sp>
    </p:spTree>
    <p:extLst>
      <p:ext uri="{BB962C8B-B14F-4D97-AF65-F5344CB8AC3E}">
        <p14:creationId xmlns:p14="http://schemas.microsoft.com/office/powerpoint/2010/main" val="2817685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Some remarkable museums of Bangladesh</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063726021"/>
      </p:ext>
    </p:extLst>
  </p:cSld>
  <p:clrMapOvr>
    <a:masterClrMapping/>
  </p:clrMapOvr>
</p:sld>
</file>

<file path=ppt/theme/theme1.xml><?xml version="1.0" encoding="utf-8"?>
<a:theme xmlns:a="http://schemas.openxmlformats.org/drawingml/2006/main" name="Frame">
  <a:themeElements>
    <a:clrScheme name="Frame">
      <a:dk1>
        <a:sysClr val="windowText" lastClr="000000"/>
      </a:dk1>
      <a:lt1>
        <a:sysClr val="window" lastClr="FFFFFF"/>
      </a:lt1>
      <a:dk2>
        <a:srgbClr val="4A3F38"/>
      </a:dk2>
      <a:lt2>
        <a:srgbClr val="EEEDCB"/>
      </a:lt2>
      <a:accent1>
        <a:srgbClr val="818E9F"/>
      </a:accent1>
      <a:accent2>
        <a:srgbClr val="D26400"/>
      </a:accent2>
      <a:accent3>
        <a:srgbClr val="C3BA45"/>
      </a:accent3>
      <a:accent4>
        <a:srgbClr val="8A8552"/>
      </a:accent4>
      <a:accent5>
        <a:srgbClr val="F3B843"/>
      </a:accent5>
      <a:accent6>
        <a:srgbClr val="786C71"/>
      </a:accent6>
      <a:hlink>
        <a:srgbClr val="46A7CA"/>
      </a:hlink>
      <a:folHlink>
        <a:srgbClr val="B2B2B2"/>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9935E573-C197-41A8-BCA1-5D5F62C560B7}"/>
    </a:ext>
  </a:extLst>
</a:theme>
</file>

<file path=docProps/app.xml><?xml version="1.0" encoding="utf-8"?>
<Properties xmlns="http://schemas.openxmlformats.org/officeDocument/2006/extended-properties" xmlns:vt="http://schemas.openxmlformats.org/officeDocument/2006/docPropsVTypes">
  <Template>TM03457475[[fn=Frame]]</Template>
  <TotalTime>16</TotalTime>
  <Words>104</Words>
  <Application>Microsoft Office PowerPoint</Application>
  <PresentationFormat>Widescreen</PresentationFormat>
  <Paragraphs>6</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Corbel</vt:lpstr>
      <vt:lpstr>Times New Roman</vt:lpstr>
      <vt:lpstr>Wingdings 2</vt:lpstr>
      <vt:lpstr>Frame</vt:lpstr>
      <vt:lpstr>The influence of museums and cultural clubs in the creation of historical and cultural context</vt:lpstr>
      <vt:lpstr>Introduction</vt:lpstr>
      <vt:lpstr>Some remarkable museums of Bangladesh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influence of museums and cultural clubs in the creation of historical and cultural context</dc:title>
  <dc:creator>Windows User</dc:creator>
  <cp:lastModifiedBy>Windows User</cp:lastModifiedBy>
  <cp:revision>2</cp:revision>
  <dcterms:created xsi:type="dcterms:W3CDTF">2024-03-11T13:45:52Z</dcterms:created>
  <dcterms:modified xsi:type="dcterms:W3CDTF">2024-03-11T14:02:29Z</dcterms:modified>
</cp:coreProperties>
</file>