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292" r:id="rId4"/>
    <p:sldId id="273" r:id="rId5"/>
    <p:sldId id="293" r:id="rId6"/>
    <p:sldId id="294" r:id="rId7"/>
    <p:sldId id="296" r:id="rId8"/>
    <p:sldId id="295" r:id="rId9"/>
    <p:sldId id="297" r:id="rId10"/>
    <p:sldId id="298" r:id="rId11"/>
    <p:sldId id="29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94541"/>
  </p:normalViewPr>
  <p:slideViewPr>
    <p:cSldViewPr snapToGrid="0" snapToObjects="1">
      <p:cViewPr varScale="1">
        <p:scale>
          <a:sx n="103" d="100"/>
          <a:sy n="103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A444-12B9-1A40-980E-85DB3A7D8F1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4628-D64F-9544-A333-152B6799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3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00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7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2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3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2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30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7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4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AD5A-C686-A54E-96F2-A13CA60B8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572C-2C3C-354C-BCBB-7B0BD2DF8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ECA7-3C2F-FF43-A800-72D04858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40A1-2623-374E-AE8C-E62B1BFA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97DF-F298-634B-917E-49E20475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09E6-CF2C-4241-8570-CF084642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E242A-0797-B147-A08A-ED000B380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21DA-91DB-1F4A-800A-635ACF79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13D2-6383-B54E-AAB4-A086E78C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75E6-6F7C-0C47-90B0-BD54456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B924A-E0F5-7044-BCA5-4BECEB2F7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81BB8-9F6C-1849-BAA5-9EBC05F2C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AFFD-7E4C-D44E-A86B-B8AB5801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0BD7-587B-0B48-A41F-EA1B797E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0DBF-69E7-AA4A-A3BC-89AB3920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A59B-2D93-0642-B554-8462CA42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D18F-CD13-7442-98D5-69BDFC9F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BC3A-BCAB-1D46-AEE8-34422384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94E2-4F3E-5541-8680-FA976484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26D7-E2F9-5441-9EC5-8BEF5D4C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BCCF-C029-5340-A5B3-C223A808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2A19-0563-4846-AB3F-0090AE14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46B5-E60E-B744-A03C-00D5A601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60F7-62C5-6748-B8A2-9E404D2C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7EFA-28B8-194D-8796-AC354EBF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82F7-E33C-C544-A277-B1E4548E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1015-DE2E-AA4A-AA7E-E558AE2C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DAA07-121B-5944-8901-56988922C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A05B0-03CE-EF40-81EB-E2970339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B304D-DC82-9C46-B528-0A303DF5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CB198-426F-A643-8491-F2638E0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64CF-EDA6-C849-86E4-B8EE8E93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9AD17-A99F-744C-A1F0-07BCC123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89289-6103-CB4D-8826-03E72947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11C0C-7A9A-CD41-B4CF-5854DAD69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13A4A-10FB-B843-A6BB-73E43E6D2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1DC3A-5017-5F45-9CE9-9925BB1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F2FE1-F816-7546-8DA9-94811CFB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9399E-065E-1448-9A35-EC6805E0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FB2-BA58-AF47-8595-8D9A2FEE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BCA63-7224-5C4E-A212-AC034FBC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A6CDC-19C2-3B41-903D-BEAABCAC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50647-AB3E-1147-A97F-DB12A51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EC5D5-A839-4C42-AAF2-E3F49370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F420A-A5AD-704B-91D5-13734571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8483A-14F2-BC41-815E-A04AB137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00F9-D889-764E-A198-062F7E51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4762-927C-2E4F-BA93-D3B42941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3A94A-0358-784B-ADF4-49A8425E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AC9DF-CCAE-8746-A22E-6E75E86D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5FD4-40A8-324B-B220-80E06318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2CD16-EC8D-6E4E-A7B8-EBE25E94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7D02-30AD-B441-95EA-F275CF88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874C4-0477-C641-9148-5008D925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1EBD9-2913-764C-91E2-0982089F9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FA67C-FD14-FE47-9FCD-CCA6DE3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0E97-B27A-CE44-9D37-1FF9F121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A6F3-6DA3-4148-BBE5-F2A4AFD6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79BBF-63BB-1E4A-A248-95343966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D858-79E0-7840-943D-10CCB090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B9BF-63E3-CE46-BB78-2B6B3B240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F8F8-167E-A042-8A94-090F4269C81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9130-8CE3-DB4C-B60C-74E567BEE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0D91-2F3B-5943-8F68-E0A64E938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pmonitor.org/whmcs/aff.php?aff=35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pmonitor.org/whmcs/aff.php?aff=35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pmonitor.org/whmcs/aff.php?aff=35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pmonitor.org/whmcs/aff.php?aff=35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pmonitor.org/whmcs/aff.php?aff=35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pmonitor.org/whmcs/aff.php?aff=35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pmonitor.org/whmcs/aff.php?aff=35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pmonitor.org/whmcs/aff.php?aff=35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pmonitor.org/whmcs/aff.php?aff=35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oipmonitor.org/current-stable-sniffer-static-64bit.tar.gz" TargetMode="Externa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pmonitor.org/whmcs/aff.php?aff=35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oipmonitor.org/ioncube/x86_64/ioncube_loader_lin_7.4.so" TargetMode="Externa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pmonitor.org/whmcs/aff.php?aff=35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oipmonitor.org/download-gui?version=latest&amp;major=5&amp;phpver=74&amp;festry" TargetMode="Externa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pmonitor.org/whmcs/aff.php?aff=35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B369D8-9C0D-CA48-8CD8-278D8BE4FCEC}"/>
              </a:ext>
            </a:extLst>
          </p:cNvPr>
          <p:cNvSpPr/>
          <p:nvPr/>
        </p:nvSpPr>
        <p:spPr>
          <a:xfrm>
            <a:off x="807308" y="4403843"/>
            <a:ext cx="110222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6000" b="1" dirty="0">
                <a:solidFill>
                  <a:srgbClr val="850606"/>
                </a:solidFill>
                <a:latin typeface="Chalkboard SE" panose="03050602040202020205" pitchFamily="66" charset="77"/>
              </a:rPr>
              <a:t>Installation (Debian 11)</a:t>
            </a:r>
            <a:endParaRPr lang="en-US" sz="41300" b="1" dirty="0">
              <a:solidFill>
                <a:srgbClr val="850606"/>
              </a:solidFill>
              <a:latin typeface="Chalkboard SE" panose="03050602040202020205" pitchFamily="66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C45A3-B4D2-7247-8419-946CCE0F5577}"/>
              </a:ext>
            </a:extLst>
          </p:cNvPr>
          <p:cNvSpPr/>
          <p:nvPr/>
        </p:nvSpPr>
        <p:spPr>
          <a:xfrm>
            <a:off x="7582140" y="785185"/>
            <a:ext cx="36521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81D17-E3B9-1E49-8178-F72A7B332D74}"/>
              </a:ext>
            </a:extLst>
          </p:cNvPr>
          <p:cNvSpPr/>
          <p:nvPr/>
        </p:nvSpPr>
        <p:spPr>
          <a:xfrm>
            <a:off x="-3653533" y="2785732"/>
            <a:ext cx="11022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>
              <a:solidFill>
                <a:schemeClr val="accent1">
                  <a:lumMod val="50000"/>
                </a:schemeClr>
              </a:solidFill>
              <a:latin typeface="Chalkboard SE" panose="03050602040202020205" pitchFamily="66" charset="77"/>
            </a:endParaRPr>
          </a:p>
        </p:txBody>
      </p:sp>
      <p:pic>
        <p:nvPicPr>
          <p:cNvPr id="1028" name="Picture 4" descr="voipmonitor installation on Ubuntu 20.04 - SillyCodes">
            <a:hlinkClick r:id="rId3"/>
            <a:extLst>
              <a:ext uri="{FF2B5EF4-FFF2-40B4-BE49-F238E27FC236}">
                <a16:creationId xmlns:a16="http://schemas.microsoft.com/office/drawing/2014/main" id="{F9C5B25A-BC1A-EA46-8A6D-06FD6273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92" y="1331932"/>
            <a:ext cx="5776960" cy="27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F50539-7D70-A542-BF57-649804B756E1}"/>
              </a:ext>
            </a:extLst>
          </p:cNvPr>
          <p:cNvSpPr/>
          <p:nvPr/>
        </p:nvSpPr>
        <p:spPr>
          <a:xfrm>
            <a:off x="584887" y="6359604"/>
            <a:ext cx="11022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b="1" dirty="0" err="1">
                <a:solidFill>
                  <a:srgbClr val="850606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PPLE CHANCERY" panose="03020702040506060504" pitchFamily="66" charset="-79"/>
              </a:rPr>
              <a:t>www.omid.blog</a:t>
            </a:r>
            <a:endParaRPr lang="en-US" sz="9600" b="1" dirty="0">
              <a:solidFill>
                <a:srgbClr val="850606"/>
              </a:solidFill>
              <a:latin typeface="STXinwei" panose="02010800040101010101" pitchFamily="2" charset="-122"/>
              <a:ea typeface="STXinwei" panose="02010800040101010101" pitchFamily="2" charset="-122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81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4" descr="voipmonitor installation on Ubuntu 20.04 - SillyCodes">
            <a:hlinkClick r:id="rId3"/>
            <a:extLst>
              <a:ext uri="{FF2B5EF4-FFF2-40B4-BE49-F238E27FC236}">
                <a16:creationId xmlns:a16="http://schemas.microsoft.com/office/drawing/2014/main" id="{F059DE17-25BE-3048-A04E-7C5C26BD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75" y="263492"/>
            <a:ext cx="2891238" cy="13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E61DE-8AF3-AD45-B0C4-F2544F0733D8}"/>
              </a:ext>
            </a:extLst>
          </p:cNvPr>
          <p:cNvSpPr txBox="1"/>
          <p:nvPr/>
        </p:nvSpPr>
        <p:spPr>
          <a:xfrm>
            <a:off x="749887" y="721438"/>
            <a:ext cx="6098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4000" b="1" i="0" dirty="0">
                <a:solidFill>
                  <a:srgbClr val="00719A"/>
                </a:solidFill>
                <a:effectLst/>
                <a:latin typeface="Chalkboard" panose="03050602040202020205" pitchFamily="66" charset="77"/>
              </a:rPr>
              <a:t>Finalizing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6EF54-C611-1F4D-9B1B-B3BDA7A7AF3F}"/>
              </a:ext>
            </a:extLst>
          </p:cNvPr>
          <p:cNvSpPr txBox="1"/>
          <p:nvPr/>
        </p:nvSpPr>
        <p:spPr>
          <a:xfrm>
            <a:off x="1071949" y="3219601"/>
            <a:ext cx="102303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dirty="0">
                <a:latin typeface="Chalkboard SE" panose="03050602040202020205" pitchFamily="66" charset="77"/>
              </a:rPr>
              <a:t>crontab –e</a:t>
            </a:r>
          </a:p>
          <a:p>
            <a:endParaRPr lang="en-MY" sz="2000" dirty="0">
              <a:latin typeface="Chalkboard SE" panose="03050602040202020205" pitchFamily="66" charset="77"/>
            </a:endParaRPr>
          </a:p>
          <a:p>
            <a:r>
              <a:rPr lang="en-MY" sz="2000" dirty="0"/>
              <a:t>* * * * * root php /var/www/html/php/</a:t>
            </a:r>
            <a:r>
              <a:rPr lang="en-MY" sz="2000" dirty="0" err="1"/>
              <a:t>run.php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71412-563C-104C-AA0A-AD0795BA0F9E}"/>
              </a:ext>
            </a:extLst>
          </p:cNvPr>
          <p:cNvSpPr txBox="1"/>
          <p:nvPr/>
        </p:nvSpPr>
        <p:spPr>
          <a:xfrm>
            <a:off x="1071949" y="2538635"/>
            <a:ext cx="9826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For working alerts / reports, system needs to run periodically script using scheduler</a:t>
            </a:r>
            <a:endParaRPr lang="en-MY" i="0" dirty="0">
              <a:solidFill>
                <a:schemeClr val="accent5">
                  <a:lumMod val="50000"/>
                </a:schemeClr>
              </a:solidFill>
              <a:effectLst/>
              <a:latin typeface="Chalkboard SE" panose="03050602040202020205" pitchFamily="66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ABB71-6FC0-F646-BE66-F8A88CA698C4}"/>
              </a:ext>
            </a:extLst>
          </p:cNvPr>
          <p:cNvSpPr txBox="1"/>
          <p:nvPr/>
        </p:nvSpPr>
        <p:spPr>
          <a:xfrm>
            <a:off x="1071949" y="454689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0" i="0" dirty="0">
                <a:solidFill>
                  <a:schemeClr val="accent5">
                    <a:lumMod val="50000"/>
                  </a:schemeClr>
                </a:solidFill>
                <a:effectLst/>
                <a:latin typeface="Chalkboard SE" panose="03050602040202020205" pitchFamily="66" charset="77"/>
              </a:rPr>
              <a:t>Set privileges for apache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halkboard SE" panose="03050602040202020205" pitchFamily="66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8095A-93A5-CA47-86A9-0651DF5D99FF}"/>
              </a:ext>
            </a:extLst>
          </p:cNvPr>
          <p:cNvSpPr txBox="1"/>
          <p:nvPr/>
        </p:nvSpPr>
        <p:spPr>
          <a:xfrm>
            <a:off x="1071949" y="5183639"/>
            <a:ext cx="6098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dirty="0" err="1">
                <a:latin typeface="Chalkboard SE" panose="03050602040202020205" pitchFamily="66" charset="77"/>
              </a:rPr>
              <a:t>chown</a:t>
            </a:r>
            <a:r>
              <a:rPr lang="en-MY" sz="2000" dirty="0">
                <a:latin typeface="Chalkboard SE" panose="03050602040202020205" pitchFamily="66" charset="77"/>
              </a:rPr>
              <a:t> -R www-data /var/www/html </a:t>
            </a:r>
          </a:p>
          <a:p>
            <a:r>
              <a:rPr lang="en-MY" sz="2000" dirty="0">
                <a:latin typeface="Chalkboard SE" panose="03050602040202020205" pitchFamily="66" charset="77"/>
              </a:rPr>
              <a:t>/etc/</a:t>
            </a:r>
            <a:r>
              <a:rPr lang="en-MY" sz="2000" dirty="0" err="1">
                <a:latin typeface="Chalkboard SE" panose="03050602040202020205" pitchFamily="66" charset="77"/>
              </a:rPr>
              <a:t>init.d</a:t>
            </a:r>
            <a:r>
              <a:rPr lang="en-MY" sz="2000" dirty="0">
                <a:latin typeface="Chalkboard SE" panose="03050602040202020205" pitchFamily="66" charset="77"/>
              </a:rPr>
              <a:t>/apache2 restart </a:t>
            </a:r>
          </a:p>
          <a:p>
            <a:r>
              <a:rPr lang="en-MY" sz="2000" dirty="0" err="1">
                <a:latin typeface="Chalkboard SE" panose="03050602040202020205" pitchFamily="66" charset="77"/>
              </a:rPr>
              <a:t>chown</a:t>
            </a:r>
            <a:r>
              <a:rPr lang="en-MY" sz="2000" dirty="0">
                <a:latin typeface="Chalkboard SE" panose="03050602040202020205" pitchFamily="66" charset="77"/>
              </a:rPr>
              <a:t> www-data /var/spool/</a:t>
            </a:r>
            <a:r>
              <a:rPr lang="en-MY" sz="2000" dirty="0" err="1">
                <a:latin typeface="Chalkboard SE" panose="03050602040202020205" pitchFamily="66" charset="77"/>
              </a:rPr>
              <a:t>voipmonitor</a:t>
            </a:r>
            <a:r>
              <a:rPr lang="en-MY" sz="2000" dirty="0">
                <a:latin typeface="Chalkboard SE" panose="03050602040202020205" pitchFamily="66" charset="77"/>
              </a:rPr>
              <a:t>/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CD0A49-90A7-DE40-9562-DA7FE8BCA724}"/>
              </a:ext>
            </a:extLst>
          </p:cNvPr>
          <p:cNvSpPr/>
          <p:nvPr/>
        </p:nvSpPr>
        <p:spPr>
          <a:xfrm>
            <a:off x="584887" y="6359604"/>
            <a:ext cx="11022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b="1" dirty="0" err="1">
                <a:solidFill>
                  <a:srgbClr val="850606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PPLE CHANCERY" panose="03020702040506060504" pitchFamily="66" charset="-79"/>
              </a:rPr>
              <a:t>www.omid.blog</a:t>
            </a:r>
            <a:endParaRPr lang="en-US" sz="9600" b="1" dirty="0">
              <a:solidFill>
                <a:srgbClr val="850606"/>
              </a:solidFill>
              <a:latin typeface="STXinwei" panose="02010800040101010101" pitchFamily="2" charset="-122"/>
              <a:ea typeface="STXinwei" panose="02010800040101010101" pitchFamily="2" charset="-122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721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4" descr="voipmonitor installation on Ubuntu 20.04 - SillyCodes">
            <a:hlinkClick r:id="rId3"/>
            <a:extLst>
              <a:ext uri="{FF2B5EF4-FFF2-40B4-BE49-F238E27FC236}">
                <a16:creationId xmlns:a16="http://schemas.microsoft.com/office/drawing/2014/main" id="{F059DE17-25BE-3048-A04E-7C5C26BD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75" y="263492"/>
            <a:ext cx="2891238" cy="13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E61DE-8AF3-AD45-B0C4-F2544F0733D8}"/>
              </a:ext>
            </a:extLst>
          </p:cNvPr>
          <p:cNvSpPr txBox="1"/>
          <p:nvPr/>
        </p:nvSpPr>
        <p:spPr>
          <a:xfrm>
            <a:off x="749887" y="721438"/>
            <a:ext cx="6098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4000" b="1" i="0" dirty="0">
                <a:solidFill>
                  <a:srgbClr val="00719A"/>
                </a:solidFill>
                <a:effectLst/>
                <a:latin typeface="Chalkboard" panose="03050602040202020205" pitchFamily="66" charset="77"/>
              </a:rPr>
              <a:t>Finalizing Steps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71412-563C-104C-AA0A-AD0795BA0F9E}"/>
              </a:ext>
            </a:extLst>
          </p:cNvPr>
          <p:cNvSpPr txBox="1"/>
          <p:nvPr/>
        </p:nvSpPr>
        <p:spPr>
          <a:xfrm>
            <a:off x="1071949" y="2256105"/>
            <a:ext cx="9826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set service to be started at a boot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ABB71-6FC0-F646-BE66-F8A88CA698C4}"/>
              </a:ext>
            </a:extLst>
          </p:cNvPr>
          <p:cNvSpPr txBox="1"/>
          <p:nvPr/>
        </p:nvSpPr>
        <p:spPr>
          <a:xfrm>
            <a:off x="1071948" y="3959471"/>
            <a:ext cx="9666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edit /etc/</a:t>
            </a:r>
            <a:r>
              <a:rPr lang="en-MY" dirty="0" err="1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voipmonitor.conf</a:t>
            </a: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 (at least </a:t>
            </a:r>
            <a:r>
              <a:rPr lang="en-MY" dirty="0" err="1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mysql</a:t>
            </a: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 options and </a:t>
            </a:r>
            <a:r>
              <a:rPr lang="en-MY" dirty="0" err="1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maxpoolsize</a:t>
            </a: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 option)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halkboard SE" panose="03050602040202020205" pitchFamily="66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8095A-93A5-CA47-86A9-0651DF5D99FF}"/>
              </a:ext>
            </a:extLst>
          </p:cNvPr>
          <p:cNvSpPr txBox="1"/>
          <p:nvPr/>
        </p:nvSpPr>
        <p:spPr>
          <a:xfrm>
            <a:off x="1071949" y="2943808"/>
            <a:ext cx="91841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dirty="0" err="1">
                <a:latin typeface="Chalkboard SE" panose="03050602040202020205" pitchFamily="66" charset="77"/>
              </a:rPr>
              <a:t>systemctl</a:t>
            </a:r>
            <a:r>
              <a:rPr lang="en-MY" sz="2000" dirty="0">
                <a:latin typeface="Chalkboard SE" panose="03050602040202020205" pitchFamily="66" charset="77"/>
              </a:rPr>
              <a:t> enable </a:t>
            </a:r>
            <a:r>
              <a:rPr lang="en-MY" sz="2000" dirty="0" err="1">
                <a:latin typeface="Chalkboard SE" panose="03050602040202020205" pitchFamily="66" charset="77"/>
              </a:rPr>
              <a:t>voipmonitor</a:t>
            </a:r>
            <a:r>
              <a:rPr lang="en-MY" sz="2000" dirty="0">
                <a:latin typeface="Chalkboard SE" panose="03050602040202020205" pitchFamily="66" charset="77"/>
              </a:rPr>
              <a:t> </a:t>
            </a:r>
          </a:p>
          <a:p>
            <a:endParaRPr lang="en-MY" sz="2000" dirty="0">
              <a:latin typeface="Chalkboard SE" panose="03050602040202020205" pitchFamily="66" charset="77"/>
            </a:endParaRPr>
          </a:p>
          <a:p>
            <a:endParaRPr lang="en-MY" sz="2000" dirty="0">
              <a:latin typeface="Chalkboard SE" panose="03050602040202020205" pitchFamily="66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ED6BC8-E749-5D49-B511-42270BBF70EC}"/>
              </a:ext>
            </a:extLst>
          </p:cNvPr>
          <p:cNvSpPr txBox="1"/>
          <p:nvPr/>
        </p:nvSpPr>
        <p:spPr>
          <a:xfrm>
            <a:off x="1071948" y="479046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dirty="0">
                <a:latin typeface="Chalkboard SE" panose="03050602040202020205" pitchFamily="66" charset="77"/>
              </a:rPr>
              <a:t>/etc/</a:t>
            </a:r>
            <a:r>
              <a:rPr lang="en-MY" sz="1800" dirty="0" err="1">
                <a:latin typeface="Chalkboard SE" panose="03050602040202020205" pitchFamily="66" charset="77"/>
              </a:rPr>
              <a:t>init.d</a:t>
            </a:r>
            <a:r>
              <a:rPr lang="en-MY" sz="1800" dirty="0">
                <a:latin typeface="Chalkboard SE" panose="03050602040202020205" pitchFamily="66" charset="77"/>
              </a:rPr>
              <a:t>/</a:t>
            </a:r>
            <a:r>
              <a:rPr lang="en-MY" sz="1800" dirty="0" err="1">
                <a:latin typeface="Chalkboard SE" panose="03050602040202020205" pitchFamily="66" charset="77"/>
              </a:rPr>
              <a:t>voipmonitor</a:t>
            </a:r>
            <a:r>
              <a:rPr lang="en-MY" sz="1800" dirty="0">
                <a:latin typeface="Chalkboard SE" panose="03050602040202020205" pitchFamily="66" charset="77"/>
              </a:rPr>
              <a:t> start</a:t>
            </a:r>
            <a:endParaRPr lang="en-US" sz="1800" dirty="0">
              <a:latin typeface="Chalkboard SE" panose="03050602040202020205" pitchFamily="66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94A745-1974-C540-AA86-9C7AF9798EC8}"/>
              </a:ext>
            </a:extLst>
          </p:cNvPr>
          <p:cNvSpPr/>
          <p:nvPr/>
        </p:nvSpPr>
        <p:spPr>
          <a:xfrm>
            <a:off x="584887" y="6359604"/>
            <a:ext cx="11022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b="1" dirty="0" err="1">
                <a:solidFill>
                  <a:srgbClr val="850606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PPLE CHANCERY" panose="03020702040506060504" pitchFamily="66" charset="-79"/>
              </a:rPr>
              <a:t>www.omid.blog</a:t>
            </a:r>
            <a:endParaRPr lang="en-US" sz="9600" b="1" dirty="0">
              <a:solidFill>
                <a:srgbClr val="850606"/>
              </a:solidFill>
              <a:latin typeface="STXinwei" panose="02010800040101010101" pitchFamily="2" charset="-122"/>
              <a:ea typeface="STXinwei" panose="02010800040101010101" pitchFamily="2" charset="-122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706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4" descr="voipmonitor installation on Ubuntu 20.04 - SillyCodes">
            <a:hlinkClick r:id="rId3"/>
            <a:extLst>
              <a:ext uri="{FF2B5EF4-FFF2-40B4-BE49-F238E27FC236}">
                <a16:creationId xmlns:a16="http://schemas.microsoft.com/office/drawing/2014/main" id="{F059DE17-25BE-3048-A04E-7C5C26BD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75" y="263492"/>
            <a:ext cx="2891238" cy="13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E61DE-8AF3-AD45-B0C4-F2544F0733D8}"/>
              </a:ext>
            </a:extLst>
          </p:cNvPr>
          <p:cNvSpPr txBox="1"/>
          <p:nvPr/>
        </p:nvSpPr>
        <p:spPr>
          <a:xfrm>
            <a:off x="749887" y="721438"/>
            <a:ext cx="6098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4000" b="1" i="0" dirty="0">
                <a:solidFill>
                  <a:srgbClr val="00719A"/>
                </a:solidFill>
                <a:effectLst/>
                <a:latin typeface="Chalkboard" panose="03050602040202020205" pitchFamily="66" charset="77"/>
              </a:rPr>
              <a:t>Finalizing Steps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71412-563C-104C-AA0A-AD0795BA0F9E}"/>
              </a:ext>
            </a:extLst>
          </p:cNvPr>
          <p:cNvSpPr txBox="1"/>
          <p:nvPr/>
        </p:nvSpPr>
        <p:spPr>
          <a:xfrm>
            <a:off x="1071949" y="2256105"/>
            <a:ext cx="9826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GUI installation steps and License Activation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ED6BC8-E749-5D49-B511-42270BBF70EC}"/>
              </a:ext>
            </a:extLst>
          </p:cNvPr>
          <p:cNvSpPr txBox="1"/>
          <p:nvPr/>
        </p:nvSpPr>
        <p:spPr>
          <a:xfrm>
            <a:off x="1071949" y="3252743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dirty="0">
                <a:latin typeface="Chalkboard SE" panose="03050602040202020205" pitchFamily="66" charset="77"/>
              </a:rPr>
              <a:t>http://</a:t>
            </a:r>
            <a:r>
              <a:rPr lang="en-MY" sz="1800" dirty="0" err="1">
                <a:latin typeface="Chalkboard SE" panose="03050602040202020205" pitchFamily="66" charset="77"/>
              </a:rPr>
              <a:t>youripaddrerss</a:t>
            </a:r>
            <a:endParaRPr lang="en-US" sz="1800" dirty="0">
              <a:latin typeface="Chalkboard SE" panose="03050602040202020205" pitchFamily="66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7B2C02-2CE4-394D-B7C6-6932EAC4AA18}"/>
              </a:ext>
            </a:extLst>
          </p:cNvPr>
          <p:cNvSpPr/>
          <p:nvPr/>
        </p:nvSpPr>
        <p:spPr>
          <a:xfrm>
            <a:off x="584887" y="6359604"/>
            <a:ext cx="11022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b="1" dirty="0" err="1">
                <a:solidFill>
                  <a:srgbClr val="850606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PPLE CHANCERY" panose="03020702040506060504" pitchFamily="66" charset="-79"/>
              </a:rPr>
              <a:t>www.omid.blog</a:t>
            </a:r>
            <a:endParaRPr lang="en-US" sz="9600" b="1" dirty="0">
              <a:solidFill>
                <a:srgbClr val="850606"/>
              </a:solidFill>
              <a:latin typeface="STXinwei" panose="02010800040101010101" pitchFamily="2" charset="-122"/>
              <a:ea typeface="STXinwei" panose="02010800040101010101" pitchFamily="2" charset="-122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3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4" descr="voipmonitor installation on Ubuntu 20.04 - SillyCodes">
            <a:hlinkClick r:id="rId3"/>
            <a:extLst>
              <a:ext uri="{FF2B5EF4-FFF2-40B4-BE49-F238E27FC236}">
                <a16:creationId xmlns:a16="http://schemas.microsoft.com/office/drawing/2014/main" id="{F059DE17-25BE-3048-A04E-7C5C26BD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75" y="263492"/>
            <a:ext cx="2891238" cy="13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E61DE-8AF3-AD45-B0C4-F2544F0733D8}"/>
              </a:ext>
            </a:extLst>
          </p:cNvPr>
          <p:cNvSpPr txBox="1"/>
          <p:nvPr/>
        </p:nvSpPr>
        <p:spPr>
          <a:xfrm>
            <a:off x="749887" y="721438"/>
            <a:ext cx="6098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4000" b="1" i="0" dirty="0">
                <a:solidFill>
                  <a:srgbClr val="00719A"/>
                </a:solidFill>
                <a:effectLst/>
                <a:latin typeface="Chalkboard" panose="03050602040202020205" pitchFamily="66" charset="77"/>
              </a:rPr>
              <a:t>Agenda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10792-81AE-D54C-981E-51AC1F653C3B}"/>
              </a:ext>
            </a:extLst>
          </p:cNvPr>
          <p:cNvSpPr txBox="1"/>
          <p:nvPr/>
        </p:nvSpPr>
        <p:spPr>
          <a:xfrm>
            <a:off x="846560" y="2070193"/>
            <a:ext cx="104988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MY" sz="4800" b="1" i="0" dirty="0">
                <a:effectLst/>
                <a:latin typeface="Chalkboard" panose="03050602040202020205" pitchFamily="66" charset="77"/>
              </a:rPr>
              <a:t>MariaDB Installation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MY" sz="4800" b="1" dirty="0">
                <a:latin typeface="Chalkboard" panose="03050602040202020205" pitchFamily="66" charset="77"/>
              </a:rPr>
              <a:t>MariaDB Configuration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MY" sz="4800" b="1" i="0" dirty="0">
                <a:effectLst/>
                <a:latin typeface="Chalkboard" panose="03050602040202020205" pitchFamily="66" charset="77"/>
              </a:rPr>
              <a:t>Sensor Installation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MY" sz="4800" b="1" dirty="0">
                <a:latin typeface="Chalkboard" panose="03050602040202020205" pitchFamily="66" charset="77"/>
              </a:rPr>
              <a:t>GUI Installation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MY" sz="4800" b="1" dirty="0">
                <a:latin typeface="Chalkboard" panose="03050602040202020205" pitchFamily="66" charset="77"/>
              </a:rPr>
              <a:t>Finalizing Steps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Chalkboard" panose="03050602040202020205" pitchFamily="66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E3890-A3B7-124B-829F-15BA4799B300}"/>
              </a:ext>
            </a:extLst>
          </p:cNvPr>
          <p:cNvSpPr/>
          <p:nvPr/>
        </p:nvSpPr>
        <p:spPr>
          <a:xfrm>
            <a:off x="584887" y="6359604"/>
            <a:ext cx="11022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b="1" dirty="0" err="1">
                <a:solidFill>
                  <a:srgbClr val="850606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PPLE CHANCERY" panose="03020702040506060504" pitchFamily="66" charset="-79"/>
              </a:rPr>
              <a:t>www.omid.blog</a:t>
            </a:r>
            <a:endParaRPr lang="en-US" sz="9600" b="1" dirty="0">
              <a:solidFill>
                <a:srgbClr val="850606"/>
              </a:solidFill>
              <a:latin typeface="STXinwei" panose="02010800040101010101" pitchFamily="2" charset="-122"/>
              <a:ea typeface="STXinwei" panose="02010800040101010101" pitchFamily="2" charset="-122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342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4" descr="voipmonitor installation on Ubuntu 20.04 - SillyCodes">
            <a:hlinkClick r:id="rId3"/>
            <a:extLst>
              <a:ext uri="{FF2B5EF4-FFF2-40B4-BE49-F238E27FC236}">
                <a16:creationId xmlns:a16="http://schemas.microsoft.com/office/drawing/2014/main" id="{F059DE17-25BE-3048-A04E-7C5C26BD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75" y="263492"/>
            <a:ext cx="2891238" cy="13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E61DE-8AF3-AD45-B0C4-F2544F0733D8}"/>
              </a:ext>
            </a:extLst>
          </p:cNvPr>
          <p:cNvSpPr txBox="1"/>
          <p:nvPr/>
        </p:nvSpPr>
        <p:spPr>
          <a:xfrm>
            <a:off x="749887" y="721438"/>
            <a:ext cx="6098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4000" b="1" i="0" dirty="0">
                <a:solidFill>
                  <a:srgbClr val="00719A"/>
                </a:solidFill>
                <a:effectLst/>
                <a:latin typeface="Chalkboard" panose="03050602040202020205" pitchFamily="66" charset="77"/>
              </a:rPr>
              <a:t>MariaDB Installation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01C7F-B06A-6049-8E30-99D2E18B7347}"/>
              </a:ext>
            </a:extLst>
          </p:cNvPr>
          <p:cNvSpPr txBox="1"/>
          <p:nvPr/>
        </p:nvSpPr>
        <p:spPr>
          <a:xfrm>
            <a:off x="1269657" y="2099606"/>
            <a:ext cx="8615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latin typeface="Chalkboard SE" panose="03050602040202020205" pitchFamily="66" charset="77"/>
              </a:rPr>
              <a:t>apt-get update</a:t>
            </a:r>
          </a:p>
          <a:p>
            <a:r>
              <a:rPr lang="en-MY" sz="2400" dirty="0">
                <a:latin typeface="Chalkboard SE" panose="03050602040202020205" pitchFamily="66" charset="77"/>
              </a:rPr>
              <a:t>apt-get -y install </a:t>
            </a:r>
            <a:r>
              <a:rPr lang="en-MY" sz="2400" dirty="0" err="1">
                <a:latin typeface="Chalkboard SE" panose="03050602040202020205" pitchFamily="66" charset="77"/>
              </a:rPr>
              <a:t>mariadb</a:t>
            </a:r>
            <a:r>
              <a:rPr lang="en-MY" sz="2400" dirty="0">
                <a:latin typeface="Chalkboard SE" panose="03050602040202020205" pitchFamily="66" charset="77"/>
              </a:rPr>
              <a:t>-server </a:t>
            </a:r>
            <a:r>
              <a:rPr lang="en-MY" sz="2400" dirty="0" err="1">
                <a:latin typeface="Chalkboard SE" panose="03050602040202020205" pitchFamily="66" charset="77"/>
              </a:rPr>
              <a:t>mariadb</a:t>
            </a:r>
            <a:r>
              <a:rPr lang="en-MY" sz="2400" dirty="0">
                <a:latin typeface="Chalkboard SE" panose="03050602040202020205" pitchFamily="66" charset="77"/>
              </a:rPr>
              <a:t>-client</a:t>
            </a:r>
            <a:endParaRPr lang="en-US" sz="2400" dirty="0">
              <a:latin typeface="Chalkboard SE" panose="03050602040202020205" pitchFamily="66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6EF54-C611-1F4D-9B1B-B3BDA7A7AF3F}"/>
              </a:ext>
            </a:extLst>
          </p:cNvPr>
          <p:cNvSpPr txBox="1"/>
          <p:nvPr/>
        </p:nvSpPr>
        <p:spPr>
          <a:xfrm>
            <a:off x="1269657" y="4089270"/>
            <a:ext cx="102303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b="1" dirty="0">
                <a:latin typeface="Chalkboard SE" panose="03050602040202020205" pitchFamily="66" charset="77"/>
              </a:rPr>
              <a:t>MariaDB&gt; </a:t>
            </a:r>
            <a:r>
              <a:rPr lang="en-MY" b="1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ALTER USER </a:t>
            </a:r>
            <a:r>
              <a:rPr lang="en-MY" b="1" dirty="0" err="1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root@localhost</a:t>
            </a:r>
            <a:r>
              <a:rPr lang="en-MY" b="1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 IDENTIFIED VIA </a:t>
            </a:r>
            <a:r>
              <a:rPr lang="en-MY" b="1" dirty="0" err="1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mysql_native_password</a:t>
            </a:r>
            <a:r>
              <a:rPr lang="en-MY" b="1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; </a:t>
            </a:r>
          </a:p>
          <a:p>
            <a:endParaRPr lang="en-MY" b="1" dirty="0">
              <a:solidFill>
                <a:schemeClr val="accent5">
                  <a:lumMod val="50000"/>
                </a:schemeClr>
              </a:solidFill>
              <a:latin typeface="Chalkboard SE" panose="03050602040202020205" pitchFamily="66" charset="77"/>
            </a:endParaRPr>
          </a:p>
          <a:p>
            <a:r>
              <a:rPr lang="en-MY" sz="2000" b="1" dirty="0">
                <a:latin typeface="Chalkboard SE" panose="03050602040202020205" pitchFamily="66" charset="77"/>
              </a:rPr>
              <a:t>MariaDB&gt; </a:t>
            </a:r>
            <a:r>
              <a:rPr lang="en-MY" b="1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SET PASSWORD = PASSWORD(""); MariaDB&gt; FLUSH PRIVILEGES; </a:t>
            </a:r>
            <a:br>
              <a:rPr lang="en-MY" sz="2400" b="1" dirty="0"/>
            </a:br>
            <a:endParaRPr lang="en-US" sz="2400" b="1" dirty="0">
              <a:latin typeface="Chalkboard SE" panose="03050602040202020205" pitchFamily="66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87FAB-AA83-F944-B628-43C134D98521}"/>
              </a:ext>
            </a:extLst>
          </p:cNvPr>
          <p:cNvSpPr txBox="1"/>
          <p:nvPr/>
        </p:nvSpPr>
        <p:spPr>
          <a:xfrm>
            <a:off x="1269657" y="3211528"/>
            <a:ext cx="609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 err="1">
                <a:latin typeface="Chalkboard SE" panose="03050602040202020205" pitchFamily="66" charset="77"/>
              </a:rPr>
              <a:t>mysql</a:t>
            </a:r>
            <a:endParaRPr lang="en-US" sz="2400" dirty="0">
              <a:latin typeface="Chalkboard SE" panose="03050602040202020205" pitchFamily="66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5FF21-CACE-584C-BE71-88E2B48F7F5D}"/>
              </a:ext>
            </a:extLst>
          </p:cNvPr>
          <p:cNvSpPr/>
          <p:nvPr/>
        </p:nvSpPr>
        <p:spPr>
          <a:xfrm>
            <a:off x="584887" y="6359604"/>
            <a:ext cx="11022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b="1" dirty="0" err="1">
                <a:solidFill>
                  <a:srgbClr val="850606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PPLE CHANCERY" panose="03020702040506060504" pitchFamily="66" charset="-79"/>
              </a:rPr>
              <a:t>www.omid.blog</a:t>
            </a:r>
            <a:endParaRPr lang="en-US" sz="9600" b="1" dirty="0">
              <a:solidFill>
                <a:srgbClr val="850606"/>
              </a:solidFill>
              <a:latin typeface="STXinwei" panose="02010800040101010101" pitchFamily="2" charset="-122"/>
              <a:ea typeface="STXinwei" panose="02010800040101010101" pitchFamily="2" charset="-122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524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4" descr="voipmonitor installation on Ubuntu 20.04 - SillyCodes">
            <a:hlinkClick r:id="rId3"/>
            <a:extLst>
              <a:ext uri="{FF2B5EF4-FFF2-40B4-BE49-F238E27FC236}">
                <a16:creationId xmlns:a16="http://schemas.microsoft.com/office/drawing/2014/main" id="{F059DE17-25BE-3048-A04E-7C5C26BD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75" y="263492"/>
            <a:ext cx="2891238" cy="13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E61DE-8AF3-AD45-B0C4-F2544F0733D8}"/>
              </a:ext>
            </a:extLst>
          </p:cNvPr>
          <p:cNvSpPr txBox="1"/>
          <p:nvPr/>
        </p:nvSpPr>
        <p:spPr>
          <a:xfrm>
            <a:off x="749887" y="721438"/>
            <a:ext cx="6098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4000" b="1" i="0" dirty="0">
                <a:solidFill>
                  <a:srgbClr val="00719A"/>
                </a:solidFill>
                <a:effectLst/>
                <a:latin typeface="Chalkboard" panose="03050602040202020205" pitchFamily="66" charset="77"/>
              </a:rPr>
              <a:t>MariaDB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01C7F-B06A-6049-8E30-99D2E18B7347}"/>
              </a:ext>
            </a:extLst>
          </p:cNvPr>
          <p:cNvSpPr txBox="1"/>
          <p:nvPr/>
        </p:nvSpPr>
        <p:spPr>
          <a:xfrm>
            <a:off x="1158446" y="2107011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dirty="0">
                <a:latin typeface="Chalkboard SE" panose="03050602040202020205" pitchFamily="66" charset="77"/>
              </a:rPr>
              <a:t>vim /etc/</a:t>
            </a:r>
            <a:r>
              <a:rPr lang="en-MY" sz="2000" dirty="0" err="1">
                <a:latin typeface="Chalkboard SE" panose="03050602040202020205" pitchFamily="66" charset="77"/>
              </a:rPr>
              <a:t>mysql</a:t>
            </a:r>
            <a:r>
              <a:rPr lang="en-MY" sz="2000" dirty="0">
                <a:latin typeface="Chalkboard SE" panose="03050602040202020205" pitchFamily="66" charset="77"/>
              </a:rPr>
              <a:t>/</a:t>
            </a:r>
            <a:r>
              <a:rPr lang="en-MY" sz="2000" dirty="0" err="1">
                <a:latin typeface="Chalkboard SE" panose="03050602040202020205" pitchFamily="66" charset="77"/>
              </a:rPr>
              <a:t>mariadb.conf.d</a:t>
            </a:r>
            <a:r>
              <a:rPr lang="en-MY" sz="2000" dirty="0">
                <a:latin typeface="Chalkboard SE" panose="03050602040202020205" pitchFamily="66" charset="77"/>
              </a:rPr>
              <a:t>/50-server.cnf 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6EF54-C611-1F4D-9B1B-B3BDA7A7AF3F}"/>
              </a:ext>
            </a:extLst>
          </p:cNvPr>
          <p:cNvSpPr txBox="1"/>
          <p:nvPr/>
        </p:nvSpPr>
        <p:spPr>
          <a:xfrm>
            <a:off x="1211748" y="3363076"/>
            <a:ext cx="102303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dirty="0" err="1">
                <a:latin typeface="Chalkboard SE" panose="03050602040202020205" pitchFamily="66" charset="77"/>
              </a:rPr>
              <a:t>innodb_flush_log_at_trx_commit</a:t>
            </a:r>
            <a:r>
              <a:rPr lang="en-MY" sz="2000" dirty="0">
                <a:latin typeface="Chalkboard SE" panose="03050602040202020205" pitchFamily="66" charset="77"/>
              </a:rPr>
              <a:t> = 2 </a:t>
            </a:r>
          </a:p>
          <a:p>
            <a:r>
              <a:rPr lang="en-MY" sz="2000" dirty="0" err="1">
                <a:latin typeface="Chalkboard SE" panose="03050602040202020205" pitchFamily="66" charset="77"/>
              </a:rPr>
              <a:t>innodb_file_format</a:t>
            </a:r>
            <a:r>
              <a:rPr lang="en-MY" sz="2000" dirty="0">
                <a:latin typeface="Chalkboard SE" panose="03050602040202020205" pitchFamily="66" charset="77"/>
              </a:rPr>
              <a:t> = barracuda </a:t>
            </a:r>
          </a:p>
          <a:p>
            <a:r>
              <a:rPr lang="en-MY" sz="2000" dirty="0" err="1">
                <a:latin typeface="Chalkboard SE" panose="03050602040202020205" pitchFamily="66" charset="77"/>
              </a:rPr>
              <a:t>innodb_buffer_pool_size</a:t>
            </a:r>
            <a:r>
              <a:rPr lang="en-MY" sz="2000" dirty="0">
                <a:latin typeface="Chalkboard SE" panose="03050602040202020205" pitchFamily="66" charset="77"/>
              </a:rPr>
              <a:t> ​= 8GB</a:t>
            </a:r>
            <a:br>
              <a:rPr lang="en-MY" sz="2400" b="1" dirty="0"/>
            </a:br>
            <a:endParaRPr lang="en-US" sz="2400" b="1" dirty="0">
              <a:latin typeface="Chalkboard SE" panose="03050602040202020205" pitchFamily="66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87FAB-AA83-F944-B628-43C134D98521}"/>
              </a:ext>
            </a:extLst>
          </p:cNvPr>
          <p:cNvSpPr txBox="1"/>
          <p:nvPr/>
        </p:nvSpPr>
        <p:spPr>
          <a:xfrm>
            <a:off x="1158446" y="272880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edit [</a:t>
            </a:r>
            <a:r>
              <a:rPr lang="en-MY" dirty="0" err="1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mysqld</a:t>
            </a: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] section and add options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halkboard SE" panose="03050602040202020205" pitchFamily="66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798A4-3D25-7A4C-AE8B-925BF112DE5D}"/>
              </a:ext>
            </a:extLst>
          </p:cNvPr>
          <p:cNvSpPr txBox="1"/>
          <p:nvPr/>
        </p:nvSpPr>
        <p:spPr>
          <a:xfrm>
            <a:off x="1211748" y="4578157"/>
            <a:ext cx="1023036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starting from </a:t>
            </a:r>
            <a:r>
              <a:rPr lang="en-MY" dirty="0" err="1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mariadb</a:t>
            </a: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 10.6 is </a:t>
            </a:r>
            <a:r>
              <a:rPr lang="en-MY" dirty="0" err="1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necesasry</a:t>
            </a: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 to disable read-only for compressed tables </a:t>
            </a:r>
          </a:p>
          <a:p>
            <a:endParaRPr lang="en-MY" sz="2000" dirty="0">
              <a:solidFill>
                <a:schemeClr val="accent5">
                  <a:lumMod val="50000"/>
                </a:schemeClr>
              </a:solidFill>
              <a:latin typeface="Chalkboard SE" panose="03050602040202020205" pitchFamily="66" charset="77"/>
            </a:endParaRPr>
          </a:p>
          <a:p>
            <a:r>
              <a:rPr lang="en-MY" sz="2000" dirty="0" err="1">
                <a:solidFill>
                  <a:srgbClr val="850606"/>
                </a:solidFill>
                <a:latin typeface="Chalkboard SE" panose="03050602040202020205" pitchFamily="66" charset="77"/>
              </a:rPr>
              <a:t>innodb_read_only_compressed</a:t>
            </a:r>
            <a:r>
              <a:rPr lang="en-MY" sz="2000" dirty="0">
                <a:solidFill>
                  <a:srgbClr val="850606"/>
                </a:solidFill>
                <a:latin typeface="Chalkboard SE" panose="03050602040202020205" pitchFamily="66" charset="77"/>
              </a:rPr>
              <a:t>=OFF</a:t>
            </a:r>
            <a:endParaRPr lang="en-US" sz="2400" b="1" dirty="0">
              <a:solidFill>
                <a:srgbClr val="850606"/>
              </a:solidFill>
              <a:latin typeface="Chalkboard SE" panose="03050602040202020205" pitchFamily="66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54A1CD-F78A-2149-8F86-683CABC35391}"/>
              </a:ext>
            </a:extLst>
          </p:cNvPr>
          <p:cNvSpPr/>
          <p:nvPr/>
        </p:nvSpPr>
        <p:spPr>
          <a:xfrm>
            <a:off x="584887" y="6359604"/>
            <a:ext cx="11022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b="1" dirty="0" err="1">
                <a:solidFill>
                  <a:srgbClr val="850606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PPLE CHANCERY" panose="03020702040506060504" pitchFamily="66" charset="-79"/>
              </a:rPr>
              <a:t>www.omid.blog</a:t>
            </a:r>
            <a:endParaRPr lang="en-US" sz="9600" b="1" dirty="0">
              <a:solidFill>
                <a:srgbClr val="850606"/>
              </a:solidFill>
              <a:latin typeface="STXinwei" panose="02010800040101010101" pitchFamily="2" charset="-122"/>
              <a:ea typeface="STXinwei" panose="02010800040101010101" pitchFamily="2" charset="-122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4952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4" descr="voipmonitor installation on Ubuntu 20.04 - SillyCodes">
            <a:hlinkClick r:id="rId3"/>
            <a:extLst>
              <a:ext uri="{FF2B5EF4-FFF2-40B4-BE49-F238E27FC236}">
                <a16:creationId xmlns:a16="http://schemas.microsoft.com/office/drawing/2014/main" id="{F059DE17-25BE-3048-A04E-7C5C26BD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75" y="263492"/>
            <a:ext cx="2891238" cy="13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E61DE-8AF3-AD45-B0C4-F2544F0733D8}"/>
              </a:ext>
            </a:extLst>
          </p:cNvPr>
          <p:cNvSpPr txBox="1"/>
          <p:nvPr/>
        </p:nvSpPr>
        <p:spPr>
          <a:xfrm>
            <a:off x="749887" y="721438"/>
            <a:ext cx="6098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4000" b="1" i="0" dirty="0">
                <a:solidFill>
                  <a:srgbClr val="00719A"/>
                </a:solidFill>
                <a:effectLst/>
                <a:latin typeface="Chalkboard" panose="03050602040202020205" pitchFamily="66" charset="77"/>
              </a:rPr>
              <a:t>MariaDB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01C7F-B06A-6049-8E30-99D2E18B7347}"/>
              </a:ext>
            </a:extLst>
          </p:cNvPr>
          <p:cNvSpPr txBox="1"/>
          <p:nvPr/>
        </p:nvSpPr>
        <p:spPr>
          <a:xfrm>
            <a:off x="1158446" y="2107011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Restart </a:t>
            </a:r>
            <a:r>
              <a:rPr lang="en-MY" dirty="0" err="1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mariadb</a:t>
            </a: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 service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halkboard SE" panose="03050602040202020205" pitchFamily="66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6EF54-C611-1F4D-9B1B-B3BDA7A7AF3F}"/>
              </a:ext>
            </a:extLst>
          </p:cNvPr>
          <p:cNvSpPr txBox="1"/>
          <p:nvPr/>
        </p:nvSpPr>
        <p:spPr>
          <a:xfrm>
            <a:off x="1211748" y="2736502"/>
            <a:ext cx="10230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dirty="0">
                <a:latin typeface="Chalkboard SE" panose="03050602040202020205" pitchFamily="66" charset="77"/>
              </a:rPr>
              <a:t>Service </a:t>
            </a:r>
            <a:r>
              <a:rPr lang="en-MY" sz="2000" dirty="0" err="1">
                <a:latin typeface="Chalkboard SE" panose="03050602040202020205" pitchFamily="66" charset="77"/>
              </a:rPr>
              <a:t>mariadb</a:t>
            </a:r>
            <a:r>
              <a:rPr lang="en-MY" sz="2000" dirty="0">
                <a:latin typeface="Chalkboard SE" panose="03050602040202020205" pitchFamily="66" charset="77"/>
              </a:rPr>
              <a:t> restart</a:t>
            </a:r>
            <a:br>
              <a:rPr lang="en-MY" sz="2000" dirty="0">
                <a:latin typeface="Chalkboard SE" panose="03050602040202020205" pitchFamily="66" charset="77"/>
              </a:rPr>
            </a:b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798A4-3D25-7A4C-AE8B-925BF112DE5D}"/>
              </a:ext>
            </a:extLst>
          </p:cNvPr>
          <p:cNvSpPr txBox="1"/>
          <p:nvPr/>
        </p:nvSpPr>
        <p:spPr>
          <a:xfrm>
            <a:off x="1211748" y="3873824"/>
            <a:ext cx="10230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create database needed for </a:t>
            </a:r>
            <a:r>
              <a:rPr lang="en-MY" dirty="0" err="1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voipmonitor</a:t>
            </a:r>
            <a:endParaRPr lang="en-MY" dirty="0">
              <a:solidFill>
                <a:schemeClr val="accent5">
                  <a:lumMod val="50000"/>
                </a:schemeClr>
              </a:solidFill>
              <a:latin typeface="Chalkboard SE" panose="03050602040202020205" pitchFamily="66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C8DEC-39B1-F141-865A-87C79CD19000}"/>
              </a:ext>
            </a:extLst>
          </p:cNvPr>
          <p:cNvSpPr txBox="1"/>
          <p:nvPr/>
        </p:nvSpPr>
        <p:spPr>
          <a:xfrm>
            <a:off x="1211748" y="4487926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dirty="0" err="1">
                <a:latin typeface="Chalkboard SE" panose="03050602040202020205" pitchFamily="66" charset="77"/>
              </a:rPr>
              <a:t>mysqladmin</a:t>
            </a:r>
            <a:r>
              <a:rPr lang="en-MY" sz="2000" dirty="0">
                <a:latin typeface="Chalkboard SE" panose="03050602040202020205" pitchFamily="66" charset="77"/>
              </a:rPr>
              <a:t> create </a:t>
            </a:r>
            <a:r>
              <a:rPr lang="en-MY" sz="2000" dirty="0" err="1">
                <a:latin typeface="Chalkboard SE" panose="03050602040202020205" pitchFamily="66" charset="77"/>
              </a:rPr>
              <a:t>voipmonitor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18B07F-9B82-5549-A064-074461688D3B}"/>
              </a:ext>
            </a:extLst>
          </p:cNvPr>
          <p:cNvSpPr/>
          <p:nvPr/>
        </p:nvSpPr>
        <p:spPr>
          <a:xfrm>
            <a:off x="584887" y="6359604"/>
            <a:ext cx="11022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b="1" dirty="0" err="1">
                <a:solidFill>
                  <a:srgbClr val="850606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PPLE CHANCERY" panose="03020702040506060504" pitchFamily="66" charset="-79"/>
              </a:rPr>
              <a:t>www.omid.blog</a:t>
            </a:r>
            <a:endParaRPr lang="en-US" sz="9600" b="1" dirty="0">
              <a:solidFill>
                <a:srgbClr val="850606"/>
              </a:solidFill>
              <a:latin typeface="STXinwei" panose="02010800040101010101" pitchFamily="2" charset="-122"/>
              <a:ea typeface="STXinwei" panose="02010800040101010101" pitchFamily="2" charset="-122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026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4" descr="voipmonitor installation on Ubuntu 20.04 - SillyCodes">
            <a:hlinkClick r:id="rId3"/>
            <a:extLst>
              <a:ext uri="{FF2B5EF4-FFF2-40B4-BE49-F238E27FC236}">
                <a16:creationId xmlns:a16="http://schemas.microsoft.com/office/drawing/2014/main" id="{F059DE17-25BE-3048-A04E-7C5C26BD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75" y="263492"/>
            <a:ext cx="2891238" cy="13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E61DE-8AF3-AD45-B0C4-F2544F0733D8}"/>
              </a:ext>
            </a:extLst>
          </p:cNvPr>
          <p:cNvSpPr txBox="1"/>
          <p:nvPr/>
        </p:nvSpPr>
        <p:spPr>
          <a:xfrm>
            <a:off x="749887" y="721438"/>
            <a:ext cx="6098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4000" b="1" i="0" dirty="0">
                <a:solidFill>
                  <a:srgbClr val="00719A"/>
                </a:solidFill>
                <a:effectLst/>
                <a:latin typeface="Chalkboard" panose="03050602040202020205" pitchFamily="66" charset="77"/>
              </a:rPr>
              <a:t>Sensor Installation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6EF54-C611-1F4D-9B1B-B3BDA7A7AF3F}"/>
              </a:ext>
            </a:extLst>
          </p:cNvPr>
          <p:cNvSpPr txBox="1"/>
          <p:nvPr/>
        </p:nvSpPr>
        <p:spPr>
          <a:xfrm>
            <a:off x="1109020" y="2842806"/>
            <a:ext cx="102303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dirty="0">
                <a:latin typeface="Chalkboard SE" panose="03050602040202020205" pitchFamily="66" charset="77"/>
              </a:rPr>
              <a:t>apt-get install </a:t>
            </a:r>
            <a:r>
              <a:rPr lang="en-MY" sz="2000" dirty="0" err="1">
                <a:latin typeface="Chalkboard SE" panose="03050602040202020205" pitchFamily="66" charset="77"/>
              </a:rPr>
              <a:t>rrdtool</a:t>
            </a:r>
            <a:endParaRPr lang="en-MY" sz="2000" dirty="0">
              <a:latin typeface="Chalkboard SE" panose="03050602040202020205" pitchFamily="66" charset="77"/>
            </a:endParaRPr>
          </a:p>
          <a:p>
            <a:r>
              <a:rPr lang="en-MY" sz="2000" dirty="0" err="1">
                <a:latin typeface="Chalkboard SE" panose="03050602040202020205" pitchFamily="66" charset="77"/>
              </a:rPr>
              <a:t>mkdir</a:t>
            </a:r>
            <a:r>
              <a:rPr lang="en-MY" sz="2000" dirty="0">
                <a:latin typeface="Chalkboard SE" panose="03050602040202020205" pitchFamily="66" charset="77"/>
              </a:rPr>
              <a:t> /</a:t>
            </a:r>
            <a:r>
              <a:rPr lang="en-MY" sz="2000" dirty="0" err="1">
                <a:latin typeface="Chalkboard SE" panose="03050602040202020205" pitchFamily="66" charset="77"/>
              </a:rPr>
              <a:t>usr</a:t>
            </a:r>
            <a:r>
              <a:rPr lang="en-MY" sz="2000" dirty="0">
                <a:latin typeface="Chalkboard SE" panose="03050602040202020205" pitchFamily="66" charset="77"/>
              </a:rPr>
              <a:t>/</a:t>
            </a:r>
            <a:r>
              <a:rPr lang="en-MY" sz="2000" dirty="0" err="1">
                <a:latin typeface="Chalkboard SE" panose="03050602040202020205" pitchFamily="66" charset="77"/>
              </a:rPr>
              <a:t>src</a:t>
            </a:r>
            <a:r>
              <a:rPr lang="en-MY" sz="2000" dirty="0">
                <a:latin typeface="Chalkboard SE" panose="03050602040202020205" pitchFamily="66" charset="77"/>
              </a:rPr>
              <a:t>/</a:t>
            </a:r>
            <a:r>
              <a:rPr lang="en-MY" sz="2000" dirty="0" err="1">
                <a:latin typeface="Chalkboard SE" panose="03050602040202020205" pitchFamily="66" charset="77"/>
              </a:rPr>
              <a:t>voipmonitor</a:t>
            </a:r>
            <a:r>
              <a:rPr lang="en-MY" sz="2000" dirty="0">
                <a:latin typeface="Chalkboard SE" panose="03050602040202020205" pitchFamily="66" charset="77"/>
              </a:rPr>
              <a:t> </a:t>
            </a:r>
          </a:p>
          <a:p>
            <a:r>
              <a:rPr lang="en-MY" sz="2000" dirty="0">
                <a:latin typeface="Chalkboard SE" panose="03050602040202020205" pitchFamily="66" charset="77"/>
              </a:rPr>
              <a:t>cd /</a:t>
            </a:r>
            <a:r>
              <a:rPr lang="en-MY" sz="2000" dirty="0" err="1">
                <a:latin typeface="Chalkboard SE" panose="03050602040202020205" pitchFamily="66" charset="77"/>
              </a:rPr>
              <a:t>usr</a:t>
            </a:r>
            <a:r>
              <a:rPr lang="en-MY" sz="2000" dirty="0">
                <a:latin typeface="Chalkboard SE" panose="03050602040202020205" pitchFamily="66" charset="77"/>
              </a:rPr>
              <a:t>/</a:t>
            </a:r>
            <a:r>
              <a:rPr lang="en-MY" sz="2000" dirty="0" err="1">
                <a:latin typeface="Chalkboard SE" panose="03050602040202020205" pitchFamily="66" charset="77"/>
              </a:rPr>
              <a:t>src</a:t>
            </a:r>
            <a:r>
              <a:rPr lang="en-MY" sz="2000" dirty="0">
                <a:latin typeface="Chalkboard SE" panose="03050602040202020205" pitchFamily="66" charset="77"/>
              </a:rPr>
              <a:t>/</a:t>
            </a:r>
            <a:r>
              <a:rPr lang="en-MY" sz="2000" dirty="0" err="1">
                <a:latin typeface="Chalkboard SE" panose="03050602040202020205" pitchFamily="66" charset="77"/>
              </a:rPr>
              <a:t>voipmonitor</a:t>
            </a:r>
            <a:r>
              <a:rPr lang="en-MY" sz="2000" dirty="0">
                <a:latin typeface="Chalkboard SE" panose="03050602040202020205" pitchFamily="66" charset="77"/>
              </a:rPr>
              <a:t> </a:t>
            </a:r>
          </a:p>
          <a:p>
            <a:r>
              <a:rPr lang="en-MY" sz="2000" dirty="0" err="1">
                <a:latin typeface="Chalkboard SE" panose="03050602040202020205" pitchFamily="66" charset="77"/>
              </a:rPr>
              <a:t>wget</a:t>
            </a:r>
            <a:r>
              <a:rPr lang="en-MY" sz="2000" dirty="0">
                <a:latin typeface="Chalkboard SE" panose="03050602040202020205" pitchFamily="66" charset="77"/>
              </a:rPr>
              <a:t> --content-disposition </a:t>
            </a:r>
            <a:r>
              <a:rPr lang="en-MY" dirty="0">
                <a:latin typeface="Chalkboard SE" panose="03050602040202020205" pitchFamily="66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http://www.voipmonitor.org/current-stable-sniffer-static-64bit.tar.gz</a:t>
            </a:r>
            <a:r>
              <a:rPr lang="en-MY" sz="2000" dirty="0">
                <a:latin typeface="Chalkboard SE" panose="03050602040202020205" pitchFamily="66" charset="77"/>
              </a:rPr>
              <a:t> -O </a:t>
            </a:r>
            <a:r>
              <a:rPr lang="en-MY" sz="2000" dirty="0" err="1">
                <a:latin typeface="Chalkboard SE" panose="03050602040202020205" pitchFamily="66" charset="77"/>
              </a:rPr>
              <a:t>x.tar.gz</a:t>
            </a:r>
            <a:r>
              <a:rPr lang="en-MY" sz="2000" dirty="0">
                <a:latin typeface="Chalkboard SE" panose="03050602040202020205" pitchFamily="66" charset="77"/>
              </a:rPr>
              <a:t> tar </a:t>
            </a:r>
            <a:r>
              <a:rPr lang="en-MY" sz="2000" dirty="0" err="1">
                <a:latin typeface="Chalkboard SE" panose="03050602040202020205" pitchFamily="66" charset="77"/>
              </a:rPr>
              <a:t>xzf</a:t>
            </a:r>
            <a:r>
              <a:rPr lang="en-MY" sz="2000" dirty="0">
                <a:latin typeface="Chalkboard SE" panose="03050602040202020205" pitchFamily="66" charset="77"/>
              </a:rPr>
              <a:t> </a:t>
            </a:r>
            <a:r>
              <a:rPr lang="en-MY" sz="2000" dirty="0" err="1">
                <a:latin typeface="Chalkboard SE" panose="03050602040202020205" pitchFamily="66" charset="77"/>
              </a:rPr>
              <a:t>x.tar.gz</a:t>
            </a:r>
            <a:r>
              <a:rPr lang="en-MY" sz="2000" dirty="0">
                <a:latin typeface="Chalkboard SE" panose="03050602040202020205" pitchFamily="66" charset="77"/>
              </a:rPr>
              <a:t> </a:t>
            </a:r>
          </a:p>
          <a:p>
            <a:r>
              <a:rPr lang="en-MY" sz="2000" dirty="0">
                <a:latin typeface="Chalkboard SE" panose="03050602040202020205" pitchFamily="66" charset="77"/>
              </a:rPr>
              <a:t>cd </a:t>
            </a:r>
            <a:r>
              <a:rPr lang="en-MY" sz="2000" dirty="0" err="1">
                <a:latin typeface="Chalkboard SE" panose="03050602040202020205" pitchFamily="66" charset="77"/>
              </a:rPr>
              <a:t>voipmonitor</a:t>
            </a:r>
            <a:r>
              <a:rPr lang="en-MY" sz="2000" dirty="0">
                <a:latin typeface="Chalkboard SE" panose="03050602040202020205" pitchFamily="66" charset="77"/>
              </a:rPr>
              <a:t>-* </a:t>
            </a:r>
          </a:p>
          <a:p>
            <a:r>
              <a:rPr lang="en-MY" sz="2000" dirty="0">
                <a:latin typeface="Chalkboard SE" panose="03050602040202020205" pitchFamily="66" charset="77"/>
              </a:rPr>
              <a:t>./install-</a:t>
            </a:r>
            <a:r>
              <a:rPr lang="en-MY" sz="2000" dirty="0" err="1">
                <a:latin typeface="Chalkboard SE" panose="03050602040202020205" pitchFamily="66" charset="77"/>
              </a:rPr>
              <a:t>script.sh</a:t>
            </a:r>
            <a:endParaRPr lang="en-MY" sz="2000" dirty="0">
              <a:latin typeface="Chalkboard SE" panose="03050602040202020205" pitchFamily="66" charset="77"/>
            </a:endParaRPr>
          </a:p>
          <a:p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428330-19A5-6644-9681-A09E7E58A202}"/>
              </a:ext>
            </a:extLst>
          </p:cNvPr>
          <p:cNvSpPr txBox="1"/>
          <p:nvPr/>
        </p:nvSpPr>
        <p:spPr>
          <a:xfrm>
            <a:off x="1109020" y="1799234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</a:b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Check network interface name by “</a:t>
            </a:r>
            <a:r>
              <a:rPr lang="en-MY" dirty="0" err="1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ip</a:t>
            </a: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 </a:t>
            </a:r>
            <a:r>
              <a:rPr lang="en-MY" dirty="0" err="1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addr</a:t>
            </a: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” command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halkboard SE" panose="03050602040202020205" pitchFamily="66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05F52-84BD-634F-AD03-BACBACC50758}"/>
              </a:ext>
            </a:extLst>
          </p:cNvPr>
          <p:cNvSpPr/>
          <p:nvPr/>
        </p:nvSpPr>
        <p:spPr>
          <a:xfrm>
            <a:off x="584887" y="6359604"/>
            <a:ext cx="11022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b="1" dirty="0" err="1">
                <a:solidFill>
                  <a:srgbClr val="850606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PPLE CHANCERY" panose="03020702040506060504" pitchFamily="66" charset="-79"/>
              </a:rPr>
              <a:t>www.omid.blog</a:t>
            </a:r>
            <a:endParaRPr lang="en-US" sz="9600" b="1" dirty="0">
              <a:solidFill>
                <a:srgbClr val="850606"/>
              </a:solidFill>
              <a:latin typeface="STXinwei" panose="02010800040101010101" pitchFamily="2" charset="-122"/>
              <a:ea typeface="STXinwei" panose="02010800040101010101" pitchFamily="2" charset="-122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652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1053412" y="2051001"/>
            <a:ext cx="100542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Installing </a:t>
            </a:r>
            <a:r>
              <a:rPr lang="en-MY" dirty="0" err="1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IOncube</a:t>
            </a: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 - php loader / </a:t>
            </a:r>
            <a:r>
              <a:rPr lang="en-MY" dirty="0" err="1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decryptor</a:t>
            </a:r>
            <a:endParaRPr lang="en-MY" dirty="0">
              <a:solidFill>
                <a:schemeClr val="accent5">
                  <a:lumMod val="50000"/>
                </a:schemeClr>
              </a:solidFill>
              <a:latin typeface="Chalkboard SE" panose="03050602040202020205" pitchFamily="66" charset="77"/>
            </a:endParaRPr>
          </a:p>
          <a:p>
            <a:b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  <a:latin typeface="Chalkboard SE" panose="03050602040202020205" pitchFamily="66" charset="77"/>
            </a:endParaRPr>
          </a:p>
        </p:txBody>
      </p:sp>
      <p:pic>
        <p:nvPicPr>
          <p:cNvPr id="7" name="Picture 4" descr="voipmonitor installation on Ubuntu 20.04 - SillyCodes">
            <a:hlinkClick r:id="rId3"/>
            <a:extLst>
              <a:ext uri="{FF2B5EF4-FFF2-40B4-BE49-F238E27FC236}">
                <a16:creationId xmlns:a16="http://schemas.microsoft.com/office/drawing/2014/main" id="{F059DE17-25BE-3048-A04E-7C5C26BD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75" y="263492"/>
            <a:ext cx="2891238" cy="13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E61DE-8AF3-AD45-B0C4-F2544F0733D8}"/>
              </a:ext>
            </a:extLst>
          </p:cNvPr>
          <p:cNvSpPr txBox="1"/>
          <p:nvPr/>
        </p:nvSpPr>
        <p:spPr>
          <a:xfrm>
            <a:off x="749887" y="721438"/>
            <a:ext cx="6098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4000" b="1" i="0" dirty="0">
                <a:solidFill>
                  <a:srgbClr val="00719A"/>
                </a:solidFill>
                <a:effectLst/>
                <a:latin typeface="Chalkboard" panose="03050602040202020205" pitchFamily="66" charset="77"/>
              </a:rPr>
              <a:t>GUI Installation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6EF54-C611-1F4D-9B1B-B3BDA7A7AF3F}"/>
              </a:ext>
            </a:extLst>
          </p:cNvPr>
          <p:cNvSpPr txBox="1"/>
          <p:nvPr/>
        </p:nvSpPr>
        <p:spPr>
          <a:xfrm>
            <a:off x="1084306" y="2974331"/>
            <a:ext cx="102303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dirty="0" err="1">
                <a:latin typeface="Chalkboard SE" panose="03050602040202020205" pitchFamily="66" charset="77"/>
              </a:rPr>
              <a:t>wget</a:t>
            </a:r>
            <a:r>
              <a:rPr lang="en-MY" sz="2000" dirty="0">
                <a:latin typeface="Chalkboard SE" panose="03050602040202020205" pitchFamily="66" charset="77"/>
              </a:rPr>
              <a:t> --no-continue </a:t>
            </a:r>
            <a:r>
              <a:rPr lang="en-MY" dirty="0">
                <a:latin typeface="Chalkboard SE" panose="03050602040202020205" pitchFamily="66" charset="77"/>
                <a:hlinkClick r:id="rId5"/>
              </a:rPr>
              <a:t>http://voipmonitor.org/ioncube/x86_64/ioncube_loader_lin_7.4.so</a:t>
            </a:r>
            <a:r>
              <a:rPr lang="en-MY" sz="2000" dirty="0">
                <a:latin typeface="Chalkboard SE" panose="03050602040202020205" pitchFamily="66" charset="77"/>
              </a:rPr>
              <a:t> -O /</a:t>
            </a:r>
            <a:r>
              <a:rPr lang="en-MY" sz="2000" dirty="0" err="1">
                <a:latin typeface="Chalkboard SE" panose="03050602040202020205" pitchFamily="66" charset="77"/>
              </a:rPr>
              <a:t>usr</a:t>
            </a:r>
            <a:r>
              <a:rPr lang="en-MY" sz="2000" dirty="0">
                <a:latin typeface="Chalkboard SE" panose="03050602040202020205" pitchFamily="66" charset="77"/>
              </a:rPr>
              <a:t>/lib/php/20190902/ioncube_loader_lin_7.4.so </a:t>
            </a:r>
          </a:p>
          <a:p>
            <a:r>
              <a:rPr lang="en-MY" sz="2000" dirty="0">
                <a:latin typeface="Chalkboard SE" panose="03050602040202020205" pitchFamily="66" charset="77"/>
              </a:rPr>
              <a:t>echo "</a:t>
            </a:r>
            <a:r>
              <a:rPr lang="en-MY" sz="2000" dirty="0" err="1">
                <a:latin typeface="Chalkboard SE" panose="03050602040202020205" pitchFamily="66" charset="77"/>
              </a:rPr>
              <a:t>zend_extension</a:t>
            </a:r>
            <a:r>
              <a:rPr lang="en-MY" sz="2000" dirty="0">
                <a:latin typeface="Chalkboard SE" panose="03050602040202020205" pitchFamily="66" charset="77"/>
              </a:rPr>
              <a:t> = /</a:t>
            </a:r>
            <a:r>
              <a:rPr lang="en-MY" sz="2000" dirty="0" err="1">
                <a:latin typeface="Chalkboard SE" panose="03050602040202020205" pitchFamily="66" charset="77"/>
              </a:rPr>
              <a:t>usr</a:t>
            </a:r>
            <a:r>
              <a:rPr lang="en-MY" sz="2000" dirty="0">
                <a:latin typeface="Chalkboard SE" panose="03050602040202020205" pitchFamily="66" charset="77"/>
              </a:rPr>
              <a:t>/lib/php/20190902/ioncube_loader_lin_7.4.so" &gt; /etc/php/7.4/mods-available/</a:t>
            </a:r>
            <a:r>
              <a:rPr lang="en-MY" sz="2000" dirty="0" err="1">
                <a:latin typeface="Chalkboard SE" panose="03050602040202020205" pitchFamily="66" charset="77"/>
              </a:rPr>
              <a:t>ioncube.ini</a:t>
            </a:r>
            <a:r>
              <a:rPr lang="en-MY" sz="2000" dirty="0">
                <a:latin typeface="Chalkboard SE" panose="03050602040202020205" pitchFamily="66" charset="77"/>
              </a:rPr>
              <a:t> </a:t>
            </a:r>
          </a:p>
          <a:p>
            <a:r>
              <a:rPr lang="en-MY" sz="2000" dirty="0">
                <a:latin typeface="Chalkboard SE" panose="03050602040202020205" pitchFamily="66" charset="77"/>
              </a:rPr>
              <a:t>ln -s /etc/php/7.4/mods-available/</a:t>
            </a:r>
            <a:r>
              <a:rPr lang="en-MY" sz="2000" dirty="0" err="1">
                <a:latin typeface="Chalkboard SE" panose="03050602040202020205" pitchFamily="66" charset="77"/>
              </a:rPr>
              <a:t>ioncube.ini</a:t>
            </a:r>
            <a:r>
              <a:rPr lang="en-MY" sz="2000" dirty="0">
                <a:latin typeface="Chalkboard SE" panose="03050602040202020205" pitchFamily="66" charset="77"/>
              </a:rPr>
              <a:t> /etc/php/7.4/apache2/</a:t>
            </a:r>
            <a:r>
              <a:rPr lang="en-MY" sz="2000" dirty="0" err="1">
                <a:latin typeface="Chalkboard SE" panose="03050602040202020205" pitchFamily="66" charset="77"/>
              </a:rPr>
              <a:t>conf.d</a:t>
            </a:r>
            <a:r>
              <a:rPr lang="en-MY" sz="2000" dirty="0">
                <a:latin typeface="Chalkboard SE" panose="03050602040202020205" pitchFamily="66" charset="77"/>
              </a:rPr>
              <a:t>/01-ioncube.ini </a:t>
            </a:r>
          </a:p>
          <a:p>
            <a:r>
              <a:rPr lang="en-MY" sz="2000" dirty="0">
                <a:latin typeface="Chalkboard SE" panose="03050602040202020205" pitchFamily="66" charset="77"/>
              </a:rPr>
              <a:t>ln -s /etc/php/7.4/mods-available/</a:t>
            </a:r>
            <a:r>
              <a:rPr lang="en-MY" sz="2000" dirty="0" err="1">
                <a:latin typeface="Chalkboard SE" panose="03050602040202020205" pitchFamily="66" charset="77"/>
              </a:rPr>
              <a:t>ioncube.ini</a:t>
            </a:r>
            <a:r>
              <a:rPr lang="en-MY" sz="2000" dirty="0">
                <a:latin typeface="Chalkboard SE" panose="03050602040202020205" pitchFamily="66" charset="77"/>
              </a:rPr>
              <a:t> /etc/php/7.4/cli/</a:t>
            </a:r>
            <a:r>
              <a:rPr lang="en-MY" sz="2000" dirty="0" err="1">
                <a:latin typeface="Chalkboard SE" panose="03050602040202020205" pitchFamily="66" charset="77"/>
              </a:rPr>
              <a:t>conf.d</a:t>
            </a:r>
            <a:r>
              <a:rPr lang="en-MY" sz="2000" dirty="0">
                <a:latin typeface="Chalkboard SE" panose="03050602040202020205" pitchFamily="66" charset="77"/>
              </a:rPr>
              <a:t>/01-ioncube.ini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24C28-5140-AC4C-A7D3-81B6F648951D}"/>
              </a:ext>
            </a:extLst>
          </p:cNvPr>
          <p:cNvSpPr/>
          <p:nvPr/>
        </p:nvSpPr>
        <p:spPr>
          <a:xfrm>
            <a:off x="584887" y="6359604"/>
            <a:ext cx="11022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b="1" dirty="0" err="1">
                <a:solidFill>
                  <a:srgbClr val="850606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PPLE CHANCERY" panose="03020702040506060504" pitchFamily="66" charset="-79"/>
              </a:rPr>
              <a:t>www.omid.blog</a:t>
            </a:r>
            <a:endParaRPr lang="en-US" sz="9600" b="1" dirty="0">
              <a:solidFill>
                <a:srgbClr val="850606"/>
              </a:solidFill>
              <a:latin typeface="STXinwei" panose="02010800040101010101" pitchFamily="2" charset="-122"/>
              <a:ea typeface="STXinwei" panose="02010800040101010101" pitchFamily="2" charset="-122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701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4" descr="voipmonitor installation on Ubuntu 20.04 - SillyCodes">
            <a:hlinkClick r:id="rId3"/>
            <a:extLst>
              <a:ext uri="{FF2B5EF4-FFF2-40B4-BE49-F238E27FC236}">
                <a16:creationId xmlns:a16="http://schemas.microsoft.com/office/drawing/2014/main" id="{F059DE17-25BE-3048-A04E-7C5C26BD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75" y="263492"/>
            <a:ext cx="2891238" cy="13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E61DE-8AF3-AD45-B0C4-F2544F0733D8}"/>
              </a:ext>
            </a:extLst>
          </p:cNvPr>
          <p:cNvSpPr txBox="1"/>
          <p:nvPr/>
        </p:nvSpPr>
        <p:spPr>
          <a:xfrm>
            <a:off x="749887" y="721438"/>
            <a:ext cx="6098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4000" b="1" i="0" dirty="0">
                <a:solidFill>
                  <a:srgbClr val="00719A"/>
                </a:solidFill>
                <a:effectLst/>
                <a:latin typeface="Chalkboard" panose="03050602040202020205" pitchFamily="66" charset="77"/>
              </a:rPr>
              <a:t>GUI Installation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6EF54-C611-1F4D-9B1B-B3BDA7A7AF3F}"/>
              </a:ext>
            </a:extLst>
          </p:cNvPr>
          <p:cNvSpPr txBox="1"/>
          <p:nvPr/>
        </p:nvSpPr>
        <p:spPr>
          <a:xfrm>
            <a:off x="1071949" y="3219601"/>
            <a:ext cx="102303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dirty="0">
                <a:latin typeface="Chalkboard SE" panose="03050602040202020205" pitchFamily="66" charset="77"/>
              </a:rPr>
              <a:t>cd /var/www/html rm -f </a:t>
            </a:r>
            <a:r>
              <a:rPr lang="en-MY" sz="2000" dirty="0" err="1">
                <a:latin typeface="Chalkboard SE" panose="03050602040202020205" pitchFamily="66" charset="77"/>
              </a:rPr>
              <a:t>index.html</a:t>
            </a:r>
            <a:r>
              <a:rPr lang="en-MY" sz="2000" dirty="0">
                <a:latin typeface="Chalkboard SE" panose="03050602040202020205" pitchFamily="66" charset="77"/>
              </a:rPr>
              <a:t> </a:t>
            </a:r>
          </a:p>
          <a:p>
            <a:r>
              <a:rPr lang="en-MY" sz="2000" dirty="0" err="1">
                <a:latin typeface="Chalkboard SE" panose="03050602040202020205" pitchFamily="66" charset="77"/>
              </a:rPr>
              <a:t>wget</a:t>
            </a:r>
            <a:r>
              <a:rPr lang="en-MY" sz="2000" dirty="0">
                <a:latin typeface="Chalkboard SE" panose="03050602040202020205" pitchFamily="66" charset="77"/>
              </a:rPr>
              <a:t> "</a:t>
            </a:r>
            <a:r>
              <a:rPr lang="en-MY" dirty="0">
                <a:latin typeface="Chalkboard SE" panose="03050602040202020205" pitchFamily="66" charset="77"/>
                <a:hlinkClick r:id="rId5"/>
              </a:rPr>
              <a:t>http://www.voipmonitor.org/download-gui?version=latest&amp;major=5&amp;phpver=74&amp;festry</a:t>
            </a:r>
            <a:r>
              <a:rPr lang="en-MY" sz="2000" dirty="0">
                <a:latin typeface="Chalkboard SE" panose="03050602040202020205" pitchFamily="66" charset="77"/>
              </a:rPr>
              <a:t>" -O </a:t>
            </a:r>
            <a:r>
              <a:rPr lang="en-MY" sz="2000" dirty="0" err="1">
                <a:latin typeface="Chalkboard SE" panose="03050602040202020205" pitchFamily="66" charset="77"/>
              </a:rPr>
              <a:t>w.tar.gz</a:t>
            </a:r>
            <a:r>
              <a:rPr lang="en-MY" sz="2000" dirty="0">
                <a:latin typeface="Chalkboard SE" panose="03050602040202020205" pitchFamily="66" charset="77"/>
              </a:rPr>
              <a:t> </a:t>
            </a:r>
          </a:p>
          <a:p>
            <a:r>
              <a:rPr lang="en-MY" sz="2000" dirty="0">
                <a:latin typeface="Chalkboard SE" panose="03050602040202020205" pitchFamily="66" charset="77"/>
              </a:rPr>
              <a:t>tar </a:t>
            </a:r>
            <a:r>
              <a:rPr lang="en-MY" sz="2000" dirty="0" err="1">
                <a:latin typeface="Chalkboard SE" panose="03050602040202020205" pitchFamily="66" charset="77"/>
              </a:rPr>
              <a:t>xzf</a:t>
            </a:r>
            <a:r>
              <a:rPr lang="en-MY" sz="2000" dirty="0">
                <a:latin typeface="Chalkboard SE" panose="03050602040202020205" pitchFamily="66" charset="77"/>
              </a:rPr>
              <a:t> </a:t>
            </a:r>
            <a:r>
              <a:rPr lang="en-MY" sz="2000" dirty="0" err="1">
                <a:latin typeface="Chalkboard SE" panose="03050602040202020205" pitchFamily="66" charset="77"/>
              </a:rPr>
              <a:t>w.tar.gz</a:t>
            </a:r>
            <a:r>
              <a:rPr lang="en-MY" sz="2000" dirty="0">
                <a:latin typeface="Chalkboard SE" panose="03050602040202020205" pitchFamily="66" charset="77"/>
              </a:rPr>
              <a:t> </a:t>
            </a:r>
          </a:p>
          <a:p>
            <a:r>
              <a:rPr lang="en-MY" sz="2000" dirty="0">
                <a:latin typeface="Chalkboard SE" panose="03050602040202020205" pitchFamily="66" charset="77"/>
              </a:rPr>
              <a:t>mv </a:t>
            </a:r>
            <a:r>
              <a:rPr lang="en-MY" sz="2000" dirty="0" err="1">
                <a:latin typeface="Chalkboard SE" panose="03050602040202020205" pitchFamily="66" charset="77"/>
              </a:rPr>
              <a:t>voipmonitor-gui</a:t>
            </a:r>
            <a:r>
              <a:rPr lang="en-MY" sz="2000" dirty="0">
                <a:latin typeface="Chalkboard SE" panose="03050602040202020205" pitchFamily="66" charset="77"/>
              </a:rPr>
              <a:t>*/* ./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71412-563C-104C-AA0A-AD0795BA0F9E}"/>
              </a:ext>
            </a:extLst>
          </p:cNvPr>
          <p:cNvSpPr txBox="1"/>
          <p:nvPr/>
        </p:nvSpPr>
        <p:spPr>
          <a:xfrm>
            <a:off x="1071949" y="2538635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i="0" dirty="0">
                <a:solidFill>
                  <a:schemeClr val="accent5">
                    <a:lumMod val="50000"/>
                  </a:schemeClr>
                </a:solidFill>
                <a:effectLst/>
                <a:latin typeface="Chalkboard SE" panose="03050602040202020205" pitchFamily="66" charset="77"/>
              </a:rPr>
              <a:t>Installing package for </a:t>
            </a:r>
            <a:r>
              <a:rPr lang="en-MY" i="0" dirty="0" err="1">
                <a:solidFill>
                  <a:schemeClr val="accent5">
                    <a:lumMod val="50000"/>
                  </a:schemeClr>
                </a:solidFill>
                <a:effectLst/>
                <a:latin typeface="Chalkboard SE" panose="03050602040202020205" pitchFamily="66" charset="77"/>
              </a:rPr>
              <a:t>voipmonitor</a:t>
            </a:r>
            <a:r>
              <a:rPr lang="en-MY" i="0" dirty="0">
                <a:solidFill>
                  <a:schemeClr val="accent5">
                    <a:lumMod val="50000"/>
                  </a:schemeClr>
                </a:solidFill>
                <a:effectLst/>
                <a:latin typeface="Chalkboard SE" panose="03050602040202020205" pitchFamily="66" charset="77"/>
              </a:rPr>
              <a:t> GUI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C65ED2-4014-2E4D-BBEF-5DCBC38202EF}"/>
              </a:ext>
            </a:extLst>
          </p:cNvPr>
          <p:cNvSpPr/>
          <p:nvPr/>
        </p:nvSpPr>
        <p:spPr>
          <a:xfrm>
            <a:off x="584887" y="6359604"/>
            <a:ext cx="11022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b="1" dirty="0" err="1">
                <a:solidFill>
                  <a:srgbClr val="850606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PPLE CHANCERY" panose="03020702040506060504" pitchFamily="66" charset="-79"/>
              </a:rPr>
              <a:t>www.omid.blog</a:t>
            </a:r>
            <a:endParaRPr lang="en-US" sz="9600" b="1" dirty="0">
              <a:solidFill>
                <a:srgbClr val="850606"/>
              </a:solidFill>
              <a:latin typeface="STXinwei" panose="02010800040101010101" pitchFamily="2" charset="-122"/>
              <a:ea typeface="STXinwei" panose="02010800040101010101" pitchFamily="2" charset="-122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5406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4" descr="voipmonitor installation on Ubuntu 20.04 - SillyCodes">
            <a:hlinkClick r:id="rId3"/>
            <a:extLst>
              <a:ext uri="{FF2B5EF4-FFF2-40B4-BE49-F238E27FC236}">
                <a16:creationId xmlns:a16="http://schemas.microsoft.com/office/drawing/2014/main" id="{F059DE17-25BE-3048-A04E-7C5C26BD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75" y="263492"/>
            <a:ext cx="2891238" cy="13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E61DE-8AF3-AD45-B0C4-F2544F0733D8}"/>
              </a:ext>
            </a:extLst>
          </p:cNvPr>
          <p:cNvSpPr txBox="1"/>
          <p:nvPr/>
        </p:nvSpPr>
        <p:spPr>
          <a:xfrm>
            <a:off x="749887" y="721438"/>
            <a:ext cx="6098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4000" b="1" i="0" dirty="0">
                <a:solidFill>
                  <a:srgbClr val="00719A"/>
                </a:solidFill>
                <a:effectLst/>
                <a:latin typeface="Chalkboard" panose="03050602040202020205" pitchFamily="66" charset="77"/>
              </a:rPr>
              <a:t>Finalizing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6EF54-C611-1F4D-9B1B-B3BDA7A7AF3F}"/>
              </a:ext>
            </a:extLst>
          </p:cNvPr>
          <p:cNvSpPr txBox="1"/>
          <p:nvPr/>
        </p:nvSpPr>
        <p:spPr>
          <a:xfrm>
            <a:off x="1071949" y="3219601"/>
            <a:ext cx="102303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dirty="0">
                <a:latin typeface="Chalkboard SE" panose="03050602040202020205" pitchFamily="66" charset="77"/>
              </a:rPr>
              <a:t>crontab –e</a:t>
            </a:r>
          </a:p>
          <a:p>
            <a:endParaRPr lang="en-MY" sz="2000" dirty="0">
              <a:latin typeface="Chalkboard SE" panose="03050602040202020205" pitchFamily="66" charset="77"/>
            </a:endParaRPr>
          </a:p>
          <a:p>
            <a:r>
              <a:rPr lang="en-MY" sz="2000" dirty="0"/>
              <a:t>* * * * * root php /var/www/html/php/</a:t>
            </a:r>
            <a:r>
              <a:rPr lang="en-MY" sz="2000" dirty="0" err="1"/>
              <a:t>run.php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71412-563C-104C-AA0A-AD0795BA0F9E}"/>
              </a:ext>
            </a:extLst>
          </p:cNvPr>
          <p:cNvSpPr txBox="1"/>
          <p:nvPr/>
        </p:nvSpPr>
        <p:spPr>
          <a:xfrm>
            <a:off x="1071949" y="2538635"/>
            <a:ext cx="9826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halkboard SE" panose="03050602040202020205" pitchFamily="66" charset="77"/>
              </a:rPr>
              <a:t>For working alerts / reports, system needs to run periodically script using scheduler</a:t>
            </a:r>
            <a:endParaRPr lang="en-MY" i="0" dirty="0">
              <a:solidFill>
                <a:schemeClr val="accent5">
                  <a:lumMod val="50000"/>
                </a:schemeClr>
              </a:solidFill>
              <a:effectLst/>
              <a:latin typeface="Chalkboard SE" panose="03050602040202020205" pitchFamily="66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42C0E-AA73-0C40-945F-75967E62A653}"/>
              </a:ext>
            </a:extLst>
          </p:cNvPr>
          <p:cNvSpPr/>
          <p:nvPr/>
        </p:nvSpPr>
        <p:spPr>
          <a:xfrm>
            <a:off x="584887" y="6359604"/>
            <a:ext cx="11022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b="1" dirty="0" err="1">
                <a:solidFill>
                  <a:srgbClr val="850606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PPLE CHANCERY" panose="03020702040506060504" pitchFamily="66" charset="-79"/>
              </a:rPr>
              <a:t>www.omid.blog</a:t>
            </a:r>
            <a:endParaRPr lang="en-US" sz="9600" b="1" dirty="0">
              <a:solidFill>
                <a:srgbClr val="850606"/>
              </a:solidFill>
              <a:latin typeface="STXinwei" panose="02010800040101010101" pitchFamily="2" charset="-122"/>
              <a:ea typeface="STXinwei" panose="02010800040101010101" pitchFamily="2" charset="-122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337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4952</TotalTime>
  <Words>661</Words>
  <Application>Microsoft Macintosh PowerPoint</Application>
  <PresentationFormat>Widescreen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STXinwei</vt:lpstr>
      <vt:lpstr>Arial</vt:lpstr>
      <vt:lpstr>Calibri</vt:lpstr>
      <vt:lpstr>Calibri Light</vt:lpstr>
      <vt:lpstr>Chalkboard</vt:lpstr>
      <vt:lpstr>Chalkboard 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Mohajerani</dc:creator>
  <cp:lastModifiedBy>Omid Mohajerani</cp:lastModifiedBy>
  <cp:revision>79</cp:revision>
  <cp:lastPrinted>2022-08-30T14:46:57Z</cp:lastPrinted>
  <dcterms:created xsi:type="dcterms:W3CDTF">2022-05-01T10:46:34Z</dcterms:created>
  <dcterms:modified xsi:type="dcterms:W3CDTF">2022-08-31T13:57:20Z</dcterms:modified>
</cp:coreProperties>
</file>