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69" r:id="rId4"/>
    <p:sldId id="270" r:id="rId5"/>
    <p:sldId id="271" r:id="rId6"/>
    <p:sldId id="272" r:id="rId7"/>
    <p:sldId id="258" r:id="rId8"/>
    <p:sldId id="266" r:id="rId9"/>
    <p:sldId id="264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603"/>
  </p:normalViewPr>
  <p:slideViewPr>
    <p:cSldViewPr snapToGrid="0" snapToObjects="1">
      <p:cViewPr varScale="1">
        <p:scale>
          <a:sx n="102" d="100"/>
          <a:sy n="10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FreeSWITH</a:t>
            </a:r>
            <a:r>
              <a:rPr lang="en-US" dirty="0"/>
              <a:t> training part 6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Today We  Learn what is a sip profile . </a:t>
            </a:r>
          </a:p>
          <a:p>
            <a:r>
              <a:rPr lang="en-US" dirty="0"/>
              <a:t>How do we define Users in Directory folder and how to write </a:t>
            </a:r>
            <a:r>
              <a:rPr lang="en-US" dirty="0" err="1"/>
              <a:t>dialplan</a:t>
            </a:r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register a softphone in our </a:t>
            </a:r>
            <a:r>
              <a:rPr lang="en-US" dirty="0" err="1"/>
              <a:t>FreeSWITCH</a:t>
            </a:r>
            <a:r>
              <a:rPr lang="en-US" dirty="0"/>
              <a:t> and we call n extension number to test our setup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dial plan we define what should happen if a sip endpoint calls a number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create company-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a.xml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in /etc/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defined context = company -a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Amnd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define an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extenions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 world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some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123456 it will log some information in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freeswithc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console and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play back a wav file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 write a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internal call that if a sip endpoint calls any number between 1000 to 1009 it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channels or another work it will call the other sip endpoint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dial plan we define what should happen if a sip endpoint calls a number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create company-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a.xml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in /etc/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defined context = company -a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Amnd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define an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extenions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 world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some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123456 it will log some information in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freeswithc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console and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play back a wav file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 write a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internal call that if a sip endpoint calls any number between 1000 to 1009 it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channels or another work it will call the other sip endpoint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dial plan we define what should happen if a sip endpoint calls a number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create company-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a.xml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in /etc/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defined context = company -a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Amnd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define an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extenions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 world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if some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123456 it will log some information in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freeswithc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console and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play back a wav file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 write a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dialplan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internal call that if a sip endpoint calls any number between 1000 to 1009 it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bridg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channels or another work it will call the other sip endpoint . </a:t>
            </a:r>
          </a:p>
          <a:p>
            <a:endParaRPr lang="en-MY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Lets start by SIP profiles . </a:t>
            </a:r>
          </a:p>
          <a:p>
            <a:r>
              <a:rPr lang="en-US" dirty="0"/>
              <a:t>In SIP profiles we define what IP and port , </a:t>
            </a:r>
            <a:r>
              <a:rPr lang="en-US" dirty="0" err="1"/>
              <a:t>FreeSWITCH</a:t>
            </a:r>
            <a:r>
              <a:rPr lang="en-US" dirty="0"/>
              <a:t> should listen to for SIP packets and </a:t>
            </a:r>
            <a:r>
              <a:rPr lang="en-US" dirty="0" err="1"/>
              <a:t>registartions</a:t>
            </a:r>
            <a:r>
              <a:rPr lang="en-US" dirty="0"/>
              <a:t> </a:t>
            </a:r>
          </a:p>
          <a:p>
            <a:r>
              <a:rPr lang="en-US" dirty="0" err="1"/>
              <a:t>SIp</a:t>
            </a:r>
            <a:r>
              <a:rPr lang="en-US" dirty="0"/>
              <a:t> profiles are define in you </a:t>
            </a:r>
            <a:r>
              <a:rPr lang="en-US" dirty="0" err="1"/>
              <a:t>freeswitch</a:t>
            </a:r>
            <a:r>
              <a:rPr lang="en-US" dirty="0"/>
              <a:t> configuration folder / </a:t>
            </a:r>
            <a:r>
              <a:rPr lang="en-US" dirty="0" err="1"/>
              <a:t>sip_profiels</a:t>
            </a:r>
            <a:endParaRPr lang="en-US" dirty="0"/>
          </a:p>
          <a:p>
            <a:r>
              <a:rPr lang="en-US" dirty="0"/>
              <a:t>Here I define a SIP profile and I named it Omid.</a:t>
            </a:r>
          </a:p>
          <a:p>
            <a:r>
              <a:rPr lang="en-US" dirty="0"/>
              <a:t>Configuration are saved in </a:t>
            </a:r>
            <a:r>
              <a:rPr lang="en-US" dirty="0" err="1"/>
              <a:t>omid.xml</a:t>
            </a:r>
            <a:r>
              <a:rPr lang="en-US" dirty="0"/>
              <a:t> and this sip profiles will process all domains </a:t>
            </a:r>
          </a:p>
          <a:p>
            <a:r>
              <a:rPr lang="en-US" dirty="0"/>
              <a:t>will authenticate all calls and will send them to public context . </a:t>
            </a:r>
          </a:p>
          <a:p>
            <a:r>
              <a:rPr lang="en-US" dirty="0"/>
              <a:t>We will see later how we use context in </a:t>
            </a:r>
            <a:r>
              <a:rPr lang="en-US" dirty="0" err="1"/>
              <a:t>dialplan</a:t>
            </a:r>
            <a:r>
              <a:rPr lang="en-US" dirty="0"/>
              <a:t> and what is the usage of that 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Lets start by SIP profiles . </a:t>
            </a:r>
          </a:p>
          <a:p>
            <a:r>
              <a:rPr lang="en-US" dirty="0"/>
              <a:t>In SIP profiles we define what IP and port , </a:t>
            </a:r>
            <a:r>
              <a:rPr lang="en-US" dirty="0" err="1"/>
              <a:t>FreeSWITCH</a:t>
            </a:r>
            <a:r>
              <a:rPr lang="en-US" dirty="0"/>
              <a:t> should listen to for SIP packets and </a:t>
            </a:r>
            <a:r>
              <a:rPr lang="en-US" dirty="0" err="1"/>
              <a:t>registartions</a:t>
            </a:r>
            <a:r>
              <a:rPr lang="en-US" dirty="0"/>
              <a:t> </a:t>
            </a:r>
          </a:p>
          <a:p>
            <a:r>
              <a:rPr lang="en-US" dirty="0" err="1"/>
              <a:t>SIp</a:t>
            </a:r>
            <a:r>
              <a:rPr lang="en-US" dirty="0"/>
              <a:t> profiles are define in you </a:t>
            </a:r>
            <a:r>
              <a:rPr lang="en-US" dirty="0" err="1"/>
              <a:t>freeswitch</a:t>
            </a:r>
            <a:r>
              <a:rPr lang="en-US" dirty="0"/>
              <a:t> configuration folder / </a:t>
            </a:r>
            <a:r>
              <a:rPr lang="en-US" dirty="0" err="1"/>
              <a:t>sip_profiels</a:t>
            </a:r>
            <a:endParaRPr lang="en-US" dirty="0"/>
          </a:p>
          <a:p>
            <a:r>
              <a:rPr lang="en-US" dirty="0"/>
              <a:t>Here I define a SIP profile and I named it Omid.</a:t>
            </a:r>
          </a:p>
          <a:p>
            <a:r>
              <a:rPr lang="en-US" dirty="0"/>
              <a:t>Configuration are saved in </a:t>
            </a:r>
            <a:r>
              <a:rPr lang="en-US" dirty="0" err="1"/>
              <a:t>omid.xml</a:t>
            </a:r>
            <a:r>
              <a:rPr lang="en-US" dirty="0"/>
              <a:t> and this sip profiles will process all domains </a:t>
            </a:r>
          </a:p>
          <a:p>
            <a:r>
              <a:rPr lang="en-US" dirty="0"/>
              <a:t>will authenticate all calls and will send them to public context . </a:t>
            </a:r>
          </a:p>
          <a:p>
            <a:r>
              <a:rPr lang="en-US" dirty="0"/>
              <a:t>We will see later how we use context in </a:t>
            </a:r>
            <a:r>
              <a:rPr lang="en-US" dirty="0" err="1"/>
              <a:t>dialplan</a:t>
            </a:r>
            <a:r>
              <a:rPr lang="en-US" dirty="0"/>
              <a:t> and what is the usage of that 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Lets start by SIP profiles . </a:t>
            </a:r>
          </a:p>
          <a:p>
            <a:r>
              <a:rPr lang="en-US" dirty="0"/>
              <a:t>In SIP profiles we define what IP and port , </a:t>
            </a:r>
            <a:r>
              <a:rPr lang="en-US" dirty="0" err="1"/>
              <a:t>FreeSWITCH</a:t>
            </a:r>
            <a:r>
              <a:rPr lang="en-US" dirty="0"/>
              <a:t> should listen to for SIP packets and </a:t>
            </a:r>
            <a:r>
              <a:rPr lang="en-US" dirty="0" err="1"/>
              <a:t>registartions</a:t>
            </a:r>
            <a:r>
              <a:rPr lang="en-US" dirty="0"/>
              <a:t> </a:t>
            </a:r>
          </a:p>
          <a:p>
            <a:r>
              <a:rPr lang="en-US" dirty="0" err="1"/>
              <a:t>SIp</a:t>
            </a:r>
            <a:r>
              <a:rPr lang="en-US" dirty="0"/>
              <a:t> profiles are define in you </a:t>
            </a:r>
            <a:r>
              <a:rPr lang="en-US" dirty="0" err="1"/>
              <a:t>freeswitch</a:t>
            </a:r>
            <a:r>
              <a:rPr lang="en-US" dirty="0"/>
              <a:t> configuration folder / </a:t>
            </a:r>
            <a:r>
              <a:rPr lang="en-US" dirty="0" err="1"/>
              <a:t>sip_profiels</a:t>
            </a:r>
            <a:endParaRPr lang="en-US" dirty="0"/>
          </a:p>
          <a:p>
            <a:r>
              <a:rPr lang="en-US" dirty="0"/>
              <a:t>Here I define a SIP profile and I named it Omid.</a:t>
            </a:r>
          </a:p>
          <a:p>
            <a:r>
              <a:rPr lang="en-US" dirty="0"/>
              <a:t>Configuration are saved in </a:t>
            </a:r>
            <a:r>
              <a:rPr lang="en-US" dirty="0" err="1"/>
              <a:t>omid.xml</a:t>
            </a:r>
            <a:r>
              <a:rPr lang="en-US" dirty="0"/>
              <a:t> and this sip profiles will process all domains </a:t>
            </a:r>
          </a:p>
          <a:p>
            <a:r>
              <a:rPr lang="en-US" dirty="0"/>
              <a:t>will authenticate all calls and will send them to public context . </a:t>
            </a:r>
          </a:p>
          <a:p>
            <a:r>
              <a:rPr lang="en-US" dirty="0"/>
              <a:t>We will see later how we use context in </a:t>
            </a:r>
            <a:r>
              <a:rPr lang="en-US" dirty="0" err="1"/>
              <a:t>dialplan</a:t>
            </a:r>
            <a:r>
              <a:rPr lang="en-US" dirty="0"/>
              <a:t> and what is the usage of that 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Lets start by SIP profiles . </a:t>
            </a:r>
          </a:p>
          <a:p>
            <a:r>
              <a:rPr lang="en-US" dirty="0"/>
              <a:t>In SIP profiles we define what IP and port , </a:t>
            </a:r>
            <a:r>
              <a:rPr lang="en-US" dirty="0" err="1"/>
              <a:t>FreeSWITCH</a:t>
            </a:r>
            <a:r>
              <a:rPr lang="en-US" dirty="0"/>
              <a:t> should listen to for SIP packets and </a:t>
            </a:r>
            <a:r>
              <a:rPr lang="en-US" dirty="0" err="1"/>
              <a:t>registartions</a:t>
            </a:r>
            <a:r>
              <a:rPr lang="en-US" dirty="0"/>
              <a:t> </a:t>
            </a:r>
          </a:p>
          <a:p>
            <a:r>
              <a:rPr lang="en-US" dirty="0" err="1"/>
              <a:t>SIp</a:t>
            </a:r>
            <a:r>
              <a:rPr lang="en-US" dirty="0"/>
              <a:t> profiles are define in you </a:t>
            </a:r>
            <a:r>
              <a:rPr lang="en-US" dirty="0" err="1"/>
              <a:t>freeswitch</a:t>
            </a:r>
            <a:r>
              <a:rPr lang="en-US" dirty="0"/>
              <a:t> configuration folder / </a:t>
            </a:r>
            <a:r>
              <a:rPr lang="en-US" dirty="0" err="1"/>
              <a:t>sip_profiels</a:t>
            </a:r>
            <a:endParaRPr lang="en-US" dirty="0"/>
          </a:p>
          <a:p>
            <a:r>
              <a:rPr lang="en-US" dirty="0"/>
              <a:t>Here I define a SIP profile and I named it Omid.</a:t>
            </a:r>
          </a:p>
          <a:p>
            <a:r>
              <a:rPr lang="en-US" dirty="0"/>
              <a:t>Configuration are saved in </a:t>
            </a:r>
            <a:r>
              <a:rPr lang="en-US" dirty="0" err="1"/>
              <a:t>omid.xml</a:t>
            </a:r>
            <a:r>
              <a:rPr lang="en-US" dirty="0"/>
              <a:t> and this sip profiles will process all domains </a:t>
            </a:r>
          </a:p>
          <a:p>
            <a:r>
              <a:rPr lang="en-US" dirty="0"/>
              <a:t>will authenticate all calls and will send them to public context . </a:t>
            </a:r>
          </a:p>
          <a:p>
            <a:r>
              <a:rPr lang="en-US" dirty="0"/>
              <a:t>We will see later how we use context in </a:t>
            </a:r>
            <a:r>
              <a:rPr lang="en-US" dirty="0" err="1"/>
              <a:t>dialplan</a:t>
            </a:r>
            <a:r>
              <a:rPr lang="en-US" dirty="0"/>
              <a:t> and what is the usage of that 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6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Lets start by SIP profiles . </a:t>
            </a:r>
          </a:p>
          <a:p>
            <a:r>
              <a:rPr lang="en-US" dirty="0"/>
              <a:t>In SIP profiles we define what IP and port , </a:t>
            </a:r>
            <a:r>
              <a:rPr lang="en-US" dirty="0" err="1"/>
              <a:t>FreeSWITCH</a:t>
            </a:r>
            <a:r>
              <a:rPr lang="en-US" dirty="0"/>
              <a:t> should listen to for SIP packets and </a:t>
            </a:r>
            <a:r>
              <a:rPr lang="en-US" dirty="0" err="1"/>
              <a:t>registartions</a:t>
            </a:r>
            <a:r>
              <a:rPr lang="en-US" dirty="0"/>
              <a:t> </a:t>
            </a:r>
          </a:p>
          <a:p>
            <a:r>
              <a:rPr lang="en-US" dirty="0" err="1"/>
              <a:t>SIp</a:t>
            </a:r>
            <a:r>
              <a:rPr lang="en-US" dirty="0"/>
              <a:t> profiles are define in you </a:t>
            </a:r>
            <a:r>
              <a:rPr lang="en-US" dirty="0" err="1"/>
              <a:t>freeswitch</a:t>
            </a:r>
            <a:r>
              <a:rPr lang="en-US" dirty="0"/>
              <a:t> configuration folder / </a:t>
            </a:r>
            <a:r>
              <a:rPr lang="en-US" dirty="0" err="1"/>
              <a:t>sip_profiels</a:t>
            </a:r>
            <a:endParaRPr lang="en-US" dirty="0"/>
          </a:p>
          <a:p>
            <a:r>
              <a:rPr lang="en-US" dirty="0"/>
              <a:t>Here I define a SIP profile and I named it Omid.</a:t>
            </a:r>
          </a:p>
          <a:p>
            <a:r>
              <a:rPr lang="en-US" dirty="0"/>
              <a:t>Configuration are saved in </a:t>
            </a:r>
            <a:r>
              <a:rPr lang="en-US" dirty="0" err="1"/>
              <a:t>omid.xml</a:t>
            </a:r>
            <a:r>
              <a:rPr lang="en-US" dirty="0"/>
              <a:t> and this sip profiles will process all domains </a:t>
            </a:r>
          </a:p>
          <a:p>
            <a:r>
              <a:rPr lang="en-US" dirty="0"/>
              <a:t>will authenticate all calls and will send them to public context . </a:t>
            </a:r>
          </a:p>
          <a:p>
            <a:r>
              <a:rPr lang="en-US" dirty="0"/>
              <a:t>We will see later how we use context in </a:t>
            </a:r>
            <a:r>
              <a:rPr lang="en-US" dirty="0" err="1"/>
              <a:t>dialplan</a:t>
            </a:r>
            <a:r>
              <a:rPr lang="en-US" dirty="0"/>
              <a:t> and what is the usage of that 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Lets start by SIP profiles . </a:t>
            </a:r>
          </a:p>
          <a:p>
            <a:r>
              <a:rPr lang="en-US" dirty="0"/>
              <a:t>In SIP profiles we define what IP and port , </a:t>
            </a:r>
            <a:r>
              <a:rPr lang="en-US" dirty="0" err="1"/>
              <a:t>FreeSWITCH</a:t>
            </a:r>
            <a:r>
              <a:rPr lang="en-US" dirty="0"/>
              <a:t> should listen to for SIP packets and </a:t>
            </a:r>
            <a:r>
              <a:rPr lang="en-US" dirty="0" err="1"/>
              <a:t>registartions</a:t>
            </a:r>
            <a:r>
              <a:rPr lang="en-US" dirty="0"/>
              <a:t> </a:t>
            </a:r>
          </a:p>
          <a:p>
            <a:r>
              <a:rPr lang="en-US" dirty="0" err="1"/>
              <a:t>SIp</a:t>
            </a:r>
            <a:r>
              <a:rPr lang="en-US" dirty="0"/>
              <a:t> profiles are define in you </a:t>
            </a:r>
            <a:r>
              <a:rPr lang="en-US" dirty="0" err="1"/>
              <a:t>freeswitch</a:t>
            </a:r>
            <a:r>
              <a:rPr lang="en-US" dirty="0"/>
              <a:t> configuration folder / </a:t>
            </a:r>
            <a:r>
              <a:rPr lang="en-US" dirty="0" err="1"/>
              <a:t>sip_profiels</a:t>
            </a:r>
            <a:endParaRPr lang="en-US" dirty="0"/>
          </a:p>
          <a:p>
            <a:r>
              <a:rPr lang="en-US" dirty="0"/>
              <a:t>Here I define a SIP profile and I named it Omid.</a:t>
            </a:r>
          </a:p>
          <a:p>
            <a:r>
              <a:rPr lang="en-US" dirty="0"/>
              <a:t>Configuration are saved in </a:t>
            </a:r>
            <a:r>
              <a:rPr lang="en-US" dirty="0" err="1"/>
              <a:t>omid.xml</a:t>
            </a:r>
            <a:r>
              <a:rPr lang="en-US" dirty="0"/>
              <a:t> and this sip profiles will process all domains </a:t>
            </a:r>
          </a:p>
          <a:p>
            <a:r>
              <a:rPr lang="en-US" dirty="0"/>
              <a:t>will authenticate all calls and will send them to public context . </a:t>
            </a:r>
          </a:p>
          <a:p>
            <a:r>
              <a:rPr lang="en-US" dirty="0"/>
              <a:t>We will see later how we use context in </a:t>
            </a:r>
            <a:r>
              <a:rPr lang="en-US" dirty="0" err="1"/>
              <a:t>dialplan</a:t>
            </a:r>
            <a:r>
              <a:rPr lang="en-US" dirty="0"/>
              <a:t> and what is the usage of that 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load the Profile we need to  connect to </a:t>
            </a:r>
            <a:r>
              <a:rPr lang="en-US" dirty="0" err="1"/>
              <a:t>freeswitch</a:t>
            </a:r>
            <a:r>
              <a:rPr lang="en-US" dirty="0"/>
              <a:t> CLI using </a:t>
            </a:r>
            <a:r>
              <a:rPr lang="en-US" dirty="0" err="1"/>
              <a:t>fs_cli</a:t>
            </a:r>
            <a:r>
              <a:rPr lang="en-US" dirty="0"/>
              <a:t> command and  start </a:t>
            </a:r>
            <a:r>
              <a:rPr lang="en-US" dirty="0" err="1"/>
              <a:t>omid</a:t>
            </a:r>
            <a:r>
              <a:rPr lang="en-US" dirty="0"/>
              <a:t> profile by </a:t>
            </a:r>
            <a:r>
              <a:rPr lang="en-US" dirty="0" err="1"/>
              <a:t>ysing</a:t>
            </a:r>
            <a:r>
              <a:rPr lang="en-US" dirty="0"/>
              <a:t> command </a:t>
            </a:r>
          </a:p>
          <a:p>
            <a:endParaRPr lang="en-US" dirty="0"/>
          </a:p>
          <a:p>
            <a:r>
              <a:rPr lang="en-US" dirty="0" err="1"/>
              <a:t>sofia</a:t>
            </a:r>
            <a:r>
              <a:rPr lang="en-US" dirty="0"/>
              <a:t> profile </a:t>
            </a:r>
            <a:r>
              <a:rPr lang="en-US" dirty="0" err="1"/>
              <a:t>omid</a:t>
            </a:r>
            <a:r>
              <a:rPr lang="en-US" dirty="0"/>
              <a:t> start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step is to define users so that our sip endpoints can authenticate themselves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freeswitch</a:t>
            </a:r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defined in Directory folder in Free SWITCH</a:t>
            </a:r>
          </a:p>
          <a:p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Freeswith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multi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tanent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telephony system . It means you can use the same server for different domain or companies . </a:t>
            </a:r>
          </a:p>
          <a:p>
            <a:endParaRPr lang="en-MY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 I </a:t>
            </a:r>
            <a:r>
              <a:rPr lang="en-MY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creatred</a:t>
            </a:r>
            <a:r>
              <a:rPr lang="en-MY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which name is company-a-xml and I specified the dial string . some variables and finally where to look for users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5781" y="-13060"/>
            <a:ext cx="13150368" cy="7040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876982" y="3586893"/>
            <a:ext cx="110222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000" b="1" dirty="0">
                <a:solidFill>
                  <a:srgbClr val="FFFF00"/>
                </a:solidFill>
                <a:latin typeface="Chalkboard SE" panose="03050602040202020205" pitchFamily="66" charset="77"/>
              </a:rPr>
              <a:t>GATEWAY</a:t>
            </a:r>
          </a:p>
          <a:p>
            <a:pPr algn="ctr"/>
            <a:r>
              <a:rPr lang="en-MY" sz="8000" b="1" dirty="0">
                <a:solidFill>
                  <a:srgbClr val="FFFF00"/>
                </a:solidFill>
                <a:latin typeface="Chalkboard SE" panose="03050602040202020205" pitchFamily="66" charset="77"/>
              </a:rPr>
              <a:t>(SIP TRUNK)</a:t>
            </a:r>
            <a:endParaRPr lang="en-US" sz="80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7866345" y="301063"/>
            <a:ext cx="3652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Part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469314" y="2166469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Learn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dialplan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/company-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74457-71DB-C942-A917-C0C9628DE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06" y="3159188"/>
            <a:ext cx="10271342" cy="2125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D90A31-BF3B-AD4E-BE1E-28E2B7DFDC99}"/>
              </a:ext>
            </a:extLst>
          </p:cNvPr>
          <p:cNvSpPr/>
          <p:nvPr/>
        </p:nvSpPr>
        <p:spPr>
          <a:xfrm>
            <a:off x="4136357" y="5623567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Under company-a context</a:t>
            </a:r>
          </a:p>
        </p:txBody>
      </p:sp>
    </p:spTree>
    <p:extLst>
      <p:ext uri="{BB962C8B-B14F-4D97-AF65-F5344CB8AC3E}">
        <p14:creationId xmlns:p14="http://schemas.microsoft.com/office/powerpoint/2010/main" val="274694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dialplan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/company-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16121-9A23-2A46-92E9-1BA034F4A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50" y="2286001"/>
            <a:ext cx="11584900" cy="3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fs_cli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EAC67-170B-A541-A8BC-508E8C59F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55" y="2268268"/>
            <a:ext cx="9639383" cy="2079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DB163-F60F-6641-BCCA-4473203E1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54" y="4677885"/>
            <a:ext cx="9639384" cy="1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Create a SIP Endpoint in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27FC2-F843-F64B-BC04-12443CC1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50" y="2139518"/>
            <a:ext cx="9977299" cy="39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Create a SIP Endpoint in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126DA-6276-304B-87F8-C87DEA80E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2499099"/>
            <a:ext cx="8051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7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Buy a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F56DC-9CE3-554D-8B48-2F26EE5E0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245099"/>
            <a:ext cx="84201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Route number to SIP Endpoint for incoming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0F9B2-01D2-1E4A-A3BB-FAB1F0DA4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72" y="1933949"/>
            <a:ext cx="8623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Verify you account and add Geographic permission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76448-146A-654C-BFB9-22AB04E3C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952" y="1761217"/>
            <a:ext cx="9421977" cy="47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942D0-AF33-1942-89A9-31D54715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20" y="1784786"/>
            <a:ext cx="8758128" cy="4761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sip_profiles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omid.xml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803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40BF6946-EE8D-BA49-9759-CEB7562E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AF413C-078B-1740-9C4B-6D164633CF65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sip_profiles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/gateways/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41B6B-3854-DC4E-BFF9-EA063055B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17" y="2498415"/>
            <a:ext cx="11770965" cy="31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DA295-D4CA-1641-8A6C-EFCE2725EE23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/etc/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autoload_configs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acl.conf.xml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ACD1E-0B8C-834A-8F51-3115E1BC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79" y="2351802"/>
            <a:ext cx="98406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1150</Words>
  <Application>Microsoft Macintosh PowerPoint</Application>
  <PresentationFormat>Widescreen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49</cp:revision>
  <dcterms:created xsi:type="dcterms:W3CDTF">2022-05-01T10:46:34Z</dcterms:created>
  <dcterms:modified xsi:type="dcterms:W3CDTF">2022-08-04T08:30:47Z</dcterms:modified>
</cp:coreProperties>
</file>