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9" r:id="rId4"/>
    <p:sldId id="270" r:id="rId5"/>
    <p:sldId id="271" r:id="rId6"/>
    <p:sldId id="275" r:id="rId7"/>
    <p:sldId id="278" r:id="rId8"/>
    <p:sldId id="279" r:id="rId9"/>
    <p:sldId id="272" r:id="rId10"/>
    <p:sldId id="274" r:id="rId11"/>
    <p:sldId id="276" r:id="rId12"/>
    <p:sldId id="277" r:id="rId13"/>
    <p:sldId id="280" r:id="rId14"/>
    <p:sldId id="281" r:id="rId15"/>
    <p:sldId id="282" r:id="rId16"/>
    <p:sldId id="283" r:id="rId17"/>
    <p:sldId id="28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577"/>
  </p:normalViewPr>
  <p:slideViewPr>
    <p:cSldViewPr snapToGrid="0" snapToObjects="1">
      <p:cViewPr varScale="1">
        <p:scale>
          <a:sx n="102" d="100"/>
          <a:sy n="10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A444-12B9-1A40-980E-85DB3A7D8F15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4628-D64F-9544-A333-152B6799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its time for another </a:t>
            </a:r>
            <a:r>
              <a:rPr lang="en-US" dirty="0" err="1"/>
              <a:t>FreeSWITCH</a:t>
            </a:r>
            <a:r>
              <a:rPr lang="en-US" dirty="0"/>
              <a:t> training . SIP trunks . We call them gateways in </a:t>
            </a:r>
            <a:r>
              <a:rPr lang="en-US" dirty="0" err="1"/>
              <a:t>FreeSWITCH</a:t>
            </a:r>
            <a:r>
              <a:rPr lang="en-US" dirty="0"/>
              <a:t> . </a:t>
            </a:r>
          </a:p>
          <a:p>
            <a:endParaRPr lang="en-US" dirty="0"/>
          </a:p>
          <a:p>
            <a:r>
              <a:rPr lang="en-US" dirty="0"/>
              <a:t>Today we will learn why do we need SIP trunks and how to add one to you </a:t>
            </a:r>
            <a:r>
              <a:rPr lang="en-US" dirty="0" err="1"/>
              <a:t>FreeSWITCH</a:t>
            </a:r>
            <a:r>
              <a:rPr lang="en-US" dirty="0"/>
              <a:t> installation 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3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validate your account so that you are able to call </a:t>
            </a:r>
            <a:r>
              <a:rPr lang="en-US" dirty="0" err="1"/>
              <a:t>internation</a:t>
            </a:r>
            <a:r>
              <a:rPr lang="en-US" dirty="0"/>
              <a:t> numbers.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validate your account so that you are able to call </a:t>
            </a:r>
            <a:r>
              <a:rPr lang="en-US" dirty="0" err="1"/>
              <a:t>internation</a:t>
            </a:r>
            <a:r>
              <a:rPr lang="en-US" dirty="0"/>
              <a:t> numbers.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validate your account so that you are able to call </a:t>
            </a:r>
            <a:r>
              <a:rPr lang="en-US" dirty="0" err="1"/>
              <a:t>internation</a:t>
            </a:r>
            <a:r>
              <a:rPr lang="en-US" dirty="0"/>
              <a:t> numbers.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validate your account so that you are able to call </a:t>
            </a:r>
            <a:r>
              <a:rPr lang="en-US" dirty="0" err="1"/>
              <a:t>internation</a:t>
            </a:r>
            <a:r>
              <a:rPr lang="en-US" dirty="0"/>
              <a:t> numbers.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94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validate your account so that you are able to call </a:t>
            </a:r>
            <a:r>
              <a:rPr lang="en-US" dirty="0" err="1"/>
              <a:t>internation</a:t>
            </a:r>
            <a:r>
              <a:rPr lang="en-US" dirty="0"/>
              <a:t> numbers.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validate your account so that you are able to call </a:t>
            </a:r>
            <a:r>
              <a:rPr lang="en-US" dirty="0" err="1"/>
              <a:t>internation</a:t>
            </a:r>
            <a:r>
              <a:rPr lang="en-US" dirty="0"/>
              <a:t> numbers.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3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validate your account so that you are able to call </a:t>
            </a:r>
            <a:r>
              <a:rPr lang="en-US" dirty="0" err="1"/>
              <a:t>internation</a:t>
            </a:r>
            <a:r>
              <a:rPr lang="en-US" dirty="0"/>
              <a:t> numbers.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validate your account so that you are able to call </a:t>
            </a:r>
            <a:r>
              <a:rPr lang="en-US" dirty="0" err="1"/>
              <a:t>internation</a:t>
            </a:r>
            <a:r>
              <a:rPr lang="en-US" dirty="0"/>
              <a:t> numbers.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its time for </a:t>
            </a:r>
            <a:r>
              <a:rPr lang="en-US" dirty="0" err="1"/>
              <a:t>FreeSwitch</a:t>
            </a:r>
            <a:r>
              <a:rPr lang="en-US" dirty="0"/>
              <a:t> configuration </a:t>
            </a:r>
          </a:p>
          <a:p>
            <a:endParaRPr lang="en-US" dirty="0"/>
          </a:p>
          <a:p>
            <a:r>
              <a:rPr lang="en-US" dirty="0"/>
              <a:t>Gateway are added in sip profile .We had created Omid sip profile in the previous video . </a:t>
            </a:r>
          </a:p>
          <a:p>
            <a:endParaRPr lang="en-US" dirty="0"/>
          </a:p>
          <a:p>
            <a:r>
              <a:rPr lang="en-US" dirty="0"/>
              <a:t>We just need to amend it and add gateways tag to point to gateway folder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Also add apply-inbound-</a:t>
            </a:r>
            <a:r>
              <a:rPr lang="en-US" dirty="0" err="1"/>
              <a:t>acl</a:t>
            </a:r>
            <a:r>
              <a:rPr lang="en-US" dirty="0"/>
              <a:t> tag for inbound calls.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5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previous video , Part 6 . we have </a:t>
            </a:r>
            <a:r>
              <a:rPr lang="en-US" dirty="0" err="1"/>
              <a:t>registerd</a:t>
            </a:r>
            <a:r>
              <a:rPr lang="en-US" dirty="0"/>
              <a:t> 2 phones in our </a:t>
            </a:r>
            <a:r>
              <a:rPr lang="en-US" dirty="0" err="1"/>
              <a:t>freeSWITCH</a:t>
            </a:r>
            <a:r>
              <a:rPr lang="en-US" dirty="0"/>
              <a:t> and they were able to call each other . But now I want to call my mobile number . </a:t>
            </a:r>
          </a:p>
          <a:p>
            <a:endParaRPr lang="en-US" dirty="0"/>
          </a:p>
          <a:p>
            <a:r>
              <a:rPr lang="en-US" dirty="0"/>
              <a:t>Also I want to publish a number for my customers so that they can call my phones at 1000 or 10001 </a:t>
            </a:r>
          </a:p>
          <a:p>
            <a:endParaRPr lang="en-US" dirty="0"/>
          </a:p>
          <a:p>
            <a:r>
              <a:rPr lang="en-US" dirty="0"/>
              <a:t>This is where we need a sip trunk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because they are the </a:t>
            </a:r>
            <a:r>
              <a:rPr lang="en-US" dirty="0" err="1"/>
              <a:t>wonderfull</a:t>
            </a:r>
            <a:r>
              <a:rPr lang="en-US" dirty="0"/>
              <a:t> team </a:t>
            </a:r>
            <a:r>
              <a:rPr lang="en-US" dirty="0" err="1"/>
              <a:t>behidn</a:t>
            </a:r>
            <a:r>
              <a:rPr lang="en-US" dirty="0"/>
              <a:t> the </a:t>
            </a:r>
            <a:r>
              <a:rPr lang="en-US" dirty="0" err="1"/>
              <a:t>freeswitch</a:t>
            </a:r>
            <a:r>
              <a:rPr lang="en-US" dirty="0"/>
              <a:t> and who better than them to support by buying trunk and minutes from them. </a:t>
            </a:r>
          </a:p>
          <a:p>
            <a:endParaRPr lang="en-US" dirty="0"/>
          </a:p>
          <a:p>
            <a:r>
              <a:rPr lang="en-US" dirty="0"/>
              <a:t>Also its very easy to work with . You just need to create an account and create a SIP Endpoint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Buy a number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 it to the SIP endpoint that we have created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6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 it to the SIP endpoint that we have created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 it to the SIP endpoint that we have created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 it to the SIP endpoint that we have created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validate your account so that you are able to call </a:t>
            </a:r>
            <a:r>
              <a:rPr lang="en-US" dirty="0" err="1"/>
              <a:t>internation</a:t>
            </a:r>
            <a:r>
              <a:rPr lang="en-US" dirty="0"/>
              <a:t> numbers.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D5A-C686-A54E-96F2-A13CA60B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572C-2C3C-354C-BCBB-7B0BD2DF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ECA7-3C2F-FF43-A800-72D0485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40A1-2623-374E-AE8C-E62B1BF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97DF-F298-634B-917E-49E2047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9E6-CF2C-4241-8570-CF084642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242A-0797-B147-A08A-ED000B38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21DA-91DB-1F4A-800A-635ACF7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13D2-6383-B54E-AAB4-A086E78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75E6-6F7C-0C47-90B0-BD54456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924A-E0F5-7044-BCA5-4BECEB2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1BB8-9F6C-1849-BAA5-9EBC05F2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AFFD-7E4C-D44E-A86B-B8AB580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0BD7-587B-0B48-A41F-EA1B797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0DBF-69E7-AA4A-A3BC-89AB392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59B-2D93-0642-B554-8462CA42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D18F-CD13-7442-98D5-69BDFC9F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C3A-BCAB-1D46-AEE8-3442238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4E2-4F3E-5541-8680-FA9764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26D7-E2F9-5441-9EC5-8BEF5D4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CCF-C029-5340-A5B3-C223A80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2A19-0563-4846-AB3F-0090AE14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6B5-E60E-B744-A03C-00D5A60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0F7-62C5-6748-B8A2-9E404D2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EFA-28B8-194D-8796-AC354EB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2F7-E33C-C544-A277-B1E4548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1015-DE2E-AA4A-AA7E-E558AE2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AA07-121B-5944-8901-56988922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05B0-03CE-EF40-81EB-E297033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304D-DC82-9C46-B528-0A303DF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198-426F-A643-8491-F2638E0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CF-EDA6-C849-86E4-B8EE8E9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AD17-A99F-744C-A1F0-07BCC123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9289-6103-CB4D-8826-03E72947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1C0C-7A9A-CD41-B4CF-5854DAD6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3A4A-10FB-B843-A6BB-73E43E6D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DC3A-5017-5F45-9CE9-9925BB1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2FE1-F816-7546-8DA9-94811C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399E-065E-1448-9A35-EC6805E0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FB2-BA58-AF47-8595-8D9A2FE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CA63-7224-5C4E-A212-AC034FB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6CDC-19C2-3B41-903D-BEAABCA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0647-AB3E-1147-A97F-DB12A51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C5D5-A839-4C42-AAF2-E3F4937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420A-A5AD-704B-91D5-1373457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483A-14F2-BC41-815E-A04AB137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0F9-D889-764E-A198-062F7E5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4762-927C-2E4F-BA93-D3B42941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A94A-0358-784B-ADF4-49A8425E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C9DF-CCAE-8746-A22E-6E75E86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5FD4-40A8-324B-B220-80E06318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CD16-EC8D-6E4E-A7B8-EBE25E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D02-30AD-B441-95EA-F275CF8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4C4-0477-C641-9148-5008D925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BD9-2913-764C-91E2-0982089F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A67C-FD14-FE47-9FCD-CCA6DE3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E97-B27A-CE44-9D37-1FF9F12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A6F3-6DA3-4148-BBE5-F2A4AFD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9BBF-63BB-1E4A-A248-9534396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D858-79E0-7840-943D-10CCB090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9BF-63E3-CE46-BB78-2B6B3B24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F8F8-167E-A042-8A94-090F4269C81E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130-8CE3-DB4C-B60C-74E567BE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0D91-2F3B-5943-8F68-E0A64E93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65F68-1881-D941-A4ED-5F754B35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307" y="0"/>
            <a:ext cx="13150368" cy="7040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369D8-9C0D-CA48-8CD8-278D8BE4FCEC}"/>
              </a:ext>
            </a:extLst>
          </p:cNvPr>
          <p:cNvSpPr/>
          <p:nvPr/>
        </p:nvSpPr>
        <p:spPr>
          <a:xfrm>
            <a:off x="864456" y="3109218"/>
            <a:ext cx="110222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6000" dirty="0" err="1">
                <a:solidFill>
                  <a:srgbClr val="FFFF00"/>
                </a:solidFill>
                <a:latin typeface="Chalkboard SE" panose="03050602040202020205" pitchFamily="66" charset="77"/>
              </a:rPr>
              <a:t>SignalWire</a:t>
            </a:r>
            <a:r>
              <a:rPr lang="en-MY" sz="6000" dirty="0">
                <a:solidFill>
                  <a:srgbClr val="FFFF00"/>
                </a:solidFill>
                <a:latin typeface="Chalkboard SE" panose="03050602040202020205" pitchFamily="66" charset="77"/>
              </a:rPr>
              <a:t> Connector</a:t>
            </a:r>
            <a:r>
              <a:rPr lang="en-MY" sz="13800" dirty="0">
                <a:solidFill>
                  <a:srgbClr val="FFFF00"/>
                </a:solidFill>
                <a:latin typeface="Chalkboard SE" panose="03050602040202020205" pitchFamily="66" charset="77"/>
              </a:rPr>
              <a:t> </a:t>
            </a:r>
            <a:endParaRPr lang="en-US" sz="148100" b="1" dirty="0">
              <a:solidFill>
                <a:srgbClr val="FFFF00"/>
              </a:solidFill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C45A3-B4D2-7247-8419-946CCE0F5577}"/>
              </a:ext>
            </a:extLst>
          </p:cNvPr>
          <p:cNvSpPr/>
          <p:nvPr/>
        </p:nvSpPr>
        <p:spPr>
          <a:xfrm>
            <a:off x="7866345" y="301063"/>
            <a:ext cx="3652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</a:rPr>
              <a:t>Part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81D17-E3B9-1E49-8178-F72A7B332D74}"/>
              </a:ext>
            </a:extLst>
          </p:cNvPr>
          <p:cNvSpPr/>
          <p:nvPr/>
        </p:nvSpPr>
        <p:spPr>
          <a:xfrm>
            <a:off x="-3469314" y="2166469"/>
            <a:ext cx="1102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Learn</a:t>
            </a:r>
            <a:endParaRPr lang="en-US" sz="40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81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Step 6 – </a:t>
            </a:r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Create a Connector in </a:t>
            </a:r>
            <a:r>
              <a:rPr lang="en-MY" sz="28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endParaRPr lang="en-MY" sz="32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6429A-4068-234D-A843-46A9B58F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76" y="2432572"/>
            <a:ext cx="10635048" cy="349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1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Step 6 – </a:t>
            </a:r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Create a Connector in </a:t>
            </a:r>
            <a:r>
              <a:rPr lang="en-MY" sz="28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endParaRPr lang="en-MY" sz="32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A57BC-946A-1A4C-80E9-17E37732C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2307066"/>
            <a:ext cx="10566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Step 6 – </a:t>
            </a:r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Create a Connector in </a:t>
            </a:r>
            <a:r>
              <a:rPr lang="en-MY" sz="28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endParaRPr lang="en-MY" sz="32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4DA6D-EC3D-9441-8CCE-9D98009B5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8" y="2268172"/>
            <a:ext cx="10635048" cy="36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6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Step 7 – </a:t>
            </a:r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Route DID to connector</a:t>
            </a:r>
            <a:endParaRPr lang="en-MY" sz="32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7ACBD-2283-704D-9E9C-5AF4ABC7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81" y="2440465"/>
            <a:ext cx="10526038" cy="23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6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Step 7 – </a:t>
            </a:r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Route DID to connector</a:t>
            </a:r>
            <a:endParaRPr lang="en-MY" sz="32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6E746-1608-D646-B5CD-8DBA2842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38" y="1753643"/>
            <a:ext cx="9019138" cy="4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3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Step 8 – </a:t>
            </a:r>
            <a:r>
              <a:rPr lang="en-MY" sz="3200" b="1" dirty="0">
                <a:solidFill>
                  <a:schemeClr val="bg1"/>
                </a:solidFill>
                <a:latin typeface="Chalkboard SE" panose="03050602040202020205" pitchFamily="66" charset="77"/>
              </a:rPr>
              <a:t> Reload </a:t>
            </a:r>
            <a:r>
              <a:rPr lang="en-MY" sz="32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mod_signalwire</a:t>
            </a:r>
            <a:endParaRPr lang="en-MY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BC81B-364E-574C-A514-17739E2CA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3" y="2388346"/>
            <a:ext cx="11151133" cy="953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D9A02-FED9-AB4C-9B62-E81ABC81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96864"/>
            <a:ext cx="11277600" cy="20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Step 9 – </a:t>
            </a:r>
            <a:r>
              <a:rPr lang="en-MY" sz="3200" b="1" dirty="0">
                <a:solidFill>
                  <a:schemeClr val="bg1"/>
                </a:solidFill>
                <a:latin typeface="Chalkboard SE" panose="03050602040202020205" pitchFamily="66" charset="77"/>
              </a:rPr>
              <a:t> Outgoing </a:t>
            </a:r>
            <a:r>
              <a:rPr lang="en-MY" sz="32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Dialplan</a:t>
            </a:r>
            <a:endParaRPr lang="en-MY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10150-8DBE-2F48-8A3B-A372CB63B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3" y="2674143"/>
            <a:ext cx="10754238" cy="192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9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Step 10 – </a:t>
            </a:r>
            <a:r>
              <a:rPr lang="en-MY" sz="3200" b="1" dirty="0">
                <a:solidFill>
                  <a:schemeClr val="bg1"/>
                </a:solidFill>
                <a:latin typeface="Chalkboard SE" panose="03050602040202020205" pitchFamily="66" charset="77"/>
              </a:rPr>
              <a:t> Incoming </a:t>
            </a:r>
            <a:r>
              <a:rPr lang="en-MY" sz="32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Dialplan</a:t>
            </a:r>
            <a:endParaRPr lang="en-MY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F2483-6017-9B4C-A9F1-A9CCA9C2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6" y="2122400"/>
            <a:ext cx="10313096" cy="2949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D8D53-7C51-7544-BADE-E98CAB200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301136"/>
            <a:ext cx="10160362" cy="9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8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Dead Gateways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92B2B-6258-3849-871E-3725AA2BA82F}"/>
              </a:ext>
            </a:extLst>
          </p:cNvPr>
          <p:cNvSpPr txBox="1"/>
          <p:nvPr/>
        </p:nvSpPr>
        <p:spPr>
          <a:xfrm>
            <a:off x="392875" y="2484042"/>
            <a:ext cx="12422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  <a:latin typeface="Chalkboard SE" panose="03050602040202020205" pitchFamily="66" charset="77"/>
              </a:rPr>
              <a:t>&lt;action application="bridge" data="</a:t>
            </a:r>
            <a:r>
              <a:rPr lang="en-MY" sz="16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sofia</a:t>
            </a:r>
            <a:r>
              <a:rPr lang="en-MY" sz="1600" dirty="0">
                <a:solidFill>
                  <a:schemeClr val="bg1"/>
                </a:solidFill>
                <a:latin typeface="Chalkboard SE" panose="03050602040202020205" pitchFamily="66" charset="77"/>
              </a:rPr>
              <a:t>/gateway/${distributor &lt;</a:t>
            </a:r>
            <a:r>
              <a:rPr lang="en-MY" sz="16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listname</a:t>
            </a:r>
            <a:r>
              <a:rPr lang="en-MY" sz="1600" dirty="0">
                <a:solidFill>
                  <a:schemeClr val="bg1"/>
                </a:solidFill>
                <a:latin typeface="Chalkboard SE" panose="03050602040202020205" pitchFamily="66" charset="77"/>
              </a:rPr>
              <a:t>&gt; ${</a:t>
            </a:r>
            <a:r>
              <a:rPr lang="en-MY" sz="16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sofia</a:t>
            </a:r>
            <a:r>
              <a:rPr lang="en-MY" sz="1600" dirty="0">
                <a:solidFill>
                  <a:schemeClr val="bg1"/>
                </a:solidFill>
                <a:latin typeface="Chalkboard SE" panose="03050602040202020205" pitchFamily="66" charset="77"/>
              </a:rPr>
              <a:t> profile &lt;</a:t>
            </a:r>
            <a:r>
              <a:rPr lang="en-MY" sz="16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profilename</a:t>
            </a:r>
            <a:r>
              <a:rPr lang="en-MY" sz="1600" dirty="0">
                <a:solidFill>
                  <a:schemeClr val="bg1"/>
                </a:solidFill>
                <a:latin typeface="Chalkboard SE" panose="03050602040202020205" pitchFamily="66" charset="77"/>
              </a:rPr>
              <a:t>&gt; </a:t>
            </a:r>
            <a:r>
              <a:rPr lang="en-MY" sz="16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gwlist</a:t>
            </a:r>
            <a:r>
              <a:rPr lang="en-MY" sz="1600" dirty="0">
                <a:solidFill>
                  <a:schemeClr val="bg1"/>
                </a:solidFill>
                <a:latin typeface="Chalkboard SE" panose="03050602040202020205" pitchFamily="66" charset="77"/>
              </a:rPr>
              <a:t> down}}/$1"/&gt;</a:t>
            </a:r>
            <a:endParaRPr lang="en-US" sz="16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8E360-E238-3F49-810F-5FD23E0E9B58}"/>
              </a:ext>
            </a:extLst>
          </p:cNvPr>
          <p:cNvSpPr txBox="1"/>
          <p:nvPr/>
        </p:nvSpPr>
        <p:spPr>
          <a:xfrm>
            <a:off x="392875" y="1947651"/>
            <a:ext cx="6194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To exclude dead gateways in your </a:t>
            </a:r>
            <a:r>
              <a:rPr lang="en-MY" b="0" i="0" dirty="0" err="1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dialplan</a:t>
            </a:r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: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803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1768819"/>
            <a:ext cx="10957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Connect to </a:t>
            </a:r>
            <a:r>
              <a:rPr lang="en-MY" sz="28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 using </a:t>
            </a:r>
            <a:r>
              <a:rPr lang="en-MY" sz="28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mod_signalwire</a:t>
            </a:r>
            <a:endParaRPr lang="en-MY" sz="40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95F65-5E88-AD47-B951-9289A575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9" y="2371816"/>
            <a:ext cx="9977299" cy="39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Step 1 – Install 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mod_signalwire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6E3E7-819F-894C-B4D5-3000F19C1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65" y="3299778"/>
            <a:ext cx="11183298" cy="16948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B9A70D-C31A-EF49-AE47-5C09C20041A6}"/>
              </a:ext>
            </a:extLst>
          </p:cNvPr>
          <p:cNvSpPr/>
          <p:nvPr/>
        </p:nvSpPr>
        <p:spPr>
          <a:xfrm>
            <a:off x="580765" y="2344644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apt-get install 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-mod-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697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383161" y="900299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Step 2 – Load 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mod_signalwire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A9670-595E-0B48-BF29-0ED4DF0DC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50" y="2262263"/>
            <a:ext cx="10538764" cy="927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F534F-4E06-E24B-8F87-EEE1DF6B9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50" y="3350266"/>
            <a:ext cx="10538764" cy="1887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C88E7-8370-2A48-BDFB-74C35C1FB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49" y="5470716"/>
            <a:ext cx="10538764" cy="8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70BF2-9EEE-FF48-9090-1201ACE16E0A}"/>
              </a:ext>
            </a:extLst>
          </p:cNvPr>
          <p:cNvSpPr/>
          <p:nvPr/>
        </p:nvSpPr>
        <p:spPr>
          <a:xfrm>
            <a:off x="617443" y="897192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Step 3 – 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autoload_configs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/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signalwire.conf.xml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DB9A4-25A4-674D-9D79-B45AE89ED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14" y="2256049"/>
            <a:ext cx="10414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70BF2-9EEE-FF48-9090-1201ACE16E0A}"/>
              </a:ext>
            </a:extLst>
          </p:cNvPr>
          <p:cNvSpPr/>
          <p:nvPr/>
        </p:nvSpPr>
        <p:spPr>
          <a:xfrm>
            <a:off x="617443" y="897192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Step 4 – Get 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 Connection Token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60712-A9B3-B642-918E-F49E2DA38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280" y="2256049"/>
            <a:ext cx="8788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70BF2-9EEE-FF48-9090-1201ACE16E0A}"/>
              </a:ext>
            </a:extLst>
          </p:cNvPr>
          <p:cNvSpPr/>
          <p:nvPr/>
        </p:nvSpPr>
        <p:spPr>
          <a:xfrm>
            <a:off x="617443" y="897192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Step 5 – Buy a Number in 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7973A-BAE8-9841-B5B3-E0245192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1" y="2122400"/>
            <a:ext cx="11119395" cy="33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2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70BF2-9EEE-FF48-9090-1201ACE16E0A}"/>
              </a:ext>
            </a:extLst>
          </p:cNvPr>
          <p:cNvSpPr/>
          <p:nvPr/>
        </p:nvSpPr>
        <p:spPr>
          <a:xfrm>
            <a:off x="617443" y="897192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Step 5 – Buy a Number in </a:t>
            </a:r>
            <a:r>
              <a:rPr lang="en-MY" sz="24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endParaRPr lang="en-MY" sz="24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1FD14-69A9-6C46-B2D7-DF20FCB1D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13" y="2079321"/>
            <a:ext cx="10970125" cy="34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1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927845"/>
            <a:ext cx="10957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Step 6 – </a:t>
            </a:r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Create a Connector in </a:t>
            </a:r>
            <a:r>
              <a:rPr lang="en-MY" sz="28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SignalWire</a:t>
            </a:r>
            <a:endParaRPr lang="en-MY" sz="32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C0661-8232-2C4E-8256-76C1B6527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6" y="2307066"/>
            <a:ext cx="10513512" cy="33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565</Words>
  <Application>Microsoft Macintosh PowerPoint</Application>
  <PresentationFormat>Widescreen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Mohajerani</dc:creator>
  <cp:lastModifiedBy>Omid Mohajerani</cp:lastModifiedBy>
  <cp:revision>62</cp:revision>
  <dcterms:created xsi:type="dcterms:W3CDTF">2022-05-01T10:46:34Z</dcterms:created>
  <dcterms:modified xsi:type="dcterms:W3CDTF">2022-08-07T14:10:32Z</dcterms:modified>
</cp:coreProperties>
</file>