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8" r:id="rId3"/>
    <p:sldId id="273" r:id="rId4"/>
    <p:sldId id="296" r:id="rId5"/>
    <p:sldId id="297" r:id="rId6"/>
    <p:sldId id="299" r:id="rId7"/>
    <p:sldId id="285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/>
    <p:restoredTop sz="94498"/>
  </p:normalViewPr>
  <p:slideViewPr>
    <p:cSldViewPr snapToGrid="0" snapToObjects="1">
      <p:cViewPr varScale="1">
        <p:scale>
          <a:sx n="98" d="100"/>
          <a:sy n="98" d="100"/>
        </p:scale>
        <p:origin x="2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A444-12B9-1A40-980E-85DB3A7D8F15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4628-D64F-9544-A333-152B6799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en-US" dirty="0"/>
              <a:t>We have used bridge application in the previous videos to </a:t>
            </a:r>
            <a:r>
              <a:rPr lang="en-US" dirty="0" err="1"/>
              <a:t>biridge</a:t>
            </a:r>
            <a:r>
              <a:rPr lang="en-US" dirty="0"/>
              <a:t> a user or bridge call to external sip gateways . Today we want to learn more about this important application in </a:t>
            </a:r>
            <a:r>
              <a:rPr lang="en-US" dirty="0" err="1"/>
              <a:t>Freeswitch</a:t>
            </a:r>
            <a:r>
              <a:rPr lang="en-US" dirty="0"/>
              <a:t> </a:t>
            </a:r>
          </a:p>
          <a:p>
            <a:pPr marL="0" algn="r" defTabSz="914400" rtl="1" eaLnBrk="1" latinLnBrk="0" hangingPunct="1"/>
            <a:endParaRPr lang="en-US" dirty="0"/>
          </a:p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First </a:t>
            </a:r>
            <a:r>
              <a:rPr lang="en-US" dirty="0" err="1"/>
              <a:t>Secneario</a:t>
            </a:r>
            <a:r>
              <a:rPr lang="en-US" dirty="0"/>
              <a:t> is to bridge a call to an external SIP gateway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systex</a:t>
            </a:r>
            <a:r>
              <a:rPr lang="en-US" dirty="0"/>
              <a:t> is to to bridge to </a:t>
            </a:r>
            <a:r>
              <a:rPr lang="en-US" dirty="0" err="1"/>
              <a:t>sofia</a:t>
            </a:r>
            <a:r>
              <a:rPr lang="en-US" dirty="0"/>
              <a:t>/gateway / gateway name and the destination number that we want to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2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First </a:t>
            </a:r>
            <a:r>
              <a:rPr lang="en-US" dirty="0" err="1"/>
              <a:t>Secneario</a:t>
            </a:r>
            <a:r>
              <a:rPr lang="en-US" dirty="0"/>
              <a:t> is to bridge a call to an external SIP gateway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systex</a:t>
            </a:r>
            <a:r>
              <a:rPr lang="en-US" dirty="0"/>
              <a:t> is to to bridge to </a:t>
            </a:r>
            <a:r>
              <a:rPr lang="en-US" dirty="0" err="1"/>
              <a:t>sofia</a:t>
            </a:r>
            <a:r>
              <a:rPr lang="en-US" dirty="0"/>
              <a:t>/gateway / gateway name and the destination number that we want to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First </a:t>
            </a:r>
            <a:r>
              <a:rPr lang="en-US" dirty="0" err="1"/>
              <a:t>Secneario</a:t>
            </a:r>
            <a:r>
              <a:rPr lang="en-US" dirty="0"/>
              <a:t> is to bridge a call to an external SIP gateway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systex</a:t>
            </a:r>
            <a:r>
              <a:rPr lang="en-US" dirty="0"/>
              <a:t> is to to bridge to </a:t>
            </a:r>
            <a:r>
              <a:rPr lang="en-US" dirty="0" err="1"/>
              <a:t>sofia</a:t>
            </a:r>
            <a:r>
              <a:rPr lang="en-US" dirty="0"/>
              <a:t>/gateway / gateway name and the destination number that we want to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47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First </a:t>
            </a:r>
            <a:r>
              <a:rPr lang="en-US" dirty="0" err="1"/>
              <a:t>Secneario</a:t>
            </a:r>
            <a:r>
              <a:rPr lang="en-US" dirty="0"/>
              <a:t> is to bridge a call to an external SIP gateway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systex</a:t>
            </a:r>
            <a:r>
              <a:rPr lang="en-US" dirty="0"/>
              <a:t> is to to bridge to </a:t>
            </a:r>
            <a:r>
              <a:rPr lang="en-US" dirty="0" err="1"/>
              <a:t>sofia</a:t>
            </a:r>
            <a:r>
              <a:rPr lang="en-US" dirty="0"/>
              <a:t>/gateway / gateway name and the destination number that we want to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First </a:t>
            </a:r>
            <a:r>
              <a:rPr lang="en-US" dirty="0" err="1"/>
              <a:t>Secneario</a:t>
            </a:r>
            <a:r>
              <a:rPr lang="en-US" dirty="0"/>
              <a:t> is to bridge a call to an external SIP gateway 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systex</a:t>
            </a:r>
            <a:r>
              <a:rPr lang="en-US" dirty="0"/>
              <a:t> is to to bridge to </a:t>
            </a:r>
            <a:r>
              <a:rPr lang="en-US" dirty="0" err="1"/>
              <a:t>sofia</a:t>
            </a:r>
            <a:r>
              <a:rPr lang="en-US" dirty="0"/>
              <a:t>/gateway / gateway name and the destination number that we want to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Bridge call to a user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</a:t>
            </a:r>
            <a:r>
              <a:rPr lang="en-US" dirty="0" err="1"/>
              <a:t>registerd</a:t>
            </a:r>
            <a:r>
              <a:rPr lang="en-US" dirty="0"/>
              <a:t> user 1000 in company-</a:t>
            </a:r>
            <a:r>
              <a:rPr lang="en-US" dirty="0" err="1"/>
              <a:t>a.omid.blog</a:t>
            </a:r>
            <a:r>
              <a:rPr lang="en-US" dirty="0"/>
              <a:t>  </a:t>
            </a:r>
            <a:r>
              <a:rPr lang="en-US" dirty="0" err="1"/>
              <a:t>domian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order to bridge the syntax is user/</a:t>
            </a:r>
            <a:r>
              <a:rPr lang="en-US" dirty="0" err="1"/>
              <a:t>usernnumber</a:t>
            </a:r>
            <a:r>
              <a:rPr lang="en-US" dirty="0"/>
              <a:t>@ domain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Bridge call to a user 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have </a:t>
            </a:r>
            <a:r>
              <a:rPr lang="en-US" dirty="0" err="1"/>
              <a:t>registerd</a:t>
            </a:r>
            <a:r>
              <a:rPr lang="en-US" dirty="0"/>
              <a:t> user 1000 in company-</a:t>
            </a:r>
            <a:r>
              <a:rPr lang="en-US" dirty="0" err="1"/>
              <a:t>a.omid.blog</a:t>
            </a:r>
            <a:r>
              <a:rPr lang="en-US" dirty="0"/>
              <a:t>  </a:t>
            </a:r>
            <a:r>
              <a:rPr lang="en-US" dirty="0" err="1"/>
              <a:t>domian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In order to bridge the syntax is user/</a:t>
            </a:r>
            <a:r>
              <a:rPr lang="en-US" dirty="0" err="1"/>
              <a:t>usernnumber</a:t>
            </a:r>
            <a:r>
              <a:rPr lang="en-US" dirty="0"/>
              <a:t>@ domain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D5A-C686-A54E-96F2-A13CA60B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572C-2C3C-354C-BCBB-7B0BD2DF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ECA7-3C2F-FF43-A800-72D0485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40A1-2623-374E-AE8C-E62B1BF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97DF-F298-634B-917E-49E2047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9E6-CF2C-4241-8570-CF084642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242A-0797-B147-A08A-ED000B38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21DA-91DB-1F4A-800A-635ACF7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13D2-6383-B54E-AAB4-A086E78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75E6-6F7C-0C47-90B0-BD54456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924A-E0F5-7044-BCA5-4BECEB2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1BB8-9F6C-1849-BAA5-9EBC05F2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AFFD-7E4C-D44E-A86B-B8AB580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0BD7-587B-0B48-A41F-EA1B797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0DBF-69E7-AA4A-A3BC-89AB392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59B-2D93-0642-B554-8462CA42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D18F-CD13-7442-98D5-69BDFC9F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C3A-BCAB-1D46-AEE8-3442238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4E2-4F3E-5541-8680-FA9764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26D7-E2F9-5441-9EC5-8BEF5D4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CCF-C029-5340-A5B3-C223A80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2A19-0563-4846-AB3F-0090AE14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6B5-E60E-B744-A03C-00D5A60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0F7-62C5-6748-B8A2-9E404D2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EFA-28B8-194D-8796-AC354EB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2F7-E33C-C544-A277-B1E4548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1015-DE2E-AA4A-AA7E-E558AE2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AA07-121B-5944-8901-56988922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05B0-03CE-EF40-81EB-E297033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304D-DC82-9C46-B528-0A303DF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198-426F-A643-8491-F2638E0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CF-EDA6-C849-86E4-B8EE8E9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AD17-A99F-744C-A1F0-07BCC123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9289-6103-CB4D-8826-03E72947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1C0C-7A9A-CD41-B4CF-5854DAD6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3A4A-10FB-B843-A6BB-73E43E6D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DC3A-5017-5F45-9CE9-9925BB1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2FE1-F816-7546-8DA9-94811C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399E-065E-1448-9A35-EC6805E0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FB2-BA58-AF47-8595-8D9A2FE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CA63-7224-5C4E-A212-AC034FB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6CDC-19C2-3B41-903D-BEAABCA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0647-AB3E-1147-A97F-DB12A51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C5D5-A839-4C42-AAF2-E3F4937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420A-A5AD-704B-91D5-1373457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483A-14F2-BC41-815E-A04AB137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0F9-D889-764E-A198-062F7E5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4762-927C-2E4F-BA93-D3B42941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A94A-0358-784B-ADF4-49A8425E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C9DF-CCAE-8746-A22E-6E75E86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5FD4-40A8-324B-B220-80E06318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CD16-EC8D-6E4E-A7B8-EBE25E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D02-30AD-B441-95EA-F275CF8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4C4-0477-C641-9148-5008D925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BD9-2913-764C-91E2-0982089F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A67C-FD14-FE47-9FCD-CCA6DE3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E97-B27A-CE44-9D37-1FF9F12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A6F3-6DA3-4148-BBE5-F2A4AFD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9BBF-63BB-1E4A-A248-9534396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D858-79E0-7840-943D-10CCB090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9BF-63E3-CE46-BB78-2B6B3B24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F8F8-167E-A042-8A94-090F4269C81E}" type="datetimeFigureOut">
              <a:rPr lang="en-US" smtClean="0"/>
              <a:t>8/21/22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130-8CE3-DB4C-B60C-74E567BE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0D91-2F3B-5943-8F68-E0A64E93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65F68-1881-D941-A4ED-5F754B35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307" y="0"/>
            <a:ext cx="13150368" cy="7040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369D8-9C0D-CA48-8CD8-278D8BE4FCEC}"/>
              </a:ext>
            </a:extLst>
          </p:cNvPr>
          <p:cNvSpPr/>
          <p:nvPr/>
        </p:nvSpPr>
        <p:spPr>
          <a:xfrm>
            <a:off x="768231" y="3983646"/>
            <a:ext cx="110222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8800" dirty="0">
                <a:solidFill>
                  <a:srgbClr val="FFFF00"/>
                </a:solidFill>
                <a:latin typeface="Chalkboard SE" panose="03050602040202020205" pitchFamily="66" charset="77"/>
              </a:rPr>
              <a:t>Record &amp; Speak</a:t>
            </a:r>
            <a:endParaRPr lang="en-US" sz="213200" b="1" dirty="0">
              <a:solidFill>
                <a:srgbClr val="FFFF00"/>
              </a:solidFill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C45A3-B4D2-7247-8419-946CCE0F5577}"/>
              </a:ext>
            </a:extLst>
          </p:cNvPr>
          <p:cNvSpPr/>
          <p:nvPr/>
        </p:nvSpPr>
        <p:spPr>
          <a:xfrm>
            <a:off x="7866345" y="301063"/>
            <a:ext cx="3652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</a:rPr>
              <a:t>Part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81D17-E3B9-1E49-8178-F72A7B332D74}"/>
              </a:ext>
            </a:extLst>
          </p:cNvPr>
          <p:cNvSpPr/>
          <p:nvPr/>
        </p:nvSpPr>
        <p:spPr>
          <a:xfrm>
            <a:off x="-3469314" y="2166469"/>
            <a:ext cx="1102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Learn</a:t>
            </a:r>
            <a:endParaRPr lang="en-US" sz="40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81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0B1DA5-C8C0-FF42-A30C-C32B44EB2E43}"/>
              </a:ext>
            </a:extLst>
          </p:cNvPr>
          <p:cNvSpPr/>
          <p:nvPr/>
        </p:nvSpPr>
        <p:spPr>
          <a:xfrm>
            <a:off x="843387" y="2798250"/>
            <a:ext cx="110222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8800" dirty="0">
                <a:solidFill>
                  <a:srgbClr val="FFFF00"/>
                </a:solidFill>
                <a:latin typeface="Chalkboard SE" panose="03050602040202020205" pitchFamily="66" charset="77"/>
              </a:rPr>
              <a:t>Record Application</a:t>
            </a:r>
            <a:endParaRPr lang="en-US" sz="213200" b="1" dirty="0">
              <a:solidFill>
                <a:srgbClr val="FFFF00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1376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0" y="1414514"/>
            <a:ext cx="9107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Record is used to record voice messages</a:t>
            </a:r>
            <a:r>
              <a:rPr lang="en-MY" sz="4000" dirty="0">
                <a:solidFill>
                  <a:schemeClr val="bg1"/>
                </a:solidFill>
                <a:latin typeface="Chalkboard SE" panose="03050602040202020205" pitchFamily="66" charset="77"/>
              </a:rPr>
              <a:t>.</a:t>
            </a:r>
            <a:endParaRPr lang="en-MY" sz="72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2F012-6321-A246-AFAA-CBF4160CC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0" y="2174360"/>
            <a:ext cx="10245601" cy="589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1598AA-4FC9-BD4F-ABF4-93F49D160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50" y="3000144"/>
            <a:ext cx="10245601" cy="374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195823" y="1830012"/>
            <a:ext cx="5537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How to stop recording?</a:t>
            </a:r>
            <a:endParaRPr lang="en-MY" sz="72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8CBD3-706B-1F47-8441-146305F97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4" y="2773528"/>
            <a:ext cx="10703291" cy="23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6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383471" y="1679185"/>
            <a:ext cx="23469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solidFill>
                  <a:schemeClr val="bg1"/>
                </a:solidFill>
                <a:latin typeface="Chalkboard SE" panose="03050602040202020205" pitchFamily="66" charset="77"/>
              </a:rPr>
              <a:t>Example</a:t>
            </a:r>
            <a:endParaRPr lang="en-MY" sz="72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88D18-4CE4-C548-9240-72B4B4FCE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05" y="2818356"/>
            <a:ext cx="10824590" cy="236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3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0B1DA5-C8C0-FF42-A30C-C32B44EB2E43}"/>
              </a:ext>
            </a:extLst>
          </p:cNvPr>
          <p:cNvSpPr/>
          <p:nvPr/>
        </p:nvSpPr>
        <p:spPr>
          <a:xfrm>
            <a:off x="843387" y="2798250"/>
            <a:ext cx="110222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8800" dirty="0">
                <a:solidFill>
                  <a:srgbClr val="FFFF00"/>
                </a:solidFill>
                <a:latin typeface="Chalkboard SE" panose="03050602040202020205" pitchFamily="66" charset="77"/>
              </a:rPr>
              <a:t>Speak Application</a:t>
            </a:r>
            <a:endParaRPr lang="en-US" sz="213200" b="1" dirty="0">
              <a:solidFill>
                <a:srgbClr val="FFFF00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190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240669" y="2366978"/>
            <a:ext cx="11102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000" dirty="0">
                <a:solidFill>
                  <a:schemeClr val="bg1"/>
                </a:solidFill>
                <a:latin typeface="Chalkboard SE" panose="03050602040202020205" pitchFamily="66" charset="77"/>
              </a:rPr>
              <a:t>Speaks a string or file of text to the channel using the defined text-to-speech engine.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4EAFA-9BBE-234A-9011-DEB952B40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9" y="3629646"/>
            <a:ext cx="11710662" cy="7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4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292100" y="1845401"/>
            <a:ext cx="11102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000" dirty="0">
                <a:solidFill>
                  <a:schemeClr val="bg1"/>
                </a:solidFill>
                <a:latin typeface="Chalkboard SE" panose="03050602040202020205" pitchFamily="66" charset="77"/>
              </a:rPr>
              <a:t>Speaks a string or file of text to the channel using the defined text-to-speech engine.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9C0A5-2AAB-A34A-A39D-66E8A94BA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22" y="2470846"/>
            <a:ext cx="10217856" cy="2063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C9FC8D-AC5C-6345-B06F-D136D9B2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22" y="4687299"/>
            <a:ext cx="10217855" cy="20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338</Words>
  <Application>Microsoft Macintosh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Mohajerani</dc:creator>
  <cp:lastModifiedBy>Omid Mohajerani</cp:lastModifiedBy>
  <cp:revision>88</cp:revision>
  <dcterms:created xsi:type="dcterms:W3CDTF">2022-05-01T10:46:34Z</dcterms:created>
  <dcterms:modified xsi:type="dcterms:W3CDTF">2022-08-21T16:29:45Z</dcterms:modified>
</cp:coreProperties>
</file>