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6" r:id="rId3"/>
    <p:sldId id="267" r:id="rId4"/>
    <p:sldId id="257" r:id="rId5"/>
    <p:sldId id="270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605"/>
    <a:srgbClr val="A603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2"/>
    <p:restoredTop sz="79505"/>
  </p:normalViewPr>
  <p:slideViewPr>
    <p:cSldViewPr snapToGrid="0">
      <p:cViewPr varScale="1">
        <p:scale>
          <a:sx n="99" d="100"/>
          <a:sy n="99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3DC6C-394C-BF4F-BBE9-D57636574CE1}" type="datetimeFigureOut">
              <a:rPr lang="en-DE" smtClean="0"/>
              <a:t>04.03.23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9E31D-EDF4-2540-91D8-71CE0EB8EF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5376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9E31D-EDF4-2540-91D8-71CE0EB8EFF5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586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9E31D-EDF4-2540-91D8-71CE0EB8EFF5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825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9E31D-EDF4-2540-91D8-71CE0EB8EFF5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4830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9E31D-EDF4-2540-91D8-71CE0EB8EFF5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93373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9E31D-EDF4-2540-91D8-71CE0EB8EFF5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173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69FA-1119-1C37-AC05-C6D34C4F9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33395-0944-27DD-D771-9DE369901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2F2AE-AFF1-EF7A-1650-2A05619DE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9D65-58B1-F341-A2F4-6ACDE005FCA6}" type="datetimeFigureOut">
              <a:rPr lang="en-DE" smtClean="0"/>
              <a:t>04.03.23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C4A84-2A02-AA4B-6631-8059D59E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DDFE1-E150-6936-9178-82F6860C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4A8-8690-664F-AACC-6D1E5E7CE7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473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EE29-5C3C-2CC0-4988-C92E7BF3F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072883-31EE-48D4-9538-DA53F93EA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C5CFF-CA6F-7454-E273-0C786905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9D65-58B1-F341-A2F4-6ACDE005FCA6}" type="datetimeFigureOut">
              <a:rPr lang="en-DE" smtClean="0"/>
              <a:t>04.03.23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4CB00-02FF-F1B8-2733-A3DEBA8E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980EA-AD23-F8D8-4FBD-0E7590D2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4A8-8690-664F-AACC-6D1E5E7CE7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8396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D03DC-0AB2-220F-8242-F64B97343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552CF-B67D-0CB2-9FB2-3A236478F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3AFB2-EDA8-51C6-2A1F-414DE61D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9D65-58B1-F341-A2F4-6ACDE005FCA6}" type="datetimeFigureOut">
              <a:rPr lang="en-DE" smtClean="0"/>
              <a:t>04.03.23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1634-64D0-A80E-1CD5-97092598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A2017-49A7-EB23-D156-918B4736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4A8-8690-664F-AACC-6D1E5E7CE7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956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6BB8-E728-85CB-62A7-91268992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10231-F052-D253-4C37-9701DB46B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93145-E8E5-C728-287D-B6A36118B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9D65-58B1-F341-A2F4-6ACDE005FCA6}" type="datetimeFigureOut">
              <a:rPr lang="en-DE" smtClean="0"/>
              <a:t>04.03.23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3F5DD-0BBC-9E72-70E5-1CF30C5F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2EFC1-0A7D-B902-D372-9F1AC14A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4A8-8690-664F-AACC-6D1E5E7CE7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7692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90DB-6A59-15B4-E4A0-84D5F922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FEDAA-D93E-E456-CDEF-4D019BCCE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26512-C691-AD27-917E-8E3A5296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9D65-58B1-F341-A2F4-6ACDE005FCA6}" type="datetimeFigureOut">
              <a:rPr lang="en-DE" smtClean="0"/>
              <a:t>04.03.23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ACE92-EBCC-B6F0-DB0E-7DEC7264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322C6-1FD3-0F75-5AC5-E46E30C3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4A8-8690-664F-AACC-6D1E5E7CE7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910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12D2D-89EA-1B42-287A-863CB062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7DF3-42D1-E999-9A5E-A08BD7C98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920CB-51CF-BD50-621F-E65EC0191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38BDF-709D-1BDA-4ACE-9B9F9CB6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9D65-58B1-F341-A2F4-6ACDE005FCA6}" type="datetimeFigureOut">
              <a:rPr lang="en-DE" smtClean="0"/>
              <a:t>04.03.23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DE1E2-C606-9268-6F46-17460505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2DBC5-34BF-E6F2-21DE-8C9FFFB9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4A8-8690-664F-AACC-6D1E5E7CE7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6950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C9A9-B569-04A2-3C55-C0AE1D4A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DD139-D5D3-CBE2-AD27-A4473DD74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0FEB1-B64D-DA9F-E3EF-8D5B9EB19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A5565-E59B-6A21-3002-F4CCA14B5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9A8DB-4490-D251-E150-113B2629B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5F537E-84FD-73A7-CC17-3F2FA7094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9D65-58B1-F341-A2F4-6ACDE005FCA6}" type="datetimeFigureOut">
              <a:rPr lang="en-DE" smtClean="0"/>
              <a:t>04.03.23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42047-B404-EEA4-861F-B5D69368D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869F8-5522-C652-D45E-51373F24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4A8-8690-664F-AACC-6D1E5E7CE7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430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1D83-DCBF-D71F-A03C-A914E0D8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07E98-8691-3660-90DB-6CB7A856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9D65-58B1-F341-A2F4-6ACDE005FCA6}" type="datetimeFigureOut">
              <a:rPr lang="en-DE" smtClean="0"/>
              <a:t>04.03.23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EC58C-D21D-EA74-B319-218C865F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4F3A6-172D-2D80-4C04-A8DA4E1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4A8-8690-664F-AACC-6D1E5E7CE7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9164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E0BC0-0D18-F733-545A-6E8CF0B7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9D65-58B1-F341-A2F4-6ACDE005FCA6}" type="datetimeFigureOut">
              <a:rPr lang="en-DE" smtClean="0"/>
              <a:t>04.03.23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E5CD9-DB8A-5422-B7B2-1AF207D6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C435E-B51B-2100-8D37-15AD6746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4A8-8690-664F-AACC-6D1E5E7CE7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693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E85-071C-69B3-833E-5ECCC020D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05D52-7763-FA09-5AE0-A0A44B71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A1266-31B6-4CD4-185E-B0989262A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2E173-F7B1-B5BC-3502-F2DBEA42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9D65-58B1-F341-A2F4-6ACDE005FCA6}" type="datetimeFigureOut">
              <a:rPr lang="en-DE" smtClean="0"/>
              <a:t>04.03.23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36D68-D2B1-D1EF-9D08-757792F9D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C6955-EF18-C6AB-76F4-A24BF6C87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4A8-8690-664F-AACC-6D1E5E7CE7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911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E211-8C7E-FC5F-F702-9E765B5EB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73BD7-12DE-8809-4AB1-A4FE15B5B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9ACA2-6E9A-18AA-AFF7-B3A145023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C11F9-E38E-B1CD-7798-23F6489D5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39D65-58B1-F341-A2F4-6ACDE005FCA6}" type="datetimeFigureOut">
              <a:rPr lang="en-DE" smtClean="0"/>
              <a:t>04.03.23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DDAC4-80E1-E81E-38FD-FDA880CD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C8E26-8105-041D-4201-278FA5BA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4A8-8690-664F-AACC-6D1E5E7CE7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594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0300F-DE04-CD01-BD92-12F2C6D8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9D4D5-E6CD-DB19-89FB-CCEBD84F6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7830F-90EA-1C99-1A40-F345B039F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39D65-58B1-F341-A2F4-6ACDE005FCA6}" type="datetimeFigureOut">
              <a:rPr lang="en-DE" smtClean="0"/>
              <a:t>04.03.23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56F51-C2FD-2EC0-5F90-A133CBC39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A1F35-6F9B-A8C1-11DE-2E0077273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454A8-8690-664F-AACC-6D1E5E7CE7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800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8B8752-3A4D-283E-FDB9-1C132C8B3392}"/>
              </a:ext>
            </a:extLst>
          </p:cNvPr>
          <p:cNvSpPr txBox="1"/>
          <p:nvPr/>
        </p:nvSpPr>
        <p:spPr>
          <a:xfrm>
            <a:off x="3225663" y="1348987"/>
            <a:ext cx="574067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9900" b="1" dirty="0">
                <a:solidFill>
                  <a:srgbClr val="A10605"/>
                </a:solidFill>
                <a:latin typeface="Amasis MT Pro" panose="02040504050005020304" pitchFamily="18" charset="77"/>
                <a:ea typeface="Apple Symbols" panose="02000000000000000000" pitchFamily="2" charset="-79"/>
                <a:cs typeface="Baloo Bhaijaan" panose="03080902040302020200" pitchFamily="66" charset="-78"/>
              </a:rPr>
              <a:t>SIPp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09DB41-D40A-3B49-3F9E-7A490BC034FF}"/>
              </a:ext>
            </a:extLst>
          </p:cNvPr>
          <p:cNvSpPr txBox="1"/>
          <p:nvPr/>
        </p:nvSpPr>
        <p:spPr>
          <a:xfrm>
            <a:off x="2910672" y="5004350"/>
            <a:ext cx="6370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latin typeface="Baloo Bhaijaan" panose="03080902040302020200" pitchFamily="66" charset="-78"/>
                <a:cs typeface="Baloo Bhaijaan" panose="03080902040302020200" pitchFamily="66" charset="-78"/>
              </a:rPr>
              <a:t>Introduction and Installation </a:t>
            </a:r>
            <a:endParaRPr lang="en-DE" sz="3600" dirty="0">
              <a:latin typeface="Baloo Bhaijaan" panose="03080902040302020200" pitchFamily="66" charset="-78"/>
              <a:cs typeface="Baloo Bhaijaan" panose="03080902040302020200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5994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63010D7B-22EE-9A31-E1C1-49F5B7993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8" y="587615"/>
            <a:ext cx="11533632" cy="550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6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CF177BE-DA11-EDE7-7092-19D60CDF4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089" y="1698544"/>
            <a:ext cx="4713980" cy="4186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E7B542-05AB-E1AC-AE6F-DE0872817207}"/>
              </a:ext>
            </a:extLst>
          </p:cNvPr>
          <p:cNvSpPr txBox="1"/>
          <p:nvPr/>
        </p:nvSpPr>
        <p:spPr>
          <a:xfrm>
            <a:off x="3046927" y="615817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https://sipp.readthedocs.io/en/latest/int_scenarios.html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F9E0ED5F-3426-5E77-7BF2-79DC8A89F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135" y="330490"/>
            <a:ext cx="3644900" cy="5803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D12C6C-ED00-FD36-EC5F-BEBD65070608}"/>
              </a:ext>
            </a:extLst>
          </p:cNvPr>
          <p:cNvSpPr txBox="1"/>
          <p:nvPr/>
        </p:nvSpPr>
        <p:spPr>
          <a:xfrm>
            <a:off x="6403494" y="387694"/>
            <a:ext cx="5222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rgbClr val="A60302"/>
                </a:solidFill>
                <a:latin typeface="Amasis MT Pro" panose="02040504050005020304" pitchFamily="18" charset="77"/>
                <a:ea typeface="Apple Symbols" panose="02000000000000000000" pitchFamily="2" charset="-79"/>
                <a:cs typeface="Baloo Bhaijaan" panose="03080902040302020200" pitchFamily="66" charset="-78"/>
              </a:rPr>
              <a:t>SIPP Integrated Scenarios</a:t>
            </a:r>
          </a:p>
        </p:txBody>
      </p:sp>
    </p:spTree>
    <p:extLst>
      <p:ext uri="{BB962C8B-B14F-4D97-AF65-F5344CB8AC3E}">
        <p14:creationId xmlns:p14="http://schemas.microsoft.com/office/powerpoint/2010/main" val="58573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1151692-2FD2-E2A1-FD90-47FF0705FC73}"/>
              </a:ext>
            </a:extLst>
          </p:cNvPr>
          <p:cNvSpPr txBox="1"/>
          <p:nvPr/>
        </p:nvSpPr>
        <p:spPr>
          <a:xfrm>
            <a:off x="1084520" y="648586"/>
            <a:ext cx="3424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3200" b="1" dirty="0">
                <a:solidFill>
                  <a:srgbClr val="A60302"/>
                </a:solidFill>
                <a:latin typeface="Amasis MT Pro" panose="02040504050005020304" pitchFamily="18" charset="77"/>
                <a:ea typeface="Apple Symbols" panose="02000000000000000000" pitchFamily="2" charset="-79"/>
                <a:cs typeface="Baloo Bhaijaan" panose="03080902040302020200" pitchFamily="66" charset="-78"/>
              </a:rPr>
              <a:t>SIPP installation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6AFCA-ADE8-2A6E-9870-904FBD9D0EFB}"/>
              </a:ext>
            </a:extLst>
          </p:cNvPr>
          <p:cNvSpPr txBox="1"/>
          <p:nvPr/>
        </p:nvSpPr>
        <p:spPr>
          <a:xfrm>
            <a:off x="1084520" y="62302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  <p:pic>
        <p:nvPicPr>
          <p:cNvPr id="3" name="Picture 2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D14BAFE8-A50F-F76E-D658-960AD677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347" y="1449315"/>
            <a:ext cx="8430385" cy="479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19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8BE4B4-99D8-4C26-08B8-9C2CBABE289A}"/>
              </a:ext>
            </a:extLst>
          </p:cNvPr>
          <p:cNvSpPr txBox="1"/>
          <p:nvPr/>
        </p:nvSpPr>
        <p:spPr>
          <a:xfrm>
            <a:off x="2933163" y="955113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https://github.com/Omid-Mohajerani/siptools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5FA44A1-2F63-D25A-B3E6-22D2B5A3C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741" y="1574085"/>
            <a:ext cx="7772400" cy="4672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9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5148</TotalTime>
  <Words>40</Words>
  <Application>Microsoft Macintosh PowerPoint</Application>
  <PresentationFormat>Widescreen</PresentationFormat>
  <Paragraphs>11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Amasis MT Pro</vt:lpstr>
      <vt:lpstr>Arial</vt:lpstr>
      <vt:lpstr>Baloo Bhaijaan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Omidreza Mohajerani</dc:creator>
  <cp:lastModifiedBy>Omidreza Mohajerani</cp:lastModifiedBy>
  <cp:revision>23</cp:revision>
  <cp:lastPrinted>2023-03-05T12:04:41Z</cp:lastPrinted>
  <dcterms:created xsi:type="dcterms:W3CDTF">2023-02-18T14:32:31Z</dcterms:created>
  <dcterms:modified xsi:type="dcterms:W3CDTF">2023-03-05T12:04:55Z</dcterms:modified>
</cp:coreProperties>
</file>