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8" r:id="rId5"/>
    <p:sldId id="26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605"/>
    <a:srgbClr val="A6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79505"/>
  </p:normalViewPr>
  <p:slideViewPr>
    <p:cSldViewPr snapToGrid="0">
      <p:cViewPr varScale="1">
        <p:scale>
          <a:sx n="99" d="100"/>
          <a:sy n="99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3DC6C-394C-BF4F-BBE9-D57636574CE1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9E31D-EDF4-2540-91D8-71CE0EB8EF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537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latinLnBrk="0">
              <a:spcBef>
                <a:spcPts val="0"/>
              </a:spcBef>
              <a:spcAft>
                <a:spcPts val="0"/>
              </a:spcAft>
            </a:pP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8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57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45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410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626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69FA-1119-1C37-AC05-C6D34C4F9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3395-0944-27DD-D771-9DE36990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F2AE-AFF1-EF7A-1650-2A05619D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4A84-2A02-AA4B-6631-8059D59E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FE1-E150-6936-9178-82F6860C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47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EE29-5C3C-2CC0-4988-C92E7BF3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72883-31EE-48D4-9538-DA53F93EA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5CFF-CA6F-7454-E273-0C786905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CB00-02FF-F1B8-2733-A3DEBA8E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80EA-AD23-F8D8-4FBD-0E7590D2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39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D03DC-0AB2-220F-8242-F64B9734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52CF-B67D-0CB2-9FB2-3A23647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AFB2-EDA8-51C6-2A1F-414DE61D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1634-64D0-A80E-1CD5-97092598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2017-49A7-EB23-D156-918B4736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5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BB8-E728-85CB-62A7-91268992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0231-F052-D253-4C37-9701DB46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3145-E8E5-C728-287D-B6A36118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F5DD-0BBC-9E72-70E5-1CF30C5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EFC1-0A7D-B902-D372-9F1AC14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6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0DB-6A59-15B4-E4A0-84D5F922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EDAA-D93E-E456-CDEF-4D019BCC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6512-C691-AD27-917E-8E3A5296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CE92-EBCC-B6F0-DB0E-7DEC726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22C6-1FD3-0F75-5AC5-E46E30C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910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2D2D-89EA-1B42-287A-863CB06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7DF3-42D1-E999-9A5E-A08BD7C9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20CB-51CF-BD50-621F-E65EC019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8BDF-709D-1BDA-4ACE-9B9F9CB6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DE1E2-C606-9268-6F46-17460505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DBC5-34BF-E6F2-21DE-8C9FFFB9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95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C9A9-B569-04A2-3C55-C0AE1D4A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D139-D5D3-CBE2-AD27-A4473DD7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FEB1-B64D-DA9F-E3EF-8D5B9EB1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A5565-E59B-6A21-3002-F4CCA14B5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9A8DB-4490-D251-E150-113B2629B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F537E-84FD-73A7-CC17-3F2FA709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42047-B404-EEA4-861F-B5D69368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869F8-5522-C652-D45E-51373F24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43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D83-DCBF-D71F-A03C-A914E0D8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07E98-8691-3660-90DB-6CB7A856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EC58C-D21D-EA74-B319-218C865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4F3A6-172D-2D80-4C04-A8DA4E1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16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E0BC0-0D18-F733-545A-6E8CF0B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E5CD9-DB8A-5422-B7B2-1AF207D6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435E-B51B-2100-8D37-15AD674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93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E85-071C-69B3-833E-5ECCC020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5D52-7763-FA09-5AE0-A0A44B71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1266-31B6-4CD4-185E-B0989262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E173-F7B1-B5BC-3502-F2DBEA4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6D68-D2B1-D1EF-9D08-757792F9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6955-EF18-C6AB-76F4-A24BF6C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91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E211-8C7E-FC5F-F702-9E765B5E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73BD7-12DE-8809-4AB1-A4FE15B5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9ACA2-6E9A-18AA-AFF7-B3A14502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11F9-E38E-B1CD-7798-23F6489D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DDAC4-80E1-E81E-38FD-FDA880C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8E26-8105-041D-4201-278FA5BA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59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0300F-DE04-CD01-BD92-12F2C6D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D4D5-E6CD-DB19-89FB-CCEBD84F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830F-90EA-1C99-1A40-F345B039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9D65-58B1-F341-A2F4-6ACDE005FCA6}" type="datetimeFigureOut">
              <a:rPr lang="en-DE" smtClean="0"/>
              <a:t>05.03.23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6F51-C2FD-2EC0-5F90-A133CBC39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1F35-6F9B-A8C1-11DE-2E007727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80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B8752-3A4D-283E-FDB9-1C132C8B3392}"/>
              </a:ext>
            </a:extLst>
          </p:cNvPr>
          <p:cNvSpPr txBox="1"/>
          <p:nvPr/>
        </p:nvSpPr>
        <p:spPr>
          <a:xfrm>
            <a:off x="3225663" y="1348987"/>
            <a:ext cx="574067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9900" b="1" dirty="0">
                <a:solidFill>
                  <a:srgbClr val="A10605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SIPp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9DB41-D40A-3B49-3F9E-7A490BC034FF}"/>
              </a:ext>
            </a:extLst>
          </p:cNvPr>
          <p:cNvSpPr txBox="1"/>
          <p:nvPr/>
        </p:nvSpPr>
        <p:spPr>
          <a:xfrm>
            <a:off x="2761593" y="4862682"/>
            <a:ext cx="7601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U</a:t>
            </a:r>
            <a:r>
              <a:rPr lang="en-DE" sz="3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sing the </a:t>
            </a:r>
            <a:r>
              <a:rPr lang="en-DE" sz="3600" dirty="0">
                <a:solidFill>
                  <a:srgbClr val="7030A0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UAS</a:t>
            </a:r>
            <a:r>
              <a:rPr lang="en-DE" sz="3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 integrated scenarios</a:t>
            </a:r>
          </a:p>
        </p:txBody>
      </p:sp>
    </p:spTree>
    <p:extLst>
      <p:ext uri="{BB962C8B-B14F-4D97-AF65-F5344CB8AC3E}">
        <p14:creationId xmlns:p14="http://schemas.microsoft.com/office/powerpoint/2010/main" val="9599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DFAF83-B0EB-8B26-4D13-D6CB6AEF72EA}"/>
              </a:ext>
            </a:extLst>
          </p:cNvPr>
          <p:cNvSpPr txBox="1"/>
          <p:nvPr/>
        </p:nvSpPr>
        <p:spPr>
          <a:xfrm>
            <a:off x="1084520" y="648586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rgbClr val="A60302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UAC</a:t>
            </a: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95907F-2125-28CD-9D0A-41A6FE19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80" y="1233361"/>
            <a:ext cx="7772400" cy="4907424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8B2E1C92-4F36-92BD-1996-8C60258C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8" y="3591199"/>
            <a:ext cx="3619500" cy="749300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9A02FE-E696-7B36-F48D-5B7F63DF1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68" y="4953089"/>
            <a:ext cx="3862294" cy="1693252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67C58A99-FE33-862B-8250-8EA3CB6D8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70" y="2879016"/>
            <a:ext cx="2476500" cy="673100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74BFCCD5-4AC1-6E51-FF48-7A17D929C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70" y="4379582"/>
            <a:ext cx="1409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61EEF7-BD7B-E75C-A433-99C965769581}"/>
              </a:ext>
            </a:extLst>
          </p:cNvPr>
          <p:cNvSpPr txBox="1"/>
          <p:nvPr/>
        </p:nvSpPr>
        <p:spPr>
          <a:xfrm>
            <a:off x="1084520" y="648586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rgbClr val="A60302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UAC</a:t>
            </a:r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7FCAD9-B509-66B0-9440-C66D554A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" y="1515325"/>
            <a:ext cx="10670187" cy="48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61EEF7-BD7B-E75C-A433-99C965769581}"/>
              </a:ext>
            </a:extLst>
          </p:cNvPr>
          <p:cNvSpPr txBox="1"/>
          <p:nvPr/>
        </p:nvSpPr>
        <p:spPr>
          <a:xfrm>
            <a:off x="1084520" y="648586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rgbClr val="A60302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UAC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E40801-3BCB-B490-920F-C18FCD1B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9" y="1404513"/>
            <a:ext cx="11108362" cy="48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5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61EEF7-BD7B-E75C-A433-99C965769581}"/>
              </a:ext>
            </a:extLst>
          </p:cNvPr>
          <p:cNvSpPr txBox="1"/>
          <p:nvPr/>
        </p:nvSpPr>
        <p:spPr>
          <a:xfrm>
            <a:off x="1084520" y="648586"/>
            <a:ext cx="103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rgbClr val="A60302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UAC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248BB8-258E-4C17-9B7A-C06C6C8B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9" y="1619339"/>
            <a:ext cx="11417061" cy="43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16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</vt:lpstr>
      <vt:lpstr>Arial</vt:lpstr>
      <vt:lpstr>Baloo Bhaijaan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Omidreza Mohajerani</dc:creator>
  <cp:lastModifiedBy>Omidreza Mohajerani</cp:lastModifiedBy>
  <cp:revision>29</cp:revision>
  <dcterms:created xsi:type="dcterms:W3CDTF">2023-02-18T14:32:31Z</dcterms:created>
  <dcterms:modified xsi:type="dcterms:W3CDTF">2023-03-05T15:11:21Z</dcterms:modified>
</cp:coreProperties>
</file>