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36717"/>
          </a:xfrm>
        </p:spPr>
        <p:txBody>
          <a:bodyPr>
            <a:normAutofit fontScale="90000"/>
          </a:bodyPr>
          <a:lstStyle/>
          <a:p>
            <a:r>
              <a:rPr dirty="0"/>
              <a:t>Data-Driven Prediction of Customer Turnover in the Telecommunications </a:t>
            </a:r>
            <a:r>
              <a:rPr dirty="0" smtClean="0"/>
              <a:t>Sector</a:t>
            </a:r>
            <a:r>
              <a:rPr lang="en-US" dirty="0" smtClean="0"/>
              <a:t>: A Case Study of </a:t>
            </a:r>
            <a:r>
              <a:rPr lang="en-US" dirty="0" err="1" smtClean="0"/>
              <a:t>SyriaTel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2408"/>
            <a:ext cx="8229600" cy="2953755"/>
          </a:xfrm>
        </p:spPr>
        <p:txBody>
          <a:bodyPr wrap="square"/>
          <a:lstStyle/>
          <a:p>
            <a:endParaRPr dirty="0"/>
          </a:p>
          <a:p>
            <a:pPr marL="0" indent="0" algn="ctr">
              <a:buNone/>
            </a:pPr>
            <a:r>
              <a:rPr dirty="0" smtClean="0"/>
              <a:t>Presented </a:t>
            </a:r>
            <a:r>
              <a:rPr dirty="0"/>
              <a:t>by: </a:t>
            </a:r>
            <a:r>
              <a:rPr b="1" dirty="0"/>
              <a:t>Kelvin </a:t>
            </a:r>
            <a:r>
              <a:rPr b="1" dirty="0" err="1" smtClean="0"/>
              <a:t>Omina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28</a:t>
            </a:r>
            <a:r>
              <a:rPr lang="en-US" b="1" baseline="30000" dirty="0" smtClean="0"/>
              <a:t>th</a:t>
            </a:r>
            <a:r>
              <a:rPr lang="en-US" b="1" dirty="0" smtClean="0"/>
              <a:t> October,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Ridge Regression showed best stability</a:t>
            </a:r>
          </a:p>
          <a:p>
            <a:r>
              <a:rPr dirty="0"/>
              <a:t>Lasso highlighted most important predictors</a:t>
            </a:r>
          </a:p>
          <a:p>
            <a:r>
              <a:rPr dirty="0"/>
              <a:t>Top predictors: customer service calls, international plan, total </a:t>
            </a:r>
            <a:r>
              <a:rPr dirty="0" smtClean="0"/>
              <a:t>charges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Predictive churn model achieved 85.6% accuracy</a:t>
            </a:r>
          </a:p>
          <a:p>
            <a:r>
              <a:rPr dirty="0"/>
              <a:t>Identified behavioral and service factors influencing churn</a:t>
            </a:r>
          </a:p>
          <a:p>
            <a:r>
              <a:rPr dirty="0"/>
              <a:t>Supports data-driven customer retention for </a:t>
            </a:r>
            <a:r>
              <a:rPr dirty="0" err="1" smtClean="0"/>
              <a:t>SyriaTel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Proactive Retention: loyalty offers for high-risk customers</a:t>
            </a:r>
          </a:p>
          <a:p>
            <a:r>
              <a:rPr dirty="0"/>
              <a:t>Improve Customer Service: reduce repeat calls</a:t>
            </a:r>
          </a:p>
          <a:p>
            <a:r>
              <a:rPr dirty="0"/>
              <a:t>Monitor churn indicators </a:t>
            </a:r>
            <a:r>
              <a:rPr dirty="0" smtClean="0"/>
              <a:t>regularly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Customer </a:t>
            </a:r>
            <a:r>
              <a:rPr lang="en-US" dirty="0" smtClean="0"/>
              <a:t>Turnover</a:t>
            </a:r>
            <a:r>
              <a:rPr dirty="0" smtClean="0"/>
              <a:t> </a:t>
            </a:r>
            <a:r>
              <a:rPr dirty="0"/>
              <a:t>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High competition and customer acquisition costs in telecom industry</a:t>
            </a:r>
          </a:p>
          <a:p>
            <a:r>
              <a:rPr dirty="0"/>
              <a:t>Churn = customers leaving for competitors</a:t>
            </a:r>
          </a:p>
          <a:p>
            <a:r>
              <a:rPr dirty="0"/>
              <a:t>Retaining customers is 5× cheaper than acquiring new ones</a:t>
            </a:r>
          </a:p>
          <a:p>
            <a:r>
              <a:rPr dirty="0" err="1"/>
              <a:t>SyriaTel</a:t>
            </a:r>
            <a:r>
              <a:rPr dirty="0"/>
              <a:t> aims to predict and prevent churn using data </a:t>
            </a:r>
            <a:r>
              <a:rPr dirty="0" smtClean="0"/>
              <a:t>analytics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Customer Service Calls</a:t>
            </a:r>
          </a:p>
        </p:txBody>
      </p:sp>
      <p:pic>
        <p:nvPicPr>
          <p:cNvPr id="3" name="Picture 2" descr="churn_vs_service_ca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581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Goal: Build a predictive model to identify likely churners</a:t>
            </a:r>
          </a:p>
          <a:p>
            <a:r>
              <a:rPr dirty="0"/>
              <a:t>Enable proactive retention actions</a:t>
            </a:r>
          </a:p>
          <a:p>
            <a:r>
              <a:rPr dirty="0"/>
              <a:t>Objectives: Analyze data, build models, generate </a:t>
            </a:r>
            <a:r>
              <a:rPr dirty="0" smtClean="0"/>
              <a:t>insights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Source: </a:t>
            </a:r>
            <a:r>
              <a:rPr dirty="0" err="1"/>
              <a:t>SyriaTel</a:t>
            </a:r>
            <a:r>
              <a:rPr dirty="0"/>
              <a:t> customer database (CSV)</a:t>
            </a:r>
          </a:p>
          <a:p>
            <a:r>
              <a:rPr dirty="0"/>
              <a:t>Records: 3,333 customers</a:t>
            </a:r>
          </a:p>
          <a:p>
            <a:r>
              <a:rPr dirty="0"/>
              <a:t>Features: 21 (usage, plans, calls, charges, demographics)</a:t>
            </a:r>
          </a:p>
          <a:p>
            <a:r>
              <a:rPr dirty="0"/>
              <a:t>Target: churn (True = left, False = retained)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Removed duplicates and missing values</a:t>
            </a:r>
          </a:p>
          <a:p>
            <a:r>
              <a:rPr dirty="0"/>
              <a:t>Encoded categorical variables</a:t>
            </a:r>
          </a:p>
          <a:p>
            <a:r>
              <a:rPr dirty="0"/>
              <a:t>Scaled numerical features</a:t>
            </a:r>
          </a:p>
          <a:p>
            <a:r>
              <a:rPr dirty="0"/>
              <a:t>Split data: 80% training / 20% </a:t>
            </a:r>
            <a:r>
              <a:rPr dirty="0" smtClean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Churn is imbalanced (most customers retained)</a:t>
            </a:r>
          </a:p>
          <a:p>
            <a:r>
              <a:rPr dirty="0"/>
              <a:t>High churn among international plan users and frequent callers</a:t>
            </a:r>
          </a:p>
          <a:p>
            <a:r>
              <a:rPr dirty="0"/>
              <a:t>Strong correlations between total charges and total </a:t>
            </a:r>
            <a:r>
              <a:rPr dirty="0" smtClean="0"/>
              <a:t>minutes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 Importances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76432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Models: Logistic Regression, Ridge Regression (L2), Lasso Regression (L1)</a:t>
            </a:r>
          </a:p>
          <a:p>
            <a:r>
              <a:rPr dirty="0"/>
              <a:t>Evaluation metrics: Accuracy, Precision, Recall, F1-score</a:t>
            </a:r>
          </a:p>
          <a:p>
            <a:r>
              <a:rPr dirty="0"/>
              <a:t>All achieved Accuracy = </a:t>
            </a:r>
            <a:r>
              <a:rPr dirty="0" smtClean="0"/>
              <a:t>0.856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Data-Driven Prediction of Customer Turnover in the Telecommunications Sector: A Case Study of SyriaTel</vt:lpstr>
      <vt:lpstr>Why Customer Turnover Matters</vt:lpstr>
      <vt:lpstr>Churn vs Customer Service Calls</vt:lpstr>
      <vt:lpstr>Project Objective</vt:lpstr>
      <vt:lpstr>Data Overview</vt:lpstr>
      <vt:lpstr>Data Preparation</vt:lpstr>
      <vt:lpstr>Exploratory Data Analysis (EDA)</vt:lpstr>
      <vt:lpstr>Top Feature Importances</vt:lpstr>
      <vt:lpstr>Modeling Approach</vt:lpstr>
      <vt:lpstr>Key Insights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Prediction of Customer Turnover in the Telecommunications Sector: A Case Study of SyriaTel</dc:title>
  <dc:subject/>
  <dc:creator>KEL</dc:creator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2025-10-28T19:45:43Z</dcterms:modified>
  <cp:category/>
</cp:coreProperties>
</file>