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-3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2T01:10:2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29 3257,'-17'-10'1072,"2"1"-952,6 3-928,1 4 0,7 0 448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0CD4A44-F181-4034-822E-ED12E11A2883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5153E0B-27D6-4F35-91BF-C2977913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1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A44-F181-4034-822E-ED12E11A2883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3E0B-27D6-4F35-91BF-C2977913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0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CD4A44-F181-4034-822E-ED12E11A2883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153E0B-27D6-4F35-91BF-C2977913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22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CD4A44-F181-4034-822E-ED12E11A2883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153E0B-27D6-4F35-91BF-C29779138A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5822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CD4A44-F181-4034-822E-ED12E11A2883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153E0B-27D6-4F35-91BF-C2977913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A44-F181-4034-822E-ED12E11A2883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3E0B-27D6-4F35-91BF-C2977913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85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A44-F181-4034-822E-ED12E11A2883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3E0B-27D6-4F35-91BF-C2977913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61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A44-F181-4034-822E-ED12E11A2883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3E0B-27D6-4F35-91BF-C2977913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13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CD4A44-F181-4034-822E-ED12E11A2883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153E0B-27D6-4F35-91BF-C2977913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2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A44-F181-4034-822E-ED12E11A2883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3E0B-27D6-4F35-91BF-C2977913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CD4A44-F181-4034-822E-ED12E11A2883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153E0B-27D6-4F35-91BF-C2977913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3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A44-F181-4034-822E-ED12E11A2883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3E0B-27D6-4F35-91BF-C2977913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8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A44-F181-4034-822E-ED12E11A2883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3E0B-27D6-4F35-91BF-C2977913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1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A44-F181-4034-822E-ED12E11A2883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3E0B-27D6-4F35-91BF-C2977913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0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A44-F181-4034-822E-ED12E11A2883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3E0B-27D6-4F35-91BF-C2977913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3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A44-F181-4034-822E-ED12E11A2883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3E0B-27D6-4F35-91BF-C2977913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8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A44-F181-4034-822E-ED12E11A2883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3E0B-27D6-4F35-91BF-C2977913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D4A44-F181-4034-822E-ED12E11A2883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53E0B-27D6-4F35-91BF-C2977913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26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ree&#10;&#10;Description automatically generated">
            <a:extLst>
              <a:ext uri="{FF2B5EF4-FFF2-40B4-BE49-F238E27FC236}">
                <a16:creationId xmlns:a16="http://schemas.microsoft.com/office/drawing/2014/main" id="{292909C6-0837-4590-9E39-753B09723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9C06-9DAA-41B7-96E1-FCF6B134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5AF1E-2D05-448F-BF36-5FAD5E05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players continue to place cards in the discard pile in accordance with the instructions until a player is down to a single card.</a:t>
            </a:r>
          </a:p>
        </p:txBody>
      </p:sp>
    </p:spTree>
    <p:extLst>
      <p:ext uri="{BB962C8B-B14F-4D97-AF65-F5344CB8AC3E}">
        <p14:creationId xmlns:p14="http://schemas.microsoft.com/office/powerpoint/2010/main" val="139551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17D4-BAA8-4B1E-BF34-CF586384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DF608-ADA3-4BC6-AB91-D3322393B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player has one card in their hand they call “UNO!”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31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69B6-CC07-4D26-ABB1-203D6949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FE1F5-F93A-45B5-952D-DCFC2955D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player discards their last card from their hand they call “UNO OUT!” and the game is won.</a:t>
            </a:r>
          </a:p>
        </p:txBody>
      </p:sp>
    </p:spTree>
    <p:extLst>
      <p:ext uri="{BB962C8B-B14F-4D97-AF65-F5344CB8AC3E}">
        <p14:creationId xmlns:p14="http://schemas.microsoft.com/office/powerpoint/2010/main" val="223567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879D-8584-4201-943F-C36140F8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LoOm</a:t>
            </a:r>
            <a:r>
              <a:rPr lang="en-US" dirty="0"/>
              <a:t>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5C42A-530A-435F-A9F3-88740D2F8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https://www.loom.com/share/576e32be033a4de5a6b1d34d7666c1d1</a:t>
            </a:r>
          </a:p>
        </p:txBody>
      </p:sp>
    </p:spTree>
    <p:extLst>
      <p:ext uri="{BB962C8B-B14F-4D97-AF65-F5344CB8AC3E}">
        <p14:creationId xmlns:p14="http://schemas.microsoft.com/office/powerpoint/2010/main" val="25167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B782-81C5-433C-B3E4-D1912E60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Setup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8362E-F48C-4A38-8C7F-C8768FB8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Begin by getting a deck of Uno cards </a:t>
            </a:r>
          </a:p>
          <a:p>
            <a:r>
              <a:rPr lang="en-US" dirty="0"/>
              <a:t>You’ll need 2-4 players to play</a:t>
            </a:r>
          </a:p>
        </p:txBody>
      </p:sp>
    </p:spTree>
    <p:extLst>
      <p:ext uri="{BB962C8B-B14F-4D97-AF65-F5344CB8AC3E}">
        <p14:creationId xmlns:p14="http://schemas.microsoft.com/office/powerpoint/2010/main" val="4171191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62F2-B68F-4A0C-A2DC-84B4750F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Shuffle the Cards</a:t>
            </a:r>
          </a:p>
        </p:txBody>
      </p:sp>
    </p:spTree>
    <p:extLst>
      <p:ext uri="{BB962C8B-B14F-4D97-AF65-F5344CB8AC3E}">
        <p14:creationId xmlns:p14="http://schemas.microsoft.com/office/powerpoint/2010/main" val="1375664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FA05-391D-4609-B87C-9933FFBF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 the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202A8-087A-443F-9933-C960822DA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 7 cards to each player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2FE6EF-D846-4DA9-8C0D-C8229361E008}"/>
                  </a:ext>
                </a:extLst>
              </p14:cNvPr>
              <p14:cNvContentPartPr/>
              <p14:nvPr/>
            </p14:nvContentPartPr>
            <p14:xfrm>
              <a:off x="4043408" y="1418456"/>
              <a:ext cx="18000" cy="10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2FE6EF-D846-4DA9-8C0D-C8229361E0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4408" y="1409456"/>
                <a:ext cx="35640" cy="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774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D6E6-4779-486D-9F46-B139A45B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CFA28-0F6E-4738-AAF3-FCD3F9DA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dealing cards, the dealer flips the top card and the first card is added to the discard pile.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3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3F50-322C-44DE-A1EA-3EEC8154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one’s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BCC0-75E3-411B-893C-302D41A70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Player one either plays a card of the same color or value and places it in the discard pile. Player two’s turn begins.</a:t>
            </a:r>
          </a:p>
          <a:p>
            <a:r>
              <a:rPr lang="en-US" dirty="0"/>
              <a:t>If player one does not have a card of the same color or value, player one will draw a card.</a:t>
            </a:r>
          </a:p>
          <a:p>
            <a:r>
              <a:rPr lang="en-US" dirty="0"/>
              <a:t>If player one does not pull a card of the same color or value their turn is over and player two’s turn begins.</a:t>
            </a:r>
          </a:p>
          <a:p>
            <a:r>
              <a:rPr lang="en-US" dirty="0"/>
              <a:t>If player one plays a skip, player two is skipped and player three’s turn begins.</a:t>
            </a:r>
          </a:p>
          <a:p>
            <a:r>
              <a:rPr lang="en-US" dirty="0"/>
              <a:t>If player one plays a draw two or draw four, player two must draw the amount shown on the card and their turn is forfeited, Player three’s turn begins.</a:t>
            </a:r>
          </a:p>
          <a:p>
            <a:r>
              <a:rPr lang="en-US" dirty="0"/>
              <a:t>If player one plays a reverse, the order in which the player’s take their turns is reversed and player four become the new player one.</a:t>
            </a:r>
          </a:p>
        </p:txBody>
      </p:sp>
    </p:spTree>
    <p:extLst>
      <p:ext uri="{BB962C8B-B14F-4D97-AF65-F5344CB8AC3E}">
        <p14:creationId xmlns:p14="http://schemas.microsoft.com/office/powerpoint/2010/main" val="288029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F30A-AC1D-4929-A797-8F123732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Two’s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DE502-CE69-4DFC-9411-F81B4F29F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Player two either plays a card of the same color or value and places it in the discard pile. Player three’s turn begins.</a:t>
            </a:r>
          </a:p>
          <a:p>
            <a:r>
              <a:rPr lang="en-US" dirty="0"/>
              <a:t>If player two does not have a card of the same color or value, player two will draw a card.</a:t>
            </a:r>
          </a:p>
          <a:p>
            <a:r>
              <a:rPr lang="en-US" dirty="0"/>
              <a:t>If player two does not pull a card of the same color or value their turn is over and player three’s turn begins.</a:t>
            </a:r>
          </a:p>
          <a:p>
            <a:r>
              <a:rPr lang="en-US" dirty="0"/>
              <a:t>If player two plays a skip, player three is skipped and player four’s turn begins.</a:t>
            </a:r>
          </a:p>
          <a:p>
            <a:r>
              <a:rPr lang="en-US" dirty="0"/>
              <a:t>If player two plays a draw two or draw four, player three must draw the amount shown on the card and their turn is forfeited, Player four’s turn begins.</a:t>
            </a:r>
          </a:p>
          <a:p>
            <a:r>
              <a:rPr lang="en-US" dirty="0"/>
              <a:t>If player two plays a reverse, the order in which the player’s take their turns is reversed and player one’s turn begins.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2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1F75-11C6-460F-A235-3F768132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three’s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CB791-F2AF-47AC-B19E-3A9E8B5AC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Player three either plays a card of the same color or value and places it in the discard pile. Player four’s turn begins.</a:t>
            </a:r>
          </a:p>
          <a:p>
            <a:r>
              <a:rPr lang="en-US" dirty="0"/>
              <a:t>If player three does not have a card of the same color or value, player three will draw a card.</a:t>
            </a:r>
          </a:p>
          <a:p>
            <a:r>
              <a:rPr lang="en-US" dirty="0"/>
              <a:t>If player three does not pull a card of the same color or value their turn is over and player four’s turn begins.</a:t>
            </a:r>
          </a:p>
          <a:p>
            <a:r>
              <a:rPr lang="en-US" dirty="0"/>
              <a:t>If player three plays a skip, player four is skipped and player one’s turn begins.</a:t>
            </a:r>
          </a:p>
          <a:p>
            <a:r>
              <a:rPr lang="en-US" dirty="0"/>
              <a:t>If player three plays a draw two or draw four, player four must draw the amount shown on the card and their turn is forfeited, Player one’s turn begins.</a:t>
            </a:r>
          </a:p>
          <a:p>
            <a:r>
              <a:rPr lang="en-US" dirty="0"/>
              <a:t>If player three plays a reverse, the order in which the player’s take their turns is reversed and player two becomes the new player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0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4FF9-5136-4B2F-B2B2-BCEBBEBA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four’s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D5FC-02F0-4662-87D6-CDFE9B9E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Player four either plays a card of the same color or value and places it in the discard pile. Player one’s turn begins.</a:t>
            </a:r>
          </a:p>
          <a:p>
            <a:r>
              <a:rPr lang="en-US" dirty="0"/>
              <a:t>If player four does not have a card of the same color or value, player four will draw a card.</a:t>
            </a:r>
          </a:p>
          <a:p>
            <a:r>
              <a:rPr lang="en-US" dirty="0"/>
              <a:t>If player four does not pull a card of the same color or value their turn is over and player one’s turn begins.</a:t>
            </a:r>
          </a:p>
          <a:p>
            <a:r>
              <a:rPr lang="en-US" dirty="0"/>
              <a:t>If player four plays a skip, player one is skipped and player two’s turn begins.</a:t>
            </a:r>
          </a:p>
          <a:p>
            <a:r>
              <a:rPr lang="en-US" dirty="0"/>
              <a:t>If player four plays a draw two or draw four, player one must draw the amount shown on the card and their turn is forfeited, Player two’s turn begins.</a:t>
            </a:r>
          </a:p>
          <a:p>
            <a:r>
              <a:rPr lang="en-US" dirty="0"/>
              <a:t>If player four plays a reverse, the order in which the player’s take their turns is reversed and player three becomes the new player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522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1139</TotalTime>
  <Words>728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PowerPoint Presentation</vt:lpstr>
      <vt:lpstr>Setup Game</vt:lpstr>
      <vt:lpstr>Shuffle the Cards</vt:lpstr>
      <vt:lpstr>Deal the Cards</vt:lpstr>
      <vt:lpstr>Begin the game</vt:lpstr>
      <vt:lpstr>Player one’s turn</vt:lpstr>
      <vt:lpstr>Player Two’s turn</vt:lpstr>
      <vt:lpstr>Player three’s turn</vt:lpstr>
      <vt:lpstr>Player four’s turn</vt:lpstr>
      <vt:lpstr>Repeat</vt:lpstr>
      <vt:lpstr>Uno!</vt:lpstr>
      <vt:lpstr>Uno out</vt:lpstr>
      <vt:lpstr>LoOm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M Porter</dc:creator>
  <cp:lastModifiedBy>Sydney M Porter</cp:lastModifiedBy>
  <cp:revision>10</cp:revision>
  <dcterms:created xsi:type="dcterms:W3CDTF">2019-09-02T01:03:58Z</dcterms:created>
  <dcterms:modified xsi:type="dcterms:W3CDTF">2019-09-02T20:11:05Z</dcterms:modified>
</cp:coreProperties>
</file>