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9"/>
      <p:bold r:id="rId10"/>
    </p:embeddedFont>
    <p:embeddedFont>
      <p:font typeface="Comic Sans MS" panose="030F0702030302020204" pitchFamily="66" charset="0"/>
      <p:regular r:id="rId11"/>
      <p:bold r:id="rId12"/>
      <p:italic r:id="rId13"/>
      <p:boldItalic r:id="rId14"/>
    </p:embeddedFont>
    <p:embeddedFont>
      <p:font typeface="Source Code Pro" panose="020B0509030403020204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98c492833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98c492833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98c492833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98c492833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98c492833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98c492833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98c492833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f98c492833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98c492833_0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98c492833_0_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0" y="25"/>
            <a:ext cx="91440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70AD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Using the IF Function to quickly Calculate Electricity bills in Excel</a:t>
            </a:r>
            <a:endParaRPr sz="3800">
              <a:solidFill>
                <a:srgbClr val="70AD4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B05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700">
              <a:solidFill>
                <a:srgbClr val="00B05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935830" y="771526"/>
            <a:ext cx="7265195" cy="3645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rgbClr val="1E1E1E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rgbClr val="1E1E1E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1E1E1E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➤Electricity bills are a cost that every household and business have to pay.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E1E1E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dirty="0">
                <a:solidFill>
                  <a:srgbClr val="1E1E1E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➤Use the IF function to calculate how much money you have to pay for electricity.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253050" y="312425"/>
            <a:ext cx="8637900" cy="41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1E1E1E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  </a:t>
            </a:r>
            <a:r>
              <a:rPr lang="en" sz="2900" dirty="0">
                <a:solidFill>
                  <a:srgbClr val="1E1E1E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  In the table below is the electricity prices for each level</a:t>
            </a:r>
            <a:endParaRPr sz="2900" dirty="0">
              <a:solidFill>
                <a:srgbClr val="1E1E1E"/>
              </a:solidFill>
              <a:highlight>
                <a:srgbClr val="FFFFFF"/>
              </a:highlight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1E1E1E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         of electricity consumption:</a:t>
            </a:r>
            <a:endParaRPr sz="2900" dirty="0">
              <a:solidFill>
                <a:srgbClr val="1E1E1E"/>
              </a:solidFill>
              <a:highlight>
                <a:srgbClr val="FFFFFF"/>
              </a:highlight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  <a:p>
            <a:pPr marL="457200" lvl="0" indent="-320645" algn="just" rtl="0">
              <a:lnSpc>
                <a:spcPct val="204545"/>
              </a:lnSpc>
              <a:spcBef>
                <a:spcPts val="600"/>
              </a:spcBef>
              <a:spcAft>
                <a:spcPts val="0"/>
              </a:spcAft>
              <a:buClr>
                <a:srgbClr val="1E1E1E"/>
              </a:buClr>
              <a:buSzPct val="79013"/>
              <a:buFont typeface="Comic Sans MS"/>
              <a:buChar char="●"/>
            </a:pPr>
            <a:r>
              <a:rPr lang="en" sz="2900" dirty="0">
                <a:solidFill>
                  <a:srgbClr val="1E1E1E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Level 1: For kWh from 0-75: 4.85 Taka (Per Unit Cost)</a:t>
            </a:r>
            <a:endParaRPr sz="2900" dirty="0">
              <a:solidFill>
                <a:srgbClr val="1E1E1E"/>
              </a:solidFill>
              <a:highlight>
                <a:srgbClr val="FFFFFF"/>
              </a:highlight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  <a:p>
            <a:pPr marL="457200" lvl="0" indent="-320645" algn="just" rtl="0">
              <a:lnSpc>
                <a:spcPct val="20454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79013"/>
              <a:buFont typeface="Comic Sans MS"/>
              <a:buChar char="●"/>
            </a:pPr>
            <a:r>
              <a:rPr lang="en" sz="2900" dirty="0">
                <a:solidFill>
                  <a:srgbClr val="1E1E1E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Level 2: For kWh from 76-200:6.63 Taka (Per Unit Cost)</a:t>
            </a:r>
            <a:endParaRPr sz="2900" dirty="0">
              <a:solidFill>
                <a:srgbClr val="1E1E1E"/>
              </a:solidFill>
              <a:highlight>
                <a:srgbClr val="FFFFFF"/>
              </a:highlight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  <a:p>
            <a:pPr marL="457200" lvl="0" indent="-320645" algn="just" rtl="0">
              <a:lnSpc>
                <a:spcPct val="20454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79013"/>
              <a:buFont typeface="Comic Sans MS"/>
              <a:buChar char="●"/>
            </a:pPr>
            <a:r>
              <a:rPr lang="en" sz="2900" dirty="0">
                <a:solidFill>
                  <a:srgbClr val="1E1E1E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Level 3: For kWh from 201-300:6.95 Taka (Per Unit Cost)</a:t>
            </a:r>
            <a:endParaRPr sz="2900" dirty="0">
              <a:solidFill>
                <a:srgbClr val="1E1E1E"/>
              </a:solidFill>
              <a:highlight>
                <a:srgbClr val="FFFFFF"/>
              </a:highlight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  <a:p>
            <a:pPr marL="457200" lvl="0" indent="-320645" algn="just" rtl="0">
              <a:lnSpc>
                <a:spcPct val="20454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79013"/>
              <a:buFont typeface="Comic Sans MS"/>
              <a:buChar char="●"/>
            </a:pPr>
            <a:r>
              <a:rPr lang="en" sz="2900" dirty="0">
                <a:solidFill>
                  <a:srgbClr val="1E1E1E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Level 4: For kWh from 301-400:7.34 Taka (Per Unit Cost)</a:t>
            </a:r>
            <a:endParaRPr sz="2900" dirty="0">
              <a:solidFill>
                <a:srgbClr val="1E1E1E"/>
              </a:solidFill>
              <a:highlight>
                <a:srgbClr val="FFFFFF"/>
              </a:highlight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  <a:p>
            <a:pPr marL="457200" lvl="0" indent="-320645" algn="just" rtl="0">
              <a:lnSpc>
                <a:spcPct val="204545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79013"/>
              <a:buFont typeface="Comic Sans MS"/>
              <a:buChar char="●"/>
            </a:pPr>
            <a:r>
              <a:rPr lang="en" sz="2900" dirty="0">
                <a:solidFill>
                  <a:srgbClr val="1E1E1E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Level 5: For kWh from 401-600:11.51 Taka (Per Unit Cost)</a:t>
            </a:r>
            <a:endParaRPr sz="2900" dirty="0">
              <a:solidFill>
                <a:srgbClr val="1E1E1E"/>
              </a:solidFill>
              <a:highlight>
                <a:srgbClr val="FFFFFF"/>
              </a:highlight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  <a:p>
            <a:pPr marL="457200" lvl="0" indent="0" algn="l" rtl="0">
              <a:lnSpc>
                <a:spcPct val="204545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E1E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 dirty="0">
              <a:solidFill>
                <a:srgbClr val="1E1E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99050" y="0"/>
            <a:ext cx="8733300" cy="45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83825"/>
            <a:ext cx="8733300" cy="44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178350" y="466675"/>
            <a:ext cx="8817000" cy="46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2951" dirty="0">
                <a:solidFill>
                  <a:srgbClr val="1E1E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Consumed Unit=Previous Unit-Present Unit</a:t>
            </a:r>
            <a:endParaRPr sz="2951" dirty="0">
              <a:solidFill>
                <a:srgbClr val="1E1E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45720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2951" dirty="0">
                <a:solidFill>
                  <a:srgbClr val="1E1E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 KWH Charge:</a:t>
            </a:r>
            <a:r>
              <a:rPr lang="en" sz="2951" dirty="0">
                <a:solidFill>
                  <a:srgbClr val="1E1E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apply the </a:t>
            </a:r>
            <a:r>
              <a:rPr lang="en" sz="2951" b="1" dirty="0">
                <a:solidFill>
                  <a:srgbClr val="1E1E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" sz="2951" dirty="0">
                <a:solidFill>
                  <a:srgbClr val="1E1E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function to the formula in cell </a:t>
            </a:r>
            <a:r>
              <a:rPr lang="en" sz="2951" b="1" dirty="0">
                <a:solidFill>
                  <a:srgbClr val="1E1E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M6</a:t>
            </a:r>
            <a:r>
              <a:rPr lang="en" sz="2951" dirty="0">
                <a:solidFill>
                  <a:srgbClr val="1E1E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as follows:</a:t>
            </a:r>
            <a:endParaRPr sz="2951" dirty="0">
              <a:solidFill>
                <a:srgbClr val="1E1E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=IF(L6&lt;=75,L8*4.85,</a:t>
            </a:r>
            <a:endParaRPr sz="295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IF(L6&lt;=200,</a:t>
            </a:r>
            <a:endParaRPr sz="295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75*4.85+(L6-75)*6.63,</a:t>
            </a:r>
            <a:endParaRPr sz="295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IF(L6&lt;=300,75*4.85+125*6.63+(L6-200)*6.95,</a:t>
            </a:r>
            <a:endParaRPr sz="295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IF(L6&lt;=400,75*4.85+125*6.63+100*6.95+(L6-300)*7.34,</a:t>
            </a:r>
            <a:endParaRPr sz="295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IF(L6&lt;=600,75*4.85+125*6.63+100*6.95+100*7.34+(L6-400)*11.51,</a:t>
            </a:r>
            <a:endParaRPr sz="295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IF(L6&gt;600,75*4.85+125*6.63+100*6.95+100*7.34+200*11.51+(L6-600)*13.26,"")</a:t>
            </a:r>
            <a:endParaRPr sz="295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95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95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)))))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1E1E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>
            <a:off x="178350" y="466675"/>
            <a:ext cx="8817000" cy="46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E1E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➤ To calculate the demand charge=sanction load *35</a:t>
            </a:r>
            <a:endParaRPr lang="en-US" sz="1600" dirty="0">
              <a:solidFill>
                <a:srgbClr val="1E1E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1E1E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➤ VAT:(</a:t>
            </a:r>
            <a:r>
              <a:rPr lang="en-US" sz="1600" dirty="0">
                <a:solidFill>
                  <a:srgbClr val="1E1E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 KWH Charge </a:t>
            </a:r>
            <a:r>
              <a:rPr lang="en-US" sz="1600" dirty="0">
                <a:solidFill>
                  <a:srgbClr val="1E1E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+ demand charge)*5%</a:t>
            </a:r>
          </a:p>
          <a:p>
            <a:pPr marL="0" lvl="0" indent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E1E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➤ Total Dues(Rounded):=Roundup(</a:t>
            </a:r>
            <a:r>
              <a:rPr lang="en" sz="1600" dirty="0">
                <a:solidFill>
                  <a:srgbClr val="1E1E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 KWH Charge+</a:t>
            </a:r>
            <a:r>
              <a:rPr lang="en" sz="1600" dirty="0">
                <a:solidFill>
                  <a:srgbClr val="1E1E1E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demand charge+VAT)</a:t>
            </a:r>
            <a:endParaRPr sz="1600" dirty="0">
              <a:solidFill>
                <a:srgbClr val="1E1E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1E1E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3100" b="1" u="sng" dirty="0">
              <a:solidFill>
                <a:srgbClr val="1E1E1E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1E1E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1E1E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On-screen Show (16:9)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Times New Roman</vt:lpstr>
      <vt:lpstr>Wingdings</vt:lpstr>
      <vt:lpstr>Amatic SC</vt:lpstr>
      <vt:lpstr>Comic Sans MS</vt:lpstr>
      <vt:lpstr>Source Code Pro</vt:lpstr>
      <vt:lpstr>Beach Day</vt:lpstr>
      <vt:lpstr>Using the IF Function to quickly Calculate Electricity bills in Excel 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IF Function to quickly Calculate Electricity bills in Excel   </dc:title>
  <cp:lastModifiedBy>Nisha</cp:lastModifiedBy>
  <cp:revision>2</cp:revision>
  <dcterms:modified xsi:type="dcterms:W3CDTF">2024-10-04T09:38:07Z</dcterms:modified>
</cp:coreProperties>
</file>