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01A437"/>
    <a:srgbClr val="F5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198B5-3682-4574-A112-39270DF3713D}" v="304" dt="2024-02-19T21:29:18.908"/>
    <p1510:client id="{9413A5C2-FE8C-4948-43D0-4A7CF125E091}" v="72" dt="2024-02-19T20:47:38.460"/>
    <p1510:client id="{C409830F-73F9-65D3-1874-11604C626DDE}" v="305" dt="2024-02-19T21:06:48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eszek Warzynski Abril" userId="S::uo278968@uniovi.es::324bed17-b31d-4afe-88cd-d70c89a5af59" providerId="AD" clId="Web-{C409830F-73F9-65D3-1874-11604C626DDE}"/>
    <pc:docChg chg="modSld">
      <pc:chgData name="David Leszek Warzynski Abril" userId="S::uo278968@uniovi.es::324bed17-b31d-4afe-88cd-d70c89a5af59" providerId="AD" clId="Web-{C409830F-73F9-65D3-1874-11604C626DDE}" dt="2024-02-19T21:06:48.885" v="274" actId="20577"/>
      <pc:docMkLst>
        <pc:docMk/>
      </pc:docMkLst>
      <pc:sldChg chg="addSp delSp modSp">
        <pc:chgData name="David Leszek Warzynski Abril" userId="S::uo278968@uniovi.es::324bed17-b31d-4afe-88cd-d70c89a5af59" providerId="AD" clId="Web-{C409830F-73F9-65D3-1874-11604C626DDE}" dt="2024-02-19T20:55:16.358" v="119" actId="20577"/>
        <pc:sldMkLst>
          <pc:docMk/>
          <pc:sldMk cId="3808232402" sldId="259"/>
        </pc:sldMkLst>
        <pc:spChg chg="mod">
          <ac:chgData name="David Leszek Warzynski Abril" userId="S::uo278968@uniovi.es::324bed17-b31d-4afe-88cd-d70c89a5af59" providerId="AD" clId="Web-{C409830F-73F9-65D3-1874-11604C626DDE}" dt="2024-02-19T20:55:16.358" v="119" actId="20577"/>
          <ac:spMkLst>
            <pc:docMk/>
            <pc:sldMk cId="3808232402" sldId="259"/>
            <ac:spMk id="3" creationId="{80715E72-661B-73A6-D709-F5428E22302C}"/>
          </ac:spMkLst>
        </pc:spChg>
        <pc:spChg chg="del">
          <ac:chgData name="David Leszek Warzynski Abril" userId="S::uo278968@uniovi.es::324bed17-b31d-4afe-88cd-d70c89a5af59" providerId="AD" clId="Web-{C409830F-73F9-65D3-1874-11604C626DDE}" dt="2024-02-19T20:50:09.159" v="28"/>
          <ac:spMkLst>
            <pc:docMk/>
            <pc:sldMk cId="3808232402" sldId="259"/>
            <ac:spMk id="5" creationId="{C1AD6FD3-78E6-C63E-F8FE-E048799645D5}"/>
          </ac:spMkLst>
        </pc:spChg>
        <pc:picChg chg="add mod modCrop">
          <ac:chgData name="David Leszek Warzynski Abril" userId="S::uo278968@uniovi.es::324bed17-b31d-4afe-88cd-d70c89a5af59" providerId="AD" clId="Web-{C409830F-73F9-65D3-1874-11604C626DDE}" dt="2024-02-19T20:51:52.460" v="45" actId="1076"/>
          <ac:picMkLst>
            <pc:docMk/>
            <pc:sldMk cId="3808232402" sldId="259"/>
            <ac:picMk id="4" creationId="{6E7C8938-33D7-147D-189A-0627402FD507}"/>
          </ac:picMkLst>
        </pc:picChg>
        <pc:picChg chg="del">
          <ac:chgData name="David Leszek Warzynski Abril" userId="S::uo278968@uniovi.es::324bed17-b31d-4afe-88cd-d70c89a5af59" providerId="AD" clId="Web-{C409830F-73F9-65D3-1874-11604C626DDE}" dt="2024-02-19T20:49:18.329" v="21"/>
          <ac:picMkLst>
            <pc:docMk/>
            <pc:sldMk cId="3808232402" sldId="259"/>
            <ac:picMk id="6" creationId="{F6122175-AA26-55DD-B59D-9BA27C8869C6}"/>
          </ac:picMkLst>
        </pc:picChg>
        <pc:picChg chg="add del mod">
          <ac:chgData name="David Leszek Warzynski Abril" userId="S::uo278968@uniovi.es::324bed17-b31d-4afe-88cd-d70c89a5af59" providerId="AD" clId="Web-{C409830F-73F9-65D3-1874-11604C626DDE}" dt="2024-02-19T20:51:38.491" v="40"/>
          <ac:picMkLst>
            <pc:docMk/>
            <pc:sldMk cId="3808232402" sldId="259"/>
            <ac:picMk id="7" creationId="{0C4932F3-E8CC-56AE-C26B-B13F3C71EECE}"/>
          </ac:picMkLst>
        </pc:picChg>
        <pc:picChg chg="add mod">
          <ac:chgData name="David Leszek Warzynski Abril" userId="S::uo278968@uniovi.es::324bed17-b31d-4afe-88cd-d70c89a5af59" providerId="AD" clId="Web-{C409830F-73F9-65D3-1874-11604C626DDE}" dt="2024-02-19T20:51:55.085" v="46" actId="1076"/>
          <ac:picMkLst>
            <pc:docMk/>
            <pc:sldMk cId="3808232402" sldId="259"/>
            <ac:picMk id="8" creationId="{C0CE1829-560D-F53E-F595-FB4E8C01201A}"/>
          </ac:picMkLst>
        </pc:picChg>
      </pc:sldChg>
      <pc:sldChg chg="modSp">
        <pc:chgData name="David Leszek Warzynski Abril" userId="S::uo278968@uniovi.es::324bed17-b31d-4afe-88cd-d70c89a5af59" providerId="AD" clId="Web-{C409830F-73F9-65D3-1874-11604C626DDE}" dt="2024-02-19T20:56:21.220" v="145"/>
        <pc:sldMkLst>
          <pc:docMk/>
          <pc:sldMk cId="3991355684" sldId="260"/>
        </pc:sldMkLst>
        <pc:spChg chg="mod">
          <ac:chgData name="David Leszek Warzynski Abril" userId="S::uo278968@uniovi.es::324bed17-b31d-4afe-88cd-d70c89a5af59" providerId="AD" clId="Web-{C409830F-73F9-65D3-1874-11604C626DDE}" dt="2024-02-19T20:55:34.047" v="126" actId="20577"/>
          <ac:spMkLst>
            <pc:docMk/>
            <pc:sldMk cId="3991355684" sldId="260"/>
            <ac:spMk id="2" creationId="{88F34175-EC9D-ADB1-5427-33510E5CD6B1}"/>
          </ac:spMkLst>
        </pc:spChg>
        <pc:graphicFrameChg chg="mod modGraphic">
          <ac:chgData name="David Leszek Warzynski Abril" userId="S::uo278968@uniovi.es::324bed17-b31d-4afe-88cd-d70c89a5af59" providerId="AD" clId="Web-{C409830F-73F9-65D3-1874-11604C626DDE}" dt="2024-02-19T20:56:21.220" v="145"/>
          <ac:graphicFrameMkLst>
            <pc:docMk/>
            <pc:sldMk cId="3991355684" sldId="260"/>
            <ac:graphicFrameMk id="5" creationId="{A2FDB080-7320-CA82-B33D-32C58878B162}"/>
          </ac:graphicFrameMkLst>
        </pc:graphicFrameChg>
      </pc:sldChg>
      <pc:sldChg chg="modSp">
        <pc:chgData name="David Leszek Warzynski Abril" userId="S::uo278968@uniovi.es::324bed17-b31d-4afe-88cd-d70c89a5af59" providerId="AD" clId="Web-{C409830F-73F9-65D3-1874-11604C626DDE}" dt="2024-02-19T20:59:05.945" v="236"/>
        <pc:sldMkLst>
          <pc:docMk/>
          <pc:sldMk cId="3204906687" sldId="263"/>
        </pc:sldMkLst>
        <pc:spChg chg="mod">
          <ac:chgData name="David Leszek Warzynski Abril" userId="S::uo278968@uniovi.es::324bed17-b31d-4afe-88cd-d70c89a5af59" providerId="AD" clId="Web-{C409830F-73F9-65D3-1874-11604C626DDE}" dt="2024-02-19T20:57:53.599" v="174" actId="20577"/>
          <ac:spMkLst>
            <pc:docMk/>
            <pc:sldMk cId="3204906687" sldId="263"/>
            <ac:spMk id="2" creationId="{88F34175-EC9D-ADB1-5427-33510E5CD6B1}"/>
          </ac:spMkLst>
        </pc:spChg>
        <pc:graphicFrameChg chg="mod modGraphic">
          <ac:chgData name="David Leszek Warzynski Abril" userId="S::uo278968@uniovi.es::324bed17-b31d-4afe-88cd-d70c89a5af59" providerId="AD" clId="Web-{C409830F-73F9-65D3-1874-11604C626DDE}" dt="2024-02-19T20:59:05.945" v="236"/>
          <ac:graphicFrameMkLst>
            <pc:docMk/>
            <pc:sldMk cId="3204906687" sldId="263"/>
            <ac:graphicFrameMk id="5" creationId="{A2FDB080-7320-CA82-B33D-32C58878B162}"/>
          </ac:graphicFrameMkLst>
        </pc:graphicFrameChg>
      </pc:sldChg>
      <pc:sldChg chg="modSp">
        <pc:chgData name="David Leszek Warzynski Abril" userId="S::uo278968@uniovi.es::324bed17-b31d-4afe-88cd-d70c89a5af59" providerId="AD" clId="Web-{C409830F-73F9-65D3-1874-11604C626DDE}" dt="2024-02-19T20:57:38.614" v="171" actId="20577"/>
        <pc:sldMkLst>
          <pc:docMk/>
          <pc:sldMk cId="737352460" sldId="264"/>
        </pc:sldMkLst>
        <pc:spChg chg="mod">
          <ac:chgData name="David Leszek Warzynski Abril" userId="S::uo278968@uniovi.es::324bed17-b31d-4afe-88cd-d70c89a5af59" providerId="AD" clId="Web-{C409830F-73F9-65D3-1874-11604C626DDE}" dt="2024-02-19T20:56:56.206" v="149" actId="20577"/>
          <ac:spMkLst>
            <pc:docMk/>
            <pc:sldMk cId="737352460" sldId="264"/>
            <ac:spMk id="2" creationId="{B76092BC-DE2A-A0A4-38A4-69DBD38169FE}"/>
          </ac:spMkLst>
        </pc:spChg>
        <pc:spChg chg="mod">
          <ac:chgData name="David Leszek Warzynski Abril" userId="S::uo278968@uniovi.es::324bed17-b31d-4afe-88cd-d70c89a5af59" providerId="AD" clId="Web-{C409830F-73F9-65D3-1874-11604C626DDE}" dt="2024-02-19T20:57:38.614" v="171" actId="20577"/>
          <ac:spMkLst>
            <pc:docMk/>
            <pc:sldMk cId="737352460" sldId="264"/>
            <ac:spMk id="3" creationId="{80715E72-661B-73A6-D709-F5428E22302C}"/>
          </ac:spMkLst>
        </pc:spChg>
      </pc:sldChg>
      <pc:sldChg chg="modSp">
        <pc:chgData name="David Leszek Warzynski Abril" userId="S::uo278968@uniovi.es::324bed17-b31d-4afe-88cd-d70c89a5af59" providerId="AD" clId="Web-{C409830F-73F9-65D3-1874-11604C626DDE}" dt="2024-02-19T21:06:48.885" v="274" actId="20577"/>
        <pc:sldMkLst>
          <pc:docMk/>
          <pc:sldMk cId="2840766197" sldId="266"/>
        </pc:sldMkLst>
        <pc:spChg chg="mod">
          <ac:chgData name="David Leszek Warzynski Abril" userId="S::uo278968@uniovi.es::324bed17-b31d-4afe-88cd-d70c89a5af59" providerId="AD" clId="Web-{C409830F-73F9-65D3-1874-11604C626DDE}" dt="2024-02-19T21:06:48.885" v="274" actId="20577"/>
          <ac:spMkLst>
            <pc:docMk/>
            <pc:sldMk cId="2840766197" sldId="266"/>
            <ac:spMk id="3" creationId="{2971A39E-D153-DDC2-E4CA-666C5BB896F4}"/>
          </ac:spMkLst>
        </pc:spChg>
      </pc:sldChg>
    </pc:docChg>
  </pc:docChgLst>
  <pc:docChgLst>
    <pc:chgData name="Omar Teixeira González" userId="4161c8ac-70df-4363-a33f-866eb7fc3731" providerId="ADAL" clId="{0E5198B5-3682-4574-A112-39270DF3713D}"/>
    <pc:docChg chg="undo redo custSel modSld">
      <pc:chgData name="Omar Teixeira González" userId="4161c8ac-70df-4363-a33f-866eb7fc3731" providerId="ADAL" clId="{0E5198B5-3682-4574-A112-39270DF3713D}" dt="2024-02-19T21:29:18.908" v="300" actId="26606"/>
      <pc:docMkLst>
        <pc:docMk/>
      </pc:docMkLst>
      <pc:sldChg chg="addSp delSp modSp mod addAnim delAnim delDesignElem">
        <pc:chgData name="Omar Teixeira González" userId="4161c8ac-70df-4363-a33f-866eb7fc3731" providerId="ADAL" clId="{0E5198B5-3682-4574-A112-39270DF3713D}" dt="2024-02-19T21:23:58.891" v="280" actId="207"/>
        <pc:sldMkLst>
          <pc:docMk/>
          <pc:sldMk cId="2406273178" sldId="256"/>
        </pc:sldMkLst>
        <pc:spChg chg="mod">
          <ac:chgData name="Omar Teixeira González" userId="4161c8ac-70df-4363-a33f-866eb7fc3731" providerId="ADAL" clId="{0E5198B5-3682-4574-A112-39270DF3713D}" dt="2024-02-19T21:05:37.149" v="235" actId="2660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Omar Teixeira González" userId="4161c8ac-70df-4363-a33f-866eb7fc3731" providerId="ADAL" clId="{0E5198B5-3682-4574-A112-39270DF3713D}" dt="2024-02-19T21:08:16.034" v="274"/>
          <ac:spMkLst>
            <pc:docMk/>
            <pc:sldMk cId="2406273178" sldId="256"/>
            <ac:spMk id="3" creationId="{00000000-0000-0000-0000-000000000000}"/>
          </ac:spMkLst>
        </pc:spChg>
        <pc:spChg chg="mod">
          <ac:chgData name="Omar Teixeira González" userId="4161c8ac-70df-4363-a33f-866eb7fc3731" providerId="ADAL" clId="{0E5198B5-3682-4574-A112-39270DF3713D}" dt="2024-02-19T21:23:58.891" v="280" actId="207"/>
          <ac:spMkLst>
            <pc:docMk/>
            <pc:sldMk cId="2406273178" sldId="256"/>
            <ac:spMk id="7" creationId="{F2C6A1CC-5593-B07C-DF70-D3A082F80C4D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2406273178" sldId="256"/>
            <ac:spMk id="45" creationId="{08C9B587-E65E-4B52-B37C-ABEBB6E87928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2406273178" sldId="256"/>
            <ac:spMk id="50" creationId="{5DCB5928-DC7D-4612-9922-441966E15627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2406273178" sldId="256"/>
            <ac:spMk id="51" creationId="{682C1161-1736-45EC-99B7-33F3CAE9D517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2406273178" sldId="256"/>
            <ac:spMk id="52" creationId="{84D4DDB8-B68F-45B0-9F62-C4279996F672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2406273178" sldId="256"/>
            <ac:spMk id="53" creationId="{AF2F604E-43BE-4DC3-B983-E071523364F8}"/>
          </ac:spMkLst>
        </pc:spChg>
        <pc:spChg chg="add del">
          <ac:chgData name="Omar Teixeira González" userId="4161c8ac-70df-4363-a33f-866eb7fc3731" providerId="ADAL" clId="{0E5198B5-3682-4574-A112-39270DF3713D}" dt="2024-02-19T21:06:41.244" v="251" actId="26606"/>
          <ac:spMkLst>
            <pc:docMk/>
            <pc:sldMk cId="2406273178" sldId="256"/>
            <ac:spMk id="55" creationId="{55666830-9A19-4E01-8505-D6C7F9AC5665}"/>
          </ac:spMkLst>
        </pc:spChg>
        <pc:spChg chg="add del">
          <ac:chgData name="Omar Teixeira González" userId="4161c8ac-70df-4363-a33f-866eb7fc3731" providerId="ADAL" clId="{0E5198B5-3682-4574-A112-39270DF3713D}" dt="2024-02-19T21:06:41.244" v="251" actId="26606"/>
          <ac:spMkLst>
            <pc:docMk/>
            <pc:sldMk cId="2406273178" sldId="256"/>
            <ac:spMk id="56" creationId="{AE9FC877-7FB6-4D22-9988-35420644E202}"/>
          </ac:spMkLst>
        </pc:spChg>
        <pc:spChg chg="add del">
          <ac:chgData name="Omar Teixeira González" userId="4161c8ac-70df-4363-a33f-866eb7fc3731" providerId="ADAL" clId="{0E5198B5-3682-4574-A112-39270DF3713D}" dt="2024-02-19T21:06:41.244" v="251" actId="26606"/>
          <ac:spMkLst>
            <pc:docMk/>
            <pc:sldMk cId="2406273178" sldId="256"/>
            <ac:spMk id="57" creationId="{E41809D1-F12E-46BB-B804-5F209D325E8B}"/>
          </ac:spMkLst>
        </pc:spChg>
        <pc:spChg chg="add del">
          <ac:chgData name="Omar Teixeira González" userId="4161c8ac-70df-4363-a33f-866eb7fc3731" providerId="ADAL" clId="{0E5198B5-3682-4574-A112-39270DF3713D}" dt="2024-02-19T21:05:37.149" v="235" actId="26606"/>
          <ac:spMkLst>
            <pc:docMk/>
            <pc:sldMk cId="2406273178" sldId="256"/>
            <ac:spMk id="58" creationId="{0671A8AE-40A1-4631-A6B8-581AFF065482}"/>
          </ac:spMkLst>
        </pc:spChg>
        <pc:spChg chg="add del">
          <ac:chgData name="Omar Teixeira González" userId="4161c8ac-70df-4363-a33f-866eb7fc3731" providerId="ADAL" clId="{0E5198B5-3682-4574-A112-39270DF3713D}" dt="2024-02-19T21:06:41.244" v="251" actId="26606"/>
          <ac:spMkLst>
            <pc:docMk/>
            <pc:sldMk cId="2406273178" sldId="256"/>
            <ac:spMk id="59" creationId="{AF2F604E-43BE-4DC3-B983-E071523364F8}"/>
          </ac:spMkLst>
        </pc:spChg>
        <pc:spChg chg="add del">
          <ac:chgData name="Omar Teixeira González" userId="4161c8ac-70df-4363-a33f-866eb7fc3731" providerId="ADAL" clId="{0E5198B5-3682-4574-A112-39270DF3713D}" dt="2024-02-19T21:05:37.149" v="235" actId="26606"/>
          <ac:spMkLst>
            <pc:docMk/>
            <pc:sldMk cId="2406273178" sldId="256"/>
            <ac:spMk id="60" creationId="{A44CD100-6267-4E62-AA64-2182A3A6A1C0}"/>
          </ac:spMkLst>
        </pc:spChg>
        <pc:spChg chg="add del">
          <ac:chgData name="Omar Teixeira González" userId="4161c8ac-70df-4363-a33f-866eb7fc3731" providerId="ADAL" clId="{0E5198B5-3682-4574-A112-39270DF3713D}" dt="2024-02-19T21:06:41.244" v="251" actId="26606"/>
          <ac:spMkLst>
            <pc:docMk/>
            <pc:sldMk cId="2406273178" sldId="256"/>
            <ac:spMk id="61" creationId="{08C9B587-E65E-4B52-B37C-ABEBB6E87928}"/>
          </ac:spMkLst>
        </pc:spChg>
        <pc:spChg chg="add del">
          <ac:chgData name="Omar Teixeira González" userId="4161c8ac-70df-4363-a33f-866eb7fc3731" providerId="ADAL" clId="{0E5198B5-3682-4574-A112-39270DF3713D}" dt="2024-02-19T21:05:37.149" v="235" actId="26606"/>
          <ac:spMkLst>
            <pc:docMk/>
            <pc:sldMk cId="2406273178" sldId="256"/>
            <ac:spMk id="62" creationId="{AF2F604E-43BE-4DC3-B983-E071523364F8}"/>
          </ac:spMkLst>
        </pc:spChg>
        <pc:spChg chg="add del">
          <ac:chgData name="Omar Teixeira González" userId="4161c8ac-70df-4363-a33f-866eb7fc3731" providerId="ADAL" clId="{0E5198B5-3682-4574-A112-39270DF3713D}" dt="2024-02-19T21:05:37.149" v="235" actId="26606"/>
          <ac:spMkLst>
            <pc:docMk/>
            <pc:sldMk cId="2406273178" sldId="256"/>
            <ac:spMk id="64" creationId="{08C9B587-E65E-4B52-B37C-ABEBB6E87928}"/>
          </ac:spMkLst>
        </pc:spChg>
        <pc:spChg chg="add del">
          <ac:chgData name="Omar Teixeira González" userId="4161c8ac-70df-4363-a33f-866eb7fc3731" providerId="ADAL" clId="{0E5198B5-3682-4574-A112-39270DF3713D}" dt="2024-02-19T21:05:42.158" v="239" actId="26606"/>
          <ac:spMkLst>
            <pc:docMk/>
            <pc:sldMk cId="2406273178" sldId="256"/>
            <ac:spMk id="66" creationId="{E91DC736-0EF8-4F87-9146-EBF1D2EE4D3D}"/>
          </ac:spMkLst>
        </pc:spChg>
        <pc:spChg chg="add del">
          <ac:chgData name="Omar Teixeira González" userId="4161c8ac-70df-4363-a33f-866eb7fc3731" providerId="ADAL" clId="{0E5198B5-3682-4574-A112-39270DF3713D}" dt="2024-02-19T21:05:42.158" v="239" actId="26606"/>
          <ac:spMkLst>
            <pc:docMk/>
            <pc:sldMk cId="2406273178" sldId="256"/>
            <ac:spMk id="67" creationId="{097CD68E-23E3-4007-8847-CD0944C4F7BE}"/>
          </ac:spMkLst>
        </pc:spChg>
        <pc:spChg chg="add del">
          <ac:chgData name="Omar Teixeira González" userId="4161c8ac-70df-4363-a33f-866eb7fc3731" providerId="ADAL" clId="{0E5198B5-3682-4574-A112-39270DF3713D}" dt="2024-02-19T21:05:42.158" v="239" actId="26606"/>
          <ac:spMkLst>
            <pc:docMk/>
            <pc:sldMk cId="2406273178" sldId="256"/>
            <ac:spMk id="68" creationId="{AF2F604E-43BE-4DC3-B983-E071523364F8}"/>
          </ac:spMkLst>
        </pc:spChg>
        <pc:spChg chg="add del">
          <ac:chgData name="Omar Teixeira González" userId="4161c8ac-70df-4363-a33f-866eb7fc3731" providerId="ADAL" clId="{0E5198B5-3682-4574-A112-39270DF3713D}" dt="2024-02-19T21:05:42.158" v="239" actId="26606"/>
          <ac:spMkLst>
            <pc:docMk/>
            <pc:sldMk cId="2406273178" sldId="256"/>
            <ac:spMk id="69" creationId="{08C9B587-E65E-4B52-B37C-ABEBB6E87928}"/>
          </ac:spMkLst>
        </pc:spChg>
        <pc:spChg chg="add del">
          <ac:chgData name="Omar Teixeira González" userId="4161c8ac-70df-4363-a33f-866eb7fc3731" providerId="ADAL" clId="{0E5198B5-3682-4574-A112-39270DF3713D}" dt="2024-02-19T21:05:43.121" v="241" actId="26606"/>
          <ac:spMkLst>
            <pc:docMk/>
            <pc:sldMk cId="2406273178" sldId="256"/>
            <ac:spMk id="71" creationId="{5DCB5928-DC7D-4612-9922-441966E15627}"/>
          </ac:spMkLst>
        </pc:spChg>
        <pc:spChg chg="add del">
          <ac:chgData name="Omar Teixeira González" userId="4161c8ac-70df-4363-a33f-866eb7fc3731" providerId="ADAL" clId="{0E5198B5-3682-4574-A112-39270DF3713D}" dt="2024-02-19T21:05:43.121" v="241" actId="26606"/>
          <ac:spMkLst>
            <pc:docMk/>
            <pc:sldMk cId="2406273178" sldId="256"/>
            <ac:spMk id="72" creationId="{682C1161-1736-45EC-99B7-33F3CAE9D517}"/>
          </ac:spMkLst>
        </pc:spChg>
        <pc:spChg chg="add del">
          <ac:chgData name="Omar Teixeira González" userId="4161c8ac-70df-4363-a33f-866eb7fc3731" providerId="ADAL" clId="{0E5198B5-3682-4574-A112-39270DF3713D}" dt="2024-02-19T21:05:43.121" v="241" actId="26606"/>
          <ac:spMkLst>
            <pc:docMk/>
            <pc:sldMk cId="2406273178" sldId="256"/>
            <ac:spMk id="73" creationId="{84D4DDB8-B68F-45B0-9F62-C4279996F672}"/>
          </ac:spMkLst>
        </pc:spChg>
        <pc:spChg chg="add del">
          <ac:chgData name="Omar Teixeira González" userId="4161c8ac-70df-4363-a33f-866eb7fc3731" providerId="ADAL" clId="{0E5198B5-3682-4574-A112-39270DF3713D}" dt="2024-02-19T21:05:43.121" v="241" actId="26606"/>
          <ac:spMkLst>
            <pc:docMk/>
            <pc:sldMk cId="2406273178" sldId="256"/>
            <ac:spMk id="74" creationId="{AF2F604E-43BE-4DC3-B983-E071523364F8}"/>
          </ac:spMkLst>
        </pc:spChg>
        <pc:spChg chg="add del">
          <ac:chgData name="Omar Teixeira González" userId="4161c8ac-70df-4363-a33f-866eb7fc3731" providerId="ADAL" clId="{0E5198B5-3682-4574-A112-39270DF3713D}" dt="2024-02-19T21:05:43.121" v="241" actId="26606"/>
          <ac:spMkLst>
            <pc:docMk/>
            <pc:sldMk cId="2406273178" sldId="256"/>
            <ac:spMk id="75" creationId="{08C9B587-E65E-4B52-B37C-ABEBB6E87928}"/>
          </ac:spMkLst>
        </pc:spChg>
        <pc:spChg chg="add del">
          <ac:chgData name="Omar Teixeira González" userId="4161c8ac-70df-4363-a33f-866eb7fc3731" providerId="ADAL" clId="{0E5198B5-3682-4574-A112-39270DF3713D}" dt="2024-02-19T21:05:44.453" v="243" actId="26606"/>
          <ac:spMkLst>
            <pc:docMk/>
            <pc:sldMk cId="2406273178" sldId="256"/>
            <ac:spMk id="77" creationId="{68AF5748-FED8-45BA-8631-26D1D10F3246}"/>
          </ac:spMkLst>
        </pc:spChg>
        <pc:spChg chg="add del">
          <ac:chgData name="Omar Teixeira González" userId="4161c8ac-70df-4363-a33f-866eb7fc3731" providerId="ADAL" clId="{0E5198B5-3682-4574-A112-39270DF3713D}" dt="2024-02-19T21:05:44.453" v="243" actId="26606"/>
          <ac:spMkLst>
            <pc:docMk/>
            <pc:sldMk cId="2406273178" sldId="256"/>
            <ac:spMk id="78" creationId="{AF2F604E-43BE-4DC3-B983-E071523364F8}"/>
          </ac:spMkLst>
        </pc:spChg>
        <pc:spChg chg="add del">
          <ac:chgData name="Omar Teixeira González" userId="4161c8ac-70df-4363-a33f-866eb7fc3731" providerId="ADAL" clId="{0E5198B5-3682-4574-A112-39270DF3713D}" dt="2024-02-19T21:05:44.453" v="243" actId="26606"/>
          <ac:spMkLst>
            <pc:docMk/>
            <pc:sldMk cId="2406273178" sldId="256"/>
            <ac:spMk id="79" creationId="{08C9B587-E65E-4B52-B37C-ABEBB6E87928}"/>
          </ac:spMkLst>
        </pc:spChg>
        <pc:spChg chg="add del">
          <ac:chgData name="Omar Teixeira González" userId="4161c8ac-70df-4363-a33f-866eb7fc3731" providerId="ADAL" clId="{0E5198B5-3682-4574-A112-39270DF3713D}" dt="2024-02-19T21:05:49.380" v="247" actId="26606"/>
          <ac:spMkLst>
            <pc:docMk/>
            <pc:sldMk cId="2406273178" sldId="256"/>
            <ac:spMk id="81" creationId="{0E2F58BF-12E5-4B5A-AD25-4DAAA2742A7B}"/>
          </ac:spMkLst>
        </pc:spChg>
        <pc:spChg chg="add del">
          <ac:chgData name="Omar Teixeira González" userId="4161c8ac-70df-4363-a33f-866eb7fc3731" providerId="ADAL" clId="{0E5198B5-3682-4574-A112-39270DF3713D}" dt="2024-02-19T21:05:49.380" v="247" actId="26606"/>
          <ac:spMkLst>
            <pc:docMk/>
            <pc:sldMk cId="2406273178" sldId="256"/>
            <ac:spMk id="82" creationId="{AF2F604E-43BE-4DC3-B983-E071523364F8}"/>
          </ac:spMkLst>
        </pc:spChg>
        <pc:spChg chg="add del">
          <ac:chgData name="Omar Teixeira González" userId="4161c8ac-70df-4363-a33f-866eb7fc3731" providerId="ADAL" clId="{0E5198B5-3682-4574-A112-39270DF3713D}" dt="2024-02-19T21:05:49.380" v="247" actId="26606"/>
          <ac:spMkLst>
            <pc:docMk/>
            <pc:sldMk cId="2406273178" sldId="256"/>
            <ac:spMk id="83" creationId="{08C9B587-E65E-4B52-B37C-ABEBB6E87928}"/>
          </ac:spMkLst>
        </pc:spChg>
        <pc:picChg chg="add mod">
          <ac:chgData name="Omar Teixeira González" userId="4161c8ac-70df-4363-a33f-866eb7fc3731" providerId="ADAL" clId="{0E5198B5-3682-4574-A112-39270DF3713D}" dt="2024-02-19T21:07:32.598" v="256" actId="1076"/>
          <ac:picMkLst>
            <pc:docMk/>
            <pc:sldMk cId="2406273178" sldId="256"/>
            <ac:picMk id="4" creationId="{866E6922-F237-95A4-65B5-A3DC246416DA}"/>
          </ac:picMkLst>
        </pc:picChg>
        <pc:picChg chg="mod ord">
          <ac:chgData name="Omar Teixeira González" userId="4161c8ac-70df-4363-a33f-866eb7fc3731" providerId="ADAL" clId="{0E5198B5-3682-4574-A112-39270DF3713D}" dt="2024-02-19T21:06:41.244" v="251" actId="26606"/>
          <ac:picMkLst>
            <pc:docMk/>
            <pc:sldMk cId="2406273178" sldId="256"/>
            <ac:picMk id="6" creationId="{541665A7-EA6E-C9E4-B8C2-432477AE9759}"/>
          </ac:picMkLst>
        </pc:picChg>
      </pc:sldChg>
      <pc:sldChg chg="addSp delSp modSp mod delDesignElem">
        <pc:chgData name="Omar Teixeira González" userId="4161c8ac-70df-4363-a33f-866eb7fc3731" providerId="ADAL" clId="{0E5198B5-3682-4574-A112-39270DF3713D}" dt="2024-02-19T21:22:41.636" v="275" actId="208"/>
        <pc:sldMkLst>
          <pc:docMk/>
          <pc:sldMk cId="1657963617" sldId="257"/>
        </pc:sldMkLst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1657963617" sldId="257"/>
            <ac:spMk id="414" creationId="{2C9A9DA9-7DC8-488B-A882-123947B0F3D9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1657963617" sldId="257"/>
            <ac:spMk id="416" creationId="{57F6BDD4-E066-4008-8011-6CC31AEB4556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1657963617" sldId="257"/>
            <ac:spMk id="418" creationId="{2711A8FB-68FC-45FC-B01E-38F809E2D439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1657963617" sldId="257"/>
            <ac:spMk id="420" creationId="{2A865FE3-5FC9-4049-87CF-30019C46C0F5}"/>
          </ac:spMkLst>
        </pc:spChg>
        <pc:picChg chg="mod">
          <ac:chgData name="Omar Teixeira González" userId="4161c8ac-70df-4363-a33f-866eb7fc3731" providerId="ADAL" clId="{0E5198B5-3682-4574-A112-39270DF3713D}" dt="2024-02-19T21:22:41.636" v="275" actId="208"/>
          <ac:picMkLst>
            <pc:docMk/>
            <pc:sldMk cId="1657963617" sldId="257"/>
            <ac:picMk id="462" creationId="{59EA9B42-7B5D-2A64-32A9-E9CB3C3033AC}"/>
          </ac:picMkLst>
        </pc:picChg>
      </pc:sldChg>
      <pc:sldChg chg="addSp delSp delDesignElem">
        <pc:chgData name="Omar Teixeira González" userId="4161c8ac-70df-4363-a33f-866eb7fc3731" providerId="ADAL" clId="{0E5198B5-3682-4574-A112-39270DF3713D}" dt="2024-02-19T21:08:16.034" v="274"/>
        <pc:sldMkLst>
          <pc:docMk/>
          <pc:sldMk cId="2299172109" sldId="258"/>
        </pc:sldMkLst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2299172109" sldId="258"/>
            <ac:spMk id="32" creationId="{BC68A55F-7B32-44D8-AEE5-1AF40532656C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2299172109" sldId="258"/>
            <ac:spMk id="34" creationId="{CD1AAA2C-FBBE-42AA-B869-31D524B7653F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2299172109" sldId="258"/>
            <ac:spMk id="36" creationId="{5F937BBF-9326-4230-AB1B-F1795E350559}"/>
          </ac:spMkLst>
        </pc:spChg>
      </pc:sldChg>
      <pc:sldChg chg="addSp delSp modSp mod delDesignElem">
        <pc:chgData name="Omar Teixeira González" userId="4161c8ac-70df-4363-a33f-866eb7fc3731" providerId="ADAL" clId="{0E5198B5-3682-4574-A112-39270DF3713D}" dt="2024-02-19T21:08:16.034" v="274"/>
        <pc:sldMkLst>
          <pc:docMk/>
          <pc:sldMk cId="3808232402" sldId="259"/>
        </pc:sldMkLst>
        <pc:spChg chg="mod">
          <ac:chgData name="Omar Teixeira González" userId="4161c8ac-70df-4363-a33f-866eb7fc3731" providerId="ADAL" clId="{0E5198B5-3682-4574-A112-39270DF3713D}" dt="2024-02-19T21:01:28.817" v="185" actId="26606"/>
          <ac:spMkLst>
            <pc:docMk/>
            <pc:sldMk cId="3808232402" sldId="259"/>
            <ac:spMk id="2" creationId="{B76092BC-DE2A-A0A4-38A4-69DBD38169FE}"/>
          </ac:spMkLst>
        </pc:spChg>
        <pc:spChg chg="mod">
          <ac:chgData name="Omar Teixeira González" userId="4161c8ac-70df-4363-a33f-866eb7fc3731" providerId="ADAL" clId="{0E5198B5-3682-4574-A112-39270DF3713D}" dt="2024-02-19T21:01:28.817" v="185" actId="26606"/>
          <ac:spMkLst>
            <pc:docMk/>
            <pc:sldMk cId="3808232402" sldId="259"/>
            <ac:spMk id="3" creationId="{80715E72-661B-73A6-D709-F5428E22302C}"/>
          </ac:spMkLst>
        </pc:spChg>
        <pc:spChg chg="del">
          <ac:chgData name="Omar Teixeira González" userId="4161c8ac-70df-4363-a33f-866eb7fc3731" providerId="ADAL" clId="{0E5198B5-3682-4574-A112-39270DF3713D}" dt="2024-02-19T20:59:32.502" v="172" actId="26606"/>
          <ac:spMkLst>
            <pc:docMk/>
            <pc:sldMk cId="3808232402" sldId="259"/>
            <ac:spMk id="69" creationId="{5DF40726-9B19-4165-9C26-757D16E19E23}"/>
          </ac:spMkLst>
        </pc:spChg>
        <pc:spChg chg="del">
          <ac:chgData name="Omar Teixeira González" userId="4161c8ac-70df-4363-a33f-866eb7fc3731" providerId="ADAL" clId="{0E5198B5-3682-4574-A112-39270DF3713D}" dt="2024-02-19T20:59:32.502" v="172" actId="26606"/>
          <ac:spMkLst>
            <pc:docMk/>
            <pc:sldMk cId="3808232402" sldId="259"/>
            <ac:spMk id="70" creationId="{2089CB41-F399-4AEB-980C-5BFB1049CBED}"/>
          </ac:spMkLst>
        </pc:spChg>
        <pc:spChg chg="del">
          <ac:chgData name="Omar Teixeira González" userId="4161c8ac-70df-4363-a33f-866eb7fc3731" providerId="ADAL" clId="{0E5198B5-3682-4574-A112-39270DF3713D}" dt="2024-02-19T20:59:32.502" v="172" actId="26606"/>
          <ac:spMkLst>
            <pc:docMk/>
            <pc:sldMk cId="3808232402" sldId="259"/>
            <ac:spMk id="71" creationId="{1BFC967B-3DD6-463D-9DB9-6E4419AE0DAA}"/>
          </ac:spMkLst>
        </pc:spChg>
        <pc:spChg chg="add del">
          <ac:chgData name="Omar Teixeira González" userId="4161c8ac-70df-4363-a33f-866eb7fc3731" providerId="ADAL" clId="{0E5198B5-3682-4574-A112-39270DF3713D}" dt="2024-02-19T21:01:28.817" v="185" actId="26606"/>
          <ac:spMkLst>
            <pc:docMk/>
            <pc:sldMk cId="3808232402" sldId="259"/>
            <ac:spMk id="76" creationId="{231BF440-39FA-4087-84CC-2EEC0BBDAF29}"/>
          </ac:spMkLst>
        </pc:spChg>
        <pc:spChg chg="add del">
          <ac:chgData name="Omar Teixeira González" userId="4161c8ac-70df-4363-a33f-866eb7fc3731" providerId="ADAL" clId="{0E5198B5-3682-4574-A112-39270DF3713D}" dt="2024-02-19T21:01:28.817" v="185" actId="26606"/>
          <ac:spMkLst>
            <pc:docMk/>
            <pc:sldMk cId="3808232402" sldId="259"/>
            <ac:spMk id="78" creationId="{F04E4CBA-303B-48BD-8451-C2701CB0EEBF}"/>
          </ac:spMkLst>
        </pc:spChg>
        <pc:spChg chg="add del">
          <ac:chgData name="Omar Teixeira González" userId="4161c8ac-70df-4363-a33f-866eb7fc3731" providerId="ADAL" clId="{0E5198B5-3682-4574-A112-39270DF3713D}" dt="2024-02-19T21:01:28.817" v="185" actId="26606"/>
          <ac:spMkLst>
            <pc:docMk/>
            <pc:sldMk cId="3808232402" sldId="259"/>
            <ac:spMk id="80" creationId="{F6CA58B3-AFCC-4A40-9882-50D5080879B0}"/>
          </ac:spMkLst>
        </pc:spChg>
        <pc:spChg chg="add del">
          <ac:chgData name="Omar Teixeira González" userId="4161c8ac-70df-4363-a33f-866eb7fc3731" providerId="ADAL" clId="{0E5198B5-3682-4574-A112-39270DF3713D}" dt="2024-02-19T21:01:28.817" v="185" actId="26606"/>
          <ac:spMkLst>
            <pc:docMk/>
            <pc:sldMk cId="3808232402" sldId="259"/>
            <ac:spMk id="82" creationId="{75C56826-D4E5-42ED-8529-079651CB3005}"/>
          </ac:spMkLst>
        </pc:spChg>
        <pc:spChg chg="add del">
          <ac:chgData name="Omar Teixeira González" userId="4161c8ac-70df-4363-a33f-866eb7fc3731" providerId="ADAL" clId="{0E5198B5-3682-4574-A112-39270DF3713D}" dt="2024-02-19T21:01:28.817" v="185" actId="26606"/>
          <ac:spMkLst>
            <pc:docMk/>
            <pc:sldMk cId="3808232402" sldId="259"/>
            <ac:spMk id="84" creationId="{82095FCE-EF05-4443-B97A-85DEE3A5CA17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808232402" sldId="259"/>
            <ac:spMk id="89" creationId="{F4F2FC05-7D27-410F-BDA9-ADF4831368C7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808232402" sldId="259"/>
            <ac:spMk id="91" creationId="{9080D120-BD54-46E1-BA37-82F5E8089E90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808232402" sldId="259"/>
            <ac:spMk id="93" creationId="{81D83946-74FA-498A-AC80-9926F041B5C5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808232402" sldId="259"/>
            <ac:spMk id="95" creationId="{5060D983-8B52-443A-8183-2A1DE05618B5}"/>
          </ac:spMkLst>
        </pc:spChg>
        <pc:picChg chg="mod ord">
          <ac:chgData name="Omar Teixeira González" userId="4161c8ac-70df-4363-a33f-866eb7fc3731" providerId="ADAL" clId="{0E5198B5-3682-4574-A112-39270DF3713D}" dt="2024-02-19T21:01:28.817" v="185" actId="26606"/>
          <ac:picMkLst>
            <pc:docMk/>
            <pc:sldMk cId="3808232402" sldId="259"/>
            <ac:picMk id="4" creationId="{6E7C8938-33D7-147D-189A-0627402FD507}"/>
          </ac:picMkLst>
        </pc:picChg>
        <pc:picChg chg="mod ord">
          <ac:chgData name="Omar Teixeira González" userId="4161c8ac-70df-4363-a33f-866eb7fc3731" providerId="ADAL" clId="{0E5198B5-3682-4574-A112-39270DF3713D}" dt="2024-02-19T21:01:28.817" v="185" actId="26606"/>
          <ac:picMkLst>
            <pc:docMk/>
            <pc:sldMk cId="3808232402" sldId="259"/>
            <ac:picMk id="8" creationId="{C0CE1829-560D-F53E-F595-FB4E8C01201A}"/>
          </ac:picMkLst>
        </pc:picChg>
      </pc:sldChg>
      <pc:sldChg chg="addSp delSp modSp mod delDesignElem">
        <pc:chgData name="Omar Teixeira González" userId="4161c8ac-70df-4363-a33f-866eb7fc3731" providerId="ADAL" clId="{0E5198B5-3682-4574-A112-39270DF3713D}" dt="2024-02-19T21:08:16.034" v="274"/>
        <pc:sldMkLst>
          <pc:docMk/>
          <pc:sldMk cId="3991355684" sldId="260"/>
        </pc:sldMkLst>
        <pc:spChg chg="mod">
          <ac:chgData name="Omar Teixeira González" userId="4161c8ac-70df-4363-a33f-866eb7fc3731" providerId="ADAL" clId="{0E5198B5-3682-4574-A112-39270DF3713D}" dt="2024-02-19T21:02:59.379" v="198" actId="26606"/>
          <ac:spMkLst>
            <pc:docMk/>
            <pc:sldMk cId="3991355684" sldId="260"/>
            <ac:spMk id="2" creationId="{88F34175-EC9D-ADB1-5427-33510E5CD6B1}"/>
          </ac:spMkLst>
        </pc:spChg>
        <pc:spChg chg="del">
          <ac:chgData name="Omar Teixeira González" userId="4161c8ac-70df-4363-a33f-866eb7fc3731" providerId="ADAL" clId="{0E5198B5-3682-4574-A112-39270DF3713D}" dt="2024-02-19T21:02:59.379" v="198" actId="26606"/>
          <ac:spMkLst>
            <pc:docMk/>
            <pc:sldMk cId="3991355684" sldId="260"/>
            <ac:spMk id="21" creationId="{BC68A55F-7B32-44D8-AEE5-1AF40532656C}"/>
          </ac:spMkLst>
        </pc:spChg>
        <pc:spChg chg="del">
          <ac:chgData name="Omar Teixeira González" userId="4161c8ac-70df-4363-a33f-866eb7fc3731" providerId="ADAL" clId="{0E5198B5-3682-4574-A112-39270DF3713D}" dt="2024-02-19T21:02:59.379" v="198" actId="26606"/>
          <ac:spMkLst>
            <pc:docMk/>
            <pc:sldMk cId="3991355684" sldId="260"/>
            <ac:spMk id="23" creationId="{CD1AAA2C-FBBE-42AA-B869-31D524B7653F}"/>
          </ac:spMkLst>
        </pc:spChg>
        <pc:spChg chg="del">
          <ac:chgData name="Omar Teixeira González" userId="4161c8ac-70df-4363-a33f-866eb7fc3731" providerId="ADAL" clId="{0E5198B5-3682-4574-A112-39270DF3713D}" dt="2024-02-19T21:02:59.379" v="198" actId="26606"/>
          <ac:spMkLst>
            <pc:docMk/>
            <pc:sldMk cId="3991355684" sldId="260"/>
            <ac:spMk id="25" creationId="{5F937BBF-9326-4230-AB1B-F1795E350559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991355684" sldId="260"/>
            <ac:spMk id="30" creationId="{53B021B3-DE93-4AB7-8A18-CF5F1CED88B8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991355684" sldId="260"/>
            <ac:spMk id="32" creationId="{52D502E5-F6B4-4D58-B4AE-FC466FF15EE8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991355684" sldId="260"/>
            <ac:spMk id="34" creationId="{9DECDBF4-02B6-4BB4-B65B-B8107AD6A9E8}"/>
          </ac:spMkLst>
        </pc:spChg>
        <pc:graphicFrameChg chg="mod modGraphic">
          <ac:chgData name="Omar Teixeira González" userId="4161c8ac-70df-4363-a33f-866eb7fc3731" providerId="ADAL" clId="{0E5198B5-3682-4574-A112-39270DF3713D}" dt="2024-02-19T21:02:59.379" v="198" actId="26606"/>
          <ac:graphicFrameMkLst>
            <pc:docMk/>
            <pc:sldMk cId="3991355684" sldId="260"/>
            <ac:graphicFrameMk id="5" creationId="{A2FDB080-7320-CA82-B33D-32C58878B162}"/>
          </ac:graphicFrameMkLst>
        </pc:graphicFrameChg>
      </pc:sldChg>
      <pc:sldChg chg="addSp delSp modSp mod delDesignElem">
        <pc:chgData name="Omar Teixeira González" userId="4161c8ac-70df-4363-a33f-866eb7fc3731" providerId="ADAL" clId="{0E5198B5-3682-4574-A112-39270DF3713D}" dt="2024-02-19T21:08:16.034" v="274"/>
        <pc:sldMkLst>
          <pc:docMk/>
          <pc:sldMk cId="3368376593" sldId="261"/>
        </pc:sldMkLst>
        <pc:spChg chg="mod">
          <ac:chgData name="Omar Teixeira González" userId="4161c8ac-70df-4363-a33f-866eb7fc3731" providerId="ADAL" clId="{0E5198B5-3682-4574-A112-39270DF3713D}" dt="2024-02-19T21:01:33.053" v="186" actId="26606"/>
          <ac:spMkLst>
            <pc:docMk/>
            <pc:sldMk cId="3368376593" sldId="261"/>
            <ac:spMk id="2" creationId="{B76092BC-DE2A-A0A4-38A4-69DBD38169FE}"/>
          </ac:spMkLst>
        </pc:spChg>
        <pc:spChg chg="mod">
          <ac:chgData name="Omar Teixeira González" userId="4161c8ac-70df-4363-a33f-866eb7fc3731" providerId="ADAL" clId="{0E5198B5-3682-4574-A112-39270DF3713D}" dt="2024-02-19T21:01:33.053" v="186" actId="26606"/>
          <ac:spMkLst>
            <pc:docMk/>
            <pc:sldMk cId="3368376593" sldId="261"/>
            <ac:spMk id="3" creationId="{80715E72-661B-73A6-D709-F5428E22302C}"/>
          </ac:spMkLst>
        </pc:spChg>
        <pc:spChg chg="ord">
          <ac:chgData name="Omar Teixeira González" userId="4161c8ac-70df-4363-a33f-866eb7fc3731" providerId="ADAL" clId="{0E5198B5-3682-4574-A112-39270DF3713D}" dt="2024-02-19T20:51:09.111" v="22" actId="26606"/>
          <ac:spMkLst>
            <pc:docMk/>
            <pc:sldMk cId="3368376593" sldId="261"/>
            <ac:spMk id="5" creationId="{C1AD6FD3-78E6-C63E-F8FE-E048799645D5}"/>
          </ac:spMkLst>
        </pc:spChg>
        <pc:spChg chg="add del">
          <ac:chgData name="Omar Teixeira González" userId="4161c8ac-70df-4363-a33f-866eb7fc3731" providerId="ADAL" clId="{0E5198B5-3682-4574-A112-39270DF3713D}" dt="2024-02-19T20:59:28.425" v="171" actId="26606"/>
          <ac:spMkLst>
            <pc:docMk/>
            <pc:sldMk cId="3368376593" sldId="261"/>
            <ac:spMk id="69" creationId="{5DF40726-9B19-4165-9C26-757D16E19E23}"/>
          </ac:spMkLst>
        </pc:spChg>
        <pc:spChg chg="add del">
          <ac:chgData name="Omar Teixeira González" userId="4161c8ac-70df-4363-a33f-866eb7fc3731" providerId="ADAL" clId="{0E5198B5-3682-4574-A112-39270DF3713D}" dt="2024-02-19T20:59:28.425" v="171" actId="26606"/>
          <ac:spMkLst>
            <pc:docMk/>
            <pc:sldMk cId="3368376593" sldId="261"/>
            <ac:spMk id="70" creationId="{2089CB41-F399-4AEB-980C-5BFB1049CBED}"/>
          </ac:spMkLst>
        </pc:spChg>
        <pc:spChg chg="add del">
          <ac:chgData name="Omar Teixeira González" userId="4161c8ac-70df-4363-a33f-866eb7fc3731" providerId="ADAL" clId="{0E5198B5-3682-4574-A112-39270DF3713D}" dt="2024-02-19T20:59:28.425" v="171" actId="26606"/>
          <ac:spMkLst>
            <pc:docMk/>
            <pc:sldMk cId="3368376593" sldId="261"/>
            <ac:spMk id="71" creationId="{1BFC967B-3DD6-463D-9DB9-6E4419AE0DAA}"/>
          </ac:spMkLst>
        </pc:spChg>
        <pc:spChg chg="add del">
          <ac:chgData name="Omar Teixeira González" userId="4161c8ac-70df-4363-a33f-866eb7fc3731" providerId="ADAL" clId="{0E5198B5-3682-4574-A112-39270DF3713D}" dt="2024-02-19T20:51:06.672" v="20" actId="26606"/>
          <ac:spMkLst>
            <pc:docMk/>
            <pc:sldMk cId="3368376593" sldId="261"/>
            <ac:spMk id="73" creationId="{63F5877B-98C7-49DD-83AB-0F6F57CB6543}"/>
          </ac:spMkLst>
        </pc:spChg>
        <pc:spChg chg="add del">
          <ac:chgData name="Omar Teixeira González" userId="4161c8ac-70df-4363-a33f-866eb7fc3731" providerId="ADAL" clId="{0E5198B5-3682-4574-A112-39270DF3713D}" dt="2024-02-19T20:51:06.672" v="20" actId="26606"/>
          <ac:spMkLst>
            <pc:docMk/>
            <pc:sldMk cId="3368376593" sldId="261"/>
            <ac:spMk id="74" creationId="{4EA91930-66BC-4C41-B4F5-C31EB216F64B}"/>
          </ac:spMkLst>
        </pc:spChg>
        <pc:spChg chg="add del">
          <ac:chgData name="Omar Teixeira González" userId="4161c8ac-70df-4363-a33f-866eb7fc3731" providerId="ADAL" clId="{0E5198B5-3682-4574-A112-39270DF3713D}" dt="2024-02-19T20:51:06.672" v="20" actId="26606"/>
          <ac:spMkLst>
            <pc:docMk/>
            <pc:sldMk cId="3368376593" sldId="261"/>
            <ac:spMk id="75" creationId="{6313CF8F-B436-401E-9575-DE0F8E8B5B17}"/>
          </ac:spMkLst>
        </pc:spChg>
        <pc:spChg chg="add del">
          <ac:chgData name="Omar Teixeira González" userId="4161c8ac-70df-4363-a33f-866eb7fc3731" providerId="ADAL" clId="{0E5198B5-3682-4574-A112-39270DF3713D}" dt="2024-02-19T20:50:58.260" v="18" actId="26606"/>
          <ac:spMkLst>
            <pc:docMk/>
            <pc:sldMk cId="3368376593" sldId="261"/>
            <ac:spMk id="76" creationId="{63F5877B-98C7-49DD-83AB-0F6F57CB6543}"/>
          </ac:spMkLst>
        </pc:spChg>
        <pc:spChg chg="add del">
          <ac:chgData name="Omar Teixeira González" userId="4161c8ac-70df-4363-a33f-866eb7fc3731" providerId="ADAL" clId="{0E5198B5-3682-4574-A112-39270DF3713D}" dt="2024-02-19T20:51:06.672" v="20" actId="26606"/>
          <ac:spMkLst>
            <pc:docMk/>
            <pc:sldMk cId="3368376593" sldId="261"/>
            <ac:spMk id="77" creationId="{2A38CFE9-C30A-4551-ACCB-D5808FBC39CD}"/>
          </ac:spMkLst>
        </pc:spChg>
        <pc:spChg chg="add del">
          <ac:chgData name="Omar Teixeira González" userId="4161c8ac-70df-4363-a33f-866eb7fc3731" providerId="ADAL" clId="{0E5198B5-3682-4574-A112-39270DF3713D}" dt="2024-02-19T20:50:58.260" v="18" actId="26606"/>
          <ac:spMkLst>
            <pc:docMk/>
            <pc:sldMk cId="3368376593" sldId="261"/>
            <ac:spMk id="78" creationId="{4EA91930-66BC-4C41-B4F5-C31EB216F64B}"/>
          </ac:spMkLst>
        </pc:spChg>
        <pc:spChg chg="add del">
          <ac:chgData name="Omar Teixeira González" userId="4161c8ac-70df-4363-a33f-866eb7fc3731" providerId="ADAL" clId="{0E5198B5-3682-4574-A112-39270DF3713D}" dt="2024-02-19T20:51:06.672" v="20" actId="26606"/>
          <ac:spMkLst>
            <pc:docMk/>
            <pc:sldMk cId="3368376593" sldId="261"/>
            <ac:spMk id="79" creationId="{67EF550F-47CE-4FB2-9DAC-12AD835C833D}"/>
          </ac:spMkLst>
        </pc:spChg>
        <pc:spChg chg="add del">
          <ac:chgData name="Omar Teixeira González" userId="4161c8ac-70df-4363-a33f-866eb7fc3731" providerId="ADAL" clId="{0E5198B5-3682-4574-A112-39270DF3713D}" dt="2024-02-19T20:50:58.260" v="18" actId="26606"/>
          <ac:spMkLst>
            <pc:docMk/>
            <pc:sldMk cId="3368376593" sldId="261"/>
            <ac:spMk id="80" creationId="{6313CF8F-B436-401E-9575-DE0F8E8B5B17}"/>
          </ac:spMkLst>
        </pc:spChg>
        <pc:spChg chg="add del">
          <ac:chgData name="Omar Teixeira González" userId="4161c8ac-70df-4363-a33f-866eb7fc3731" providerId="ADAL" clId="{0E5198B5-3682-4574-A112-39270DF3713D}" dt="2024-02-19T20:51:09.111" v="22" actId="26606"/>
          <ac:spMkLst>
            <pc:docMk/>
            <pc:sldMk cId="3368376593" sldId="261"/>
            <ac:spMk id="81" creationId="{DB90EDA9-2517-46EC-B6D4-3918D04786C1}"/>
          </ac:spMkLst>
        </pc:spChg>
        <pc:spChg chg="add del">
          <ac:chgData name="Omar Teixeira González" userId="4161c8ac-70df-4363-a33f-866eb7fc3731" providerId="ADAL" clId="{0E5198B5-3682-4574-A112-39270DF3713D}" dt="2024-02-19T20:50:58.260" v="18" actId="26606"/>
          <ac:spMkLst>
            <pc:docMk/>
            <pc:sldMk cId="3368376593" sldId="261"/>
            <ac:spMk id="82" creationId="{2A38CFE9-C30A-4551-ACCB-D5808FBC39CD}"/>
          </ac:spMkLst>
        </pc:spChg>
        <pc:spChg chg="add del">
          <ac:chgData name="Omar Teixeira González" userId="4161c8ac-70df-4363-a33f-866eb7fc3731" providerId="ADAL" clId="{0E5198B5-3682-4574-A112-39270DF3713D}" dt="2024-02-19T20:51:09.111" v="22" actId="26606"/>
          <ac:spMkLst>
            <pc:docMk/>
            <pc:sldMk cId="3368376593" sldId="261"/>
            <ac:spMk id="83" creationId="{D449B1F2-532C-44C7-8AC7-28EA15EE02CB}"/>
          </ac:spMkLst>
        </pc:spChg>
        <pc:spChg chg="add del">
          <ac:chgData name="Omar Teixeira González" userId="4161c8ac-70df-4363-a33f-866eb7fc3731" providerId="ADAL" clId="{0E5198B5-3682-4574-A112-39270DF3713D}" dt="2024-02-19T20:50:58.260" v="18" actId="26606"/>
          <ac:spMkLst>
            <pc:docMk/>
            <pc:sldMk cId="3368376593" sldId="261"/>
            <ac:spMk id="84" creationId="{67EF550F-47CE-4FB2-9DAC-12AD835C833D}"/>
          </ac:spMkLst>
        </pc:spChg>
        <pc:spChg chg="add del">
          <ac:chgData name="Omar Teixeira González" userId="4161c8ac-70df-4363-a33f-866eb7fc3731" providerId="ADAL" clId="{0E5198B5-3682-4574-A112-39270DF3713D}" dt="2024-02-19T20:51:09.111" v="22" actId="26606"/>
          <ac:spMkLst>
            <pc:docMk/>
            <pc:sldMk cId="3368376593" sldId="261"/>
            <ac:spMk id="85" creationId="{EE7D3784-5CF9-4282-9B1C-523957852BF6}"/>
          </ac:spMkLst>
        </pc:spChg>
        <pc:spChg chg="add del">
          <ac:chgData name="Omar Teixeira González" userId="4161c8ac-70df-4363-a33f-866eb7fc3731" providerId="ADAL" clId="{0E5198B5-3682-4574-A112-39270DF3713D}" dt="2024-02-19T20:59:04.156" v="168" actId="26606"/>
          <ac:spMkLst>
            <pc:docMk/>
            <pc:sldMk cId="3368376593" sldId="261"/>
            <ac:spMk id="86" creationId="{231BF440-39FA-4087-84CC-2EEC0BBDAF29}"/>
          </ac:spMkLst>
        </pc:spChg>
        <pc:spChg chg="add del">
          <ac:chgData name="Omar Teixeira González" userId="4161c8ac-70df-4363-a33f-866eb7fc3731" providerId="ADAL" clId="{0E5198B5-3682-4574-A112-39270DF3713D}" dt="2024-02-19T20:59:04.156" v="168" actId="26606"/>
          <ac:spMkLst>
            <pc:docMk/>
            <pc:sldMk cId="3368376593" sldId="261"/>
            <ac:spMk id="87" creationId="{F04E4CBA-303B-48BD-8451-C2701CB0EEBF}"/>
          </ac:spMkLst>
        </pc:spChg>
        <pc:spChg chg="add del">
          <ac:chgData name="Omar Teixeira González" userId="4161c8ac-70df-4363-a33f-866eb7fc3731" providerId="ADAL" clId="{0E5198B5-3682-4574-A112-39270DF3713D}" dt="2024-02-19T20:59:04.156" v="168" actId="26606"/>
          <ac:spMkLst>
            <pc:docMk/>
            <pc:sldMk cId="3368376593" sldId="261"/>
            <ac:spMk id="88" creationId="{F6CA58B3-AFCC-4A40-9882-50D5080879B0}"/>
          </ac:spMkLst>
        </pc:spChg>
        <pc:spChg chg="add del">
          <ac:chgData name="Omar Teixeira González" userId="4161c8ac-70df-4363-a33f-866eb7fc3731" providerId="ADAL" clId="{0E5198B5-3682-4574-A112-39270DF3713D}" dt="2024-02-19T20:59:04.156" v="168" actId="26606"/>
          <ac:spMkLst>
            <pc:docMk/>
            <pc:sldMk cId="3368376593" sldId="261"/>
            <ac:spMk id="89" creationId="{75C56826-D4E5-42ED-8529-079651CB3005}"/>
          </ac:spMkLst>
        </pc:spChg>
        <pc:spChg chg="add del">
          <ac:chgData name="Omar Teixeira González" userId="4161c8ac-70df-4363-a33f-866eb7fc3731" providerId="ADAL" clId="{0E5198B5-3682-4574-A112-39270DF3713D}" dt="2024-02-19T20:59:04.156" v="168" actId="26606"/>
          <ac:spMkLst>
            <pc:docMk/>
            <pc:sldMk cId="3368376593" sldId="261"/>
            <ac:spMk id="90" creationId="{82095FCE-EF05-4443-B97A-85DEE3A5CA17}"/>
          </ac:spMkLst>
        </pc:spChg>
        <pc:spChg chg="add del">
          <ac:chgData name="Omar Teixeira González" userId="4161c8ac-70df-4363-a33f-866eb7fc3731" providerId="ADAL" clId="{0E5198B5-3682-4574-A112-39270DF3713D}" dt="2024-02-19T21:01:33.053" v="186" actId="26606"/>
          <ac:spMkLst>
            <pc:docMk/>
            <pc:sldMk cId="3368376593" sldId="261"/>
            <ac:spMk id="91" creationId="{231BF440-39FA-4087-84CC-2EEC0BBDAF29}"/>
          </ac:spMkLst>
        </pc:spChg>
        <pc:spChg chg="add del">
          <ac:chgData name="Omar Teixeira González" userId="4161c8ac-70df-4363-a33f-866eb7fc3731" providerId="ADAL" clId="{0E5198B5-3682-4574-A112-39270DF3713D}" dt="2024-02-19T21:01:33.053" v="186" actId="26606"/>
          <ac:spMkLst>
            <pc:docMk/>
            <pc:sldMk cId="3368376593" sldId="261"/>
            <ac:spMk id="92" creationId="{F04E4CBA-303B-48BD-8451-C2701CB0EEBF}"/>
          </ac:spMkLst>
        </pc:spChg>
        <pc:spChg chg="add del">
          <ac:chgData name="Omar Teixeira González" userId="4161c8ac-70df-4363-a33f-866eb7fc3731" providerId="ADAL" clId="{0E5198B5-3682-4574-A112-39270DF3713D}" dt="2024-02-19T21:01:33.053" v="186" actId="26606"/>
          <ac:spMkLst>
            <pc:docMk/>
            <pc:sldMk cId="3368376593" sldId="261"/>
            <ac:spMk id="93" creationId="{F6CA58B3-AFCC-4A40-9882-50D5080879B0}"/>
          </ac:spMkLst>
        </pc:spChg>
        <pc:spChg chg="add del">
          <ac:chgData name="Omar Teixeira González" userId="4161c8ac-70df-4363-a33f-866eb7fc3731" providerId="ADAL" clId="{0E5198B5-3682-4574-A112-39270DF3713D}" dt="2024-02-19T21:01:33.053" v="186" actId="26606"/>
          <ac:spMkLst>
            <pc:docMk/>
            <pc:sldMk cId="3368376593" sldId="261"/>
            <ac:spMk id="94" creationId="{75C56826-D4E5-42ED-8529-079651CB3005}"/>
          </ac:spMkLst>
        </pc:spChg>
        <pc:spChg chg="add del">
          <ac:chgData name="Omar Teixeira González" userId="4161c8ac-70df-4363-a33f-866eb7fc3731" providerId="ADAL" clId="{0E5198B5-3682-4574-A112-39270DF3713D}" dt="2024-02-19T21:01:33.053" v="186" actId="26606"/>
          <ac:spMkLst>
            <pc:docMk/>
            <pc:sldMk cId="3368376593" sldId="261"/>
            <ac:spMk id="95" creationId="{82095FCE-EF05-4443-B97A-85DEE3A5CA17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368376593" sldId="261"/>
            <ac:spMk id="100" creationId="{F4F2FC05-7D27-410F-BDA9-ADF4831368C7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368376593" sldId="261"/>
            <ac:spMk id="102" creationId="{9080D120-BD54-46E1-BA37-82F5E8089E90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368376593" sldId="261"/>
            <ac:spMk id="104" creationId="{81D83946-74FA-498A-AC80-9926F041B5C5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368376593" sldId="261"/>
            <ac:spMk id="106" creationId="{5060D983-8B52-443A-8183-2A1DE05618B5}"/>
          </ac:spMkLst>
        </pc:spChg>
        <pc:graphicFrameChg chg="add mod">
          <ac:chgData name="Omar Teixeira González" userId="4161c8ac-70df-4363-a33f-866eb7fc3731" providerId="ADAL" clId="{0E5198B5-3682-4574-A112-39270DF3713D}" dt="2024-02-19T20:53:10.730" v="54"/>
          <ac:graphicFrameMkLst>
            <pc:docMk/>
            <pc:sldMk cId="3368376593" sldId="261"/>
            <ac:graphicFrameMk id="9" creationId="{D676895F-ACBE-2791-17CF-79F4D791A70C}"/>
          </ac:graphicFrameMkLst>
        </pc:graphicFrameChg>
        <pc:picChg chg="add del">
          <ac:chgData name="Omar Teixeira González" userId="4161c8ac-70df-4363-a33f-866eb7fc3731" providerId="ADAL" clId="{0E5198B5-3682-4574-A112-39270DF3713D}" dt="2024-02-19T20:49:44.243" v="9" actId="478"/>
          <ac:picMkLst>
            <pc:docMk/>
            <pc:sldMk cId="3368376593" sldId="261"/>
            <ac:picMk id="4" creationId="{65E25854-7F78-5244-0828-2B5F1DD22AF0}"/>
          </ac:picMkLst>
        </pc:picChg>
        <pc:picChg chg="add mod">
          <ac:chgData name="Omar Teixeira González" userId="4161c8ac-70df-4363-a33f-866eb7fc3731" providerId="ADAL" clId="{0E5198B5-3682-4574-A112-39270DF3713D}" dt="2024-02-19T20:49:24.571" v="2"/>
          <ac:picMkLst>
            <pc:docMk/>
            <pc:sldMk cId="3368376593" sldId="261"/>
            <ac:picMk id="6" creationId="{B12E4886-595E-E4DC-4FCA-096E80254C8B}"/>
          </ac:picMkLst>
        </pc:picChg>
        <pc:picChg chg="add mod ord">
          <ac:chgData name="Omar Teixeira González" userId="4161c8ac-70df-4363-a33f-866eb7fc3731" providerId="ADAL" clId="{0E5198B5-3682-4574-A112-39270DF3713D}" dt="2024-02-19T21:02:05.049" v="192" actId="1076"/>
          <ac:picMkLst>
            <pc:docMk/>
            <pc:sldMk cId="3368376593" sldId="261"/>
            <ac:picMk id="7" creationId="{DE2BDF91-A764-CDA3-3DA7-793FA698F5A4}"/>
          </ac:picMkLst>
        </pc:picChg>
        <pc:picChg chg="add mod ord">
          <ac:chgData name="Omar Teixeira González" userId="4161c8ac-70df-4363-a33f-866eb7fc3731" providerId="ADAL" clId="{0E5198B5-3682-4574-A112-39270DF3713D}" dt="2024-02-19T21:02:09.705" v="193" actId="1076"/>
          <ac:picMkLst>
            <pc:docMk/>
            <pc:sldMk cId="3368376593" sldId="261"/>
            <ac:picMk id="8" creationId="{551B50D5-6B19-930D-075A-EECB22891881}"/>
          </ac:picMkLst>
        </pc:picChg>
      </pc:sldChg>
      <pc:sldChg chg="addSp delSp modSp mod delDesignElem">
        <pc:chgData name="Omar Teixeira González" userId="4161c8ac-70df-4363-a33f-866eb7fc3731" providerId="ADAL" clId="{0E5198B5-3682-4574-A112-39270DF3713D}" dt="2024-02-19T21:08:16.034" v="274"/>
        <pc:sldMkLst>
          <pc:docMk/>
          <pc:sldMk cId="1216412979" sldId="262"/>
        </pc:sldMkLst>
        <pc:spChg chg="mod">
          <ac:chgData name="Omar Teixeira González" userId="4161c8ac-70df-4363-a33f-866eb7fc3731" providerId="ADAL" clId="{0E5198B5-3682-4574-A112-39270DF3713D}" dt="2024-02-19T21:03:10.661" v="200" actId="26606"/>
          <ac:spMkLst>
            <pc:docMk/>
            <pc:sldMk cId="1216412979" sldId="262"/>
            <ac:spMk id="2" creationId="{88F34175-EC9D-ADB1-5427-33510E5CD6B1}"/>
          </ac:spMkLst>
        </pc:spChg>
        <pc:spChg chg="del">
          <ac:chgData name="Omar Teixeira González" userId="4161c8ac-70df-4363-a33f-866eb7fc3731" providerId="ADAL" clId="{0E5198B5-3682-4574-A112-39270DF3713D}" dt="2024-02-19T21:02:50.798" v="197" actId="26606"/>
          <ac:spMkLst>
            <pc:docMk/>
            <pc:sldMk cId="1216412979" sldId="262"/>
            <ac:spMk id="21" creationId="{BC68A55F-7B32-44D8-AEE5-1AF40532656C}"/>
          </ac:spMkLst>
        </pc:spChg>
        <pc:spChg chg="del">
          <ac:chgData name="Omar Teixeira González" userId="4161c8ac-70df-4363-a33f-866eb7fc3731" providerId="ADAL" clId="{0E5198B5-3682-4574-A112-39270DF3713D}" dt="2024-02-19T21:02:50.798" v="197" actId="26606"/>
          <ac:spMkLst>
            <pc:docMk/>
            <pc:sldMk cId="1216412979" sldId="262"/>
            <ac:spMk id="23" creationId="{CD1AAA2C-FBBE-42AA-B869-31D524B7653F}"/>
          </ac:spMkLst>
        </pc:spChg>
        <pc:spChg chg="del">
          <ac:chgData name="Omar Teixeira González" userId="4161c8ac-70df-4363-a33f-866eb7fc3731" providerId="ADAL" clId="{0E5198B5-3682-4574-A112-39270DF3713D}" dt="2024-02-19T21:02:50.798" v="197" actId="26606"/>
          <ac:spMkLst>
            <pc:docMk/>
            <pc:sldMk cId="1216412979" sldId="262"/>
            <ac:spMk id="25" creationId="{5F937BBF-9326-4230-AB1B-F1795E350559}"/>
          </ac:spMkLst>
        </pc:spChg>
        <pc:spChg chg="add del">
          <ac:chgData name="Omar Teixeira González" userId="4161c8ac-70df-4363-a33f-866eb7fc3731" providerId="ADAL" clId="{0E5198B5-3682-4574-A112-39270DF3713D}" dt="2024-02-19T21:03:10.661" v="200" actId="26606"/>
          <ac:spMkLst>
            <pc:docMk/>
            <pc:sldMk cId="1216412979" sldId="262"/>
            <ac:spMk id="30" creationId="{AFF8D2E5-2C4E-47B1-930B-6C82B7C31331}"/>
          </ac:spMkLst>
        </pc:spChg>
        <pc:spChg chg="add del">
          <ac:chgData name="Omar Teixeira González" userId="4161c8ac-70df-4363-a33f-866eb7fc3731" providerId="ADAL" clId="{0E5198B5-3682-4574-A112-39270DF3713D}" dt="2024-02-19T21:03:10.661" v="200" actId="26606"/>
          <ac:spMkLst>
            <pc:docMk/>
            <pc:sldMk cId="1216412979" sldId="262"/>
            <ac:spMk id="32" creationId="{801E4ADA-0EA9-4930-846E-3C11E8BED6DD}"/>
          </ac:spMkLst>
        </pc:spChg>
        <pc:spChg chg="add del">
          <ac:chgData name="Omar Teixeira González" userId="4161c8ac-70df-4363-a33f-866eb7fc3731" providerId="ADAL" clId="{0E5198B5-3682-4574-A112-39270DF3713D}" dt="2024-02-19T21:03:10.661" v="200" actId="26606"/>
          <ac:spMkLst>
            <pc:docMk/>
            <pc:sldMk cId="1216412979" sldId="262"/>
            <ac:spMk id="34" creationId="{FB92FFCE-0C90-454E-AA25-D4EE9A6C39C5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1216412979" sldId="262"/>
            <ac:spMk id="39" creationId="{53B021B3-DE93-4AB7-8A18-CF5F1CED88B8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1216412979" sldId="262"/>
            <ac:spMk id="41" creationId="{52D502E5-F6B4-4D58-B4AE-FC466FF15EE8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1216412979" sldId="262"/>
            <ac:spMk id="43" creationId="{9DECDBF4-02B6-4BB4-B65B-B8107AD6A9E8}"/>
          </ac:spMkLst>
        </pc:spChg>
        <pc:graphicFrameChg chg="mod modGraphic">
          <ac:chgData name="Omar Teixeira González" userId="4161c8ac-70df-4363-a33f-866eb7fc3731" providerId="ADAL" clId="{0E5198B5-3682-4574-A112-39270DF3713D}" dt="2024-02-19T21:03:10.661" v="200" actId="26606"/>
          <ac:graphicFrameMkLst>
            <pc:docMk/>
            <pc:sldMk cId="1216412979" sldId="262"/>
            <ac:graphicFrameMk id="5" creationId="{A2FDB080-7320-CA82-B33D-32C58878B162}"/>
          </ac:graphicFrameMkLst>
        </pc:graphicFrameChg>
      </pc:sldChg>
      <pc:sldChg chg="addSp delSp modSp mod delDesignElem">
        <pc:chgData name="Omar Teixeira González" userId="4161c8ac-70df-4363-a33f-866eb7fc3731" providerId="ADAL" clId="{0E5198B5-3682-4574-A112-39270DF3713D}" dt="2024-02-19T21:08:16.034" v="274"/>
        <pc:sldMkLst>
          <pc:docMk/>
          <pc:sldMk cId="3204906687" sldId="263"/>
        </pc:sldMkLst>
        <pc:spChg chg="mod">
          <ac:chgData name="Omar Teixeira González" userId="4161c8ac-70df-4363-a33f-866eb7fc3731" providerId="ADAL" clId="{0E5198B5-3682-4574-A112-39270DF3713D}" dt="2024-02-19T21:03:16.858" v="201" actId="26606"/>
          <ac:spMkLst>
            <pc:docMk/>
            <pc:sldMk cId="3204906687" sldId="263"/>
            <ac:spMk id="2" creationId="{88F34175-EC9D-ADB1-5427-33510E5CD6B1}"/>
          </ac:spMkLst>
        </pc:spChg>
        <pc:spChg chg="del">
          <ac:chgData name="Omar Teixeira González" userId="4161c8ac-70df-4363-a33f-866eb7fc3731" providerId="ADAL" clId="{0E5198B5-3682-4574-A112-39270DF3713D}" dt="2024-02-19T21:02:27.703" v="194" actId="26606"/>
          <ac:spMkLst>
            <pc:docMk/>
            <pc:sldMk cId="3204906687" sldId="263"/>
            <ac:spMk id="21" creationId="{BC68A55F-7B32-44D8-AEE5-1AF40532656C}"/>
          </ac:spMkLst>
        </pc:spChg>
        <pc:spChg chg="del">
          <ac:chgData name="Omar Teixeira González" userId="4161c8ac-70df-4363-a33f-866eb7fc3731" providerId="ADAL" clId="{0E5198B5-3682-4574-A112-39270DF3713D}" dt="2024-02-19T21:02:27.703" v="194" actId="26606"/>
          <ac:spMkLst>
            <pc:docMk/>
            <pc:sldMk cId="3204906687" sldId="263"/>
            <ac:spMk id="23" creationId="{CD1AAA2C-FBBE-42AA-B869-31D524B7653F}"/>
          </ac:spMkLst>
        </pc:spChg>
        <pc:spChg chg="del">
          <ac:chgData name="Omar Teixeira González" userId="4161c8ac-70df-4363-a33f-866eb7fc3731" providerId="ADAL" clId="{0E5198B5-3682-4574-A112-39270DF3713D}" dt="2024-02-19T21:02:27.703" v="194" actId="26606"/>
          <ac:spMkLst>
            <pc:docMk/>
            <pc:sldMk cId="3204906687" sldId="263"/>
            <ac:spMk id="25" creationId="{5F937BBF-9326-4230-AB1B-F1795E350559}"/>
          </ac:spMkLst>
        </pc:spChg>
        <pc:spChg chg="add del">
          <ac:chgData name="Omar Teixeira González" userId="4161c8ac-70df-4363-a33f-866eb7fc3731" providerId="ADAL" clId="{0E5198B5-3682-4574-A112-39270DF3713D}" dt="2024-02-19T21:03:03.303" v="199" actId="26606"/>
          <ac:spMkLst>
            <pc:docMk/>
            <pc:sldMk cId="3204906687" sldId="263"/>
            <ac:spMk id="30" creationId="{53B021B3-DE93-4AB7-8A18-CF5F1CED88B8}"/>
          </ac:spMkLst>
        </pc:spChg>
        <pc:spChg chg="add del">
          <ac:chgData name="Omar Teixeira González" userId="4161c8ac-70df-4363-a33f-866eb7fc3731" providerId="ADAL" clId="{0E5198B5-3682-4574-A112-39270DF3713D}" dt="2024-02-19T21:03:03.303" v="199" actId="26606"/>
          <ac:spMkLst>
            <pc:docMk/>
            <pc:sldMk cId="3204906687" sldId="263"/>
            <ac:spMk id="32" creationId="{52D502E5-F6B4-4D58-B4AE-FC466FF15EE8}"/>
          </ac:spMkLst>
        </pc:spChg>
        <pc:spChg chg="add del">
          <ac:chgData name="Omar Teixeira González" userId="4161c8ac-70df-4363-a33f-866eb7fc3731" providerId="ADAL" clId="{0E5198B5-3682-4574-A112-39270DF3713D}" dt="2024-02-19T21:03:03.303" v="199" actId="26606"/>
          <ac:spMkLst>
            <pc:docMk/>
            <pc:sldMk cId="3204906687" sldId="263"/>
            <ac:spMk id="34" creationId="{9DECDBF4-02B6-4BB4-B65B-B8107AD6A9E8}"/>
          </ac:spMkLst>
        </pc:spChg>
        <pc:spChg chg="add del">
          <ac:chgData name="Omar Teixeira González" userId="4161c8ac-70df-4363-a33f-866eb7fc3731" providerId="ADAL" clId="{0E5198B5-3682-4574-A112-39270DF3713D}" dt="2024-02-19T21:03:16.858" v="201" actId="26606"/>
          <ac:spMkLst>
            <pc:docMk/>
            <pc:sldMk cId="3204906687" sldId="263"/>
            <ac:spMk id="39" creationId="{81D377EB-C9D2-4ED0-86A6-740A297E3EAC}"/>
          </ac:spMkLst>
        </pc:spChg>
        <pc:spChg chg="add del">
          <ac:chgData name="Omar Teixeira González" userId="4161c8ac-70df-4363-a33f-866eb7fc3731" providerId="ADAL" clId="{0E5198B5-3682-4574-A112-39270DF3713D}" dt="2024-02-19T21:03:16.858" v="201" actId="26606"/>
          <ac:spMkLst>
            <pc:docMk/>
            <pc:sldMk cId="3204906687" sldId="263"/>
            <ac:spMk id="41" creationId="{066346BE-FDB4-4772-A696-0719490ABD64}"/>
          </ac:spMkLst>
        </pc:spChg>
        <pc:spChg chg="add del">
          <ac:chgData name="Omar Teixeira González" userId="4161c8ac-70df-4363-a33f-866eb7fc3731" providerId="ADAL" clId="{0E5198B5-3682-4574-A112-39270DF3713D}" dt="2024-02-19T21:03:16.858" v="201" actId="26606"/>
          <ac:spMkLst>
            <pc:docMk/>
            <pc:sldMk cId="3204906687" sldId="263"/>
            <ac:spMk id="43" creationId="{FB92FFCE-0C90-454E-AA25-D4EE9A6C39C5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204906687" sldId="263"/>
            <ac:spMk id="48" creationId="{53B021B3-DE93-4AB7-8A18-CF5F1CED88B8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204906687" sldId="263"/>
            <ac:spMk id="50" creationId="{52D502E5-F6B4-4D58-B4AE-FC466FF15EE8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204906687" sldId="263"/>
            <ac:spMk id="52" creationId="{9DECDBF4-02B6-4BB4-B65B-B8107AD6A9E8}"/>
          </ac:spMkLst>
        </pc:spChg>
        <pc:graphicFrameChg chg="mod modGraphic">
          <ac:chgData name="Omar Teixeira González" userId="4161c8ac-70df-4363-a33f-866eb7fc3731" providerId="ADAL" clId="{0E5198B5-3682-4574-A112-39270DF3713D}" dt="2024-02-19T21:03:16.858" v="201" actId="26606"/>
          <ac:graphicFrameMkLst>
            <pc:docMk/>
            <pc:sldMk cId="3204906687" sldId="263"/>
            <ac:graphicFrameMk id="5" creationId="{A2FDB080-7320-CA82-B33D-32C58878B162}"/>
          </ac:graphicFrameMkLst>
        </pc:graphicFrameChg>
      </pc:sldChg>
      <pc:sldChg chg="addSp delSp modSp mod delDesignElem">
        <pc:chgData name="Omar Teixeira González" userId="4161c8ac-70df-4363-a33f-866eb7fc3731" providerId="ADAL" clId="{0E5198B5-3682-4574-A112-39270DF3713D}" dt="2024-02-19T21:08:16.034" v="274"/>
        <pc:sldMkLst>
          <pc:docMk/>
          <pc:sldMk cId="737352460" sldId="264"/>
        </pc:sldMkLst>
        <pc:spChg chg="mod">
          <ac:chgData name="Omar Teixeira González" userId="4161c8ac-70df-4363-a33f-866eb7fc3731" providerId="ADAL" clId="{0E5198B5-3682-4574-A112-39270DF3713D}" dt="2024-02-19T21:01:40.569" v="187" actId="26606"/>
          <ac:spMkLst>
            <pc:docMk/>
            <pc:sldMk cId="737352460" sldId="264"/>
            <ac:spMk id="2" creationId="{B76092BC-DE2A-A0A4-38A4-69DBD38169FE}"/>
          </ac:spMkLst>
        </pc:spChg>
        <pc:spChg chg="mod">
          <ac:chgData name="Omar Teixeira González" userId="4161c8ac-70df-4363-a33f-866eb7fc3731" providerId="ADAL" clId="{0E5198B5-3682-4574-A112-39270DF3713D}" dt="2024-02-19T21:01:40.569" v="187" actId="26606"/>
          <ac:spMkLst>
            <pc:docMk/>
            <pc:sldMk cId="737352460" sldId="264"/>
            <ac:spMk id="3" creationId="{80715E72-661B-73A6-D709-F5428E22302C}"/>
          </ac:spMkLst>
        </pc:spChg>
        <pc:spChg chg="ord">
          <ac:chgData name="Omar Teixeira González" userId="4161c8ac-70df-4363-a33f-866eb7fc3731" providerId="ADAL" clId="{0E5198B5-3682-4574-A112-39270DF3713D}" dt="2024-02-19T20:59:20.545" v="170" actId="26606"/>
          <ac:spMkLst>
            <pc:docMk/>
            <pc:sldMk cId="737352460" sldId="264"/>
            <ac:spMk id="5" creationId="{C1AD6FD3-78E6-C63E-F8FE-E048799645D5}"/>
          </ac:spMkLst>
        </pc:spChg>
        <pc:spChg chg="add del">
          <ac:chgData name="Omar Teixeira González" userId="4161c8ac-70df-4363-a33f-866eb7fc3731" providerId="ADAL" clId="{0E5198B5-3682-4574-A112-39270DF3713D}" dt="2024-02-19T20:59:20.545" v="170" actId="26606"/>
          <ac:spMkLst>
            <pc:docMk/>
            <pc:sldMk cId="737352460" sldId="264"/>
            <ac:spMk id="69" creationId="{5DF40726-9B19-4165-9C26-757D16E19E23}"/>
          </ac:spMkLst>
        </pc:spChg>
        <pc:spChg chg="add del">
          <ac:chgData name="Omar Teixeira González" userId="4161c8ac-70df-4363-a33f-866eb7fc3731" providerId="ADAL" clId="{0E5198B5-3682-4574-A112-39270DF3713D}" dt="2024-02-19T20:59:20.545" v="170" actId="26606"/>
          <ac:spMkLst>
            <pc:docMk/>
            <pc:sldMk cId="737352460" sldId="264"/>
            <ac:spMk id="70" creationId="{2089CB41-F399-4AEB-980C-5BFB1049CBED}"/>
          </ac:spMkLst>
        </pc:spChg>
        <pc:spChg chg="add del">
          <ac:chgData name="Omar Teixeira González" userId="4161c8ac-70df-4363-a33f-866eb7fc3731" providerId="ADAL" clId="{0E5198B5-3682-4574-A112-39270DF3713D}" dt="2024-02-19T20:59:20.545" v="170" actId="26606"/>
          <ac:spMkLst>
            <pc:docMk/>
            <pc:sldMk cId="737352460" sldId="264"/>
            <ac:spMk id="71" creationId="{1BFC967B-3DD6-463D-9DB9-6E4419AE0DAA}"/>
          </ac:spMkLst>
        </pc:spChg>
        <pc:spChg chg="add del">
          <ac:chgData name="Omar Teixeira González" userId="4161c8ac-70df-4363-a33f-866eb7fc3731" providerId="ADAL" clId="{0E5198B5-3682-4574-A112-39270DF3713D}" dt="2024-02-19T20:59:12.219" v="169" actId="26606"/>
          <ac:spMkLst>
            <pc:docMk/>
            <pc:sldMk cId="737352460" sldId="264"/>
            <ac:spMk id="73" creationId="{8FC9BE17-9A7B-462D-AE50-3D8777387304}"/>
          </ac:spMkLst>
        </pc:spChg>
        <pc:spChg chg="add del">
          <ac:chgData name="Omar Teixeira González" userId="4161c8ac-70df-4363-a33f-866eb7fc3731" providerId="ADAL" clId="{0E5198B5-3682-4574-A112-39270DF3713D}" dt="2024-02-19T20:59:12.219" v="169" actId="26606"/>
          <ac:spMkLst>
            <pc:docMk/>
            <pc:sldMk cId="737352460" sldId="264"/>
            <ac:spMk id="74" creationId="{3EBE8569-6AEC-4B8C-8D53-2DE337CDBA65}"/>
          </ac:spMkLst>
        </pc:spChg>
        <pc:spChg chg="add del">
          <ac:chgData name="Omar Teixeira González" userId="4161c8ac-70df-4363-a33f-866eb7fc3731" providerId="ADAL" clId="{0E5198B5-3682-4574-A112-39270DF3713D}" dt="2024-02-19T20:59:12.219" v="169" actId="26606"/>
          <ac:spMkLst>
            <pc:docMk/>
            <pc:sldMk cId="737352460" sldId="264"/>
            <ac:spMk id="75" creationId="{55D4142C-5077-457F-A6AD-3FECFDB39685}"/>
          </ac:spMkLst>
        </pc:spChg>
        <pc:spChg chg="add del">
          <ac:chgData name="Omar Teixeira González" userId="4161c8ac-70df-4363-a33f-866eb7fc3731" providerId="ADAL" clId="{0E5198B5-3682-4574-A112-39270DF3713D}" dt="2024-02-19T20:58:37.002" v="163" actId="26606"/>
          <ac:spMkLst>
            <pc:docMk/>
            <pc:sldMk cId="737352460" sldId="264"/>
            <ac:spMk id="76" creationId="{F94AA2BD-2E3F-4B1D-8127-5744B8115311}"/>
          </ac:spMkLst>
        </pc:spChg>
        <pc:spChg chg="add del">
          <ac:chgData name="Omar Teixeira González" userId="4161c8ac-70df-4363-a33f-866eb7fc3731" providerId="ADAL" clId="{0E5198B5-3682-4574-A112-39270DF3713D}" dt="2024-02-19T21:01:40.569" v="187" actId="26606"/>
          <ac:spMkLst>
            <pc:docMk/>
            <pc:sldMk cId="737352460" sldId="264"/>
            <ac:spMk id="77" creationId="{0288C6B4-AFC3-407F-A595-EFFD38D4CCAF}"/>
          </ac:spMkLst>
        </pc:spChg>
        <pc:spChg chg="add del">
          <ac:chgData name="Omar Teixeira González" userId="4161c8ac-70df-4363-a33f-866eb7fc3731" providerId="ADAL" clId="{0E5198B5-3682-4574-A112-39270DF3713D}" dt="2024-02-19T20:58:37.002" v="163" actId="26606"/>
          <ac:spMkLst>
            <pc:docMk/>
            <pc:sldMk cId="737352460" sldId="264"/>
            <ac:spMk id="78" creationId="{4BD02261-2DC8-4AA8-9E16-7751AE892445}"/>
          </ac:spMkLst>
        </pc:spChg>
        <pc:spChg chg="add del">
          <ac:chgData name="Omar Teixeira González" userId="4161c8ac-70df-4363-a33f-866eb7fc3731" providerId="ADAL" clId="{0E5198B5-3682-4574-A112-39270DF3713D}" dt="2024-02-19T21:01:40.569" v="187" actId="26606"/>
          <ac:spMkLst>
            <pc:docMk/>
            <pc:sldMk cId="737352460" sldId="264"/>
            <ac:spMk id="79" creationId="{CF236821-17FE-429B-8D2C-08E13A64EA40}"/>
          </ac:spMkLst>
        </pc:spChg>
        <pc:spChg chg="add del">
          <ac:chgData name="Omar Teixeira González" userId="4161c8ac-70df-4363-a33f-866eb7fc3731" providerId="ADAL" clId="{0E5198B5-3682-4574-A112-39270DF3713D}" dt="2024-02-19T20:58:37.002" v="163" actId="26606"/>
          <ac:spMkLst>
            <pc:docMk/>
            <pc:sldMk cId="737352460" sldId="264"/>
            <ac:spMk id="80" creationId="{3D752CF2-2291-40B5-B462-C17B174C10BC}"/>
          </ac:spMkLst>
        </pc:spChg>
        <pc:spChg chg="add del">
          <ac:chgData name="Omar Teixeira González" userId="4161c8ac-70df-4363-a33f-866eb7fc3731" providerId="ADAL" clId="{0E5198B5-3682-4574-A112-39270DF3713D}" dt="2024-02-19T21:01:40.569" v="187" actId="26606"/>
          <ac:spMkLst>
            <pc:docMk/>
            <pc:sldMk cId="737352460" sldId="264"/>
            <ac:spMk id="81" creationId="{C0BDBCD2-E081-43AB-9119-C55465E59757}"/>
          </ac:spMkLst>
        </pc:spChg>
        <pc:spChg chg="add del">
          <ac:chgData name="Omar Teixeira González" userId="4161c8ac-70df-4363-a33f-866eb7fc3731" providerId="ADAL" clId="{0E5198B5-3682-4574-A112-39270DF3713D}" dt="2024-02-19T20:59:12.219" v="169" actId="26606"/>
          <ac:spMkLst>
            <pc:docMk/>
            <pc:sldMk cId="737352460" sldId="264"/>
            <ac:spMk id="82" creationId="{7A5F0580-5EE9-419F-96EE-B6529EF6E7D0}"/>
          </ac:spMkLst>
        </pc:spChg>
        <pc:spChg chg="add del">
          <ac:chgData name="Omar Teixeira González" userId="4161c8ac-70df-4363-a33f-866eb7fc3731" providerId="ADAL" clId="{0E5198B5-3682-4574-A112-39270DF3713D}" dt="2024-02-19T21:01:40.569" v="187" actId="26606"/>
          <ac:spMkLst>
            <pc:docMk/>
            <pc:sldMk cId="737352460" sldId="264"/>
            <ac:spMk id="83" creationId="{98E79BE4-34FE-485A-98A5-92CE8F7C4743}"/>
          </ac:spMkLst>
        </pc:spChg>
        <pc:spChg chg="add del">
          <ac:chgData name="Omar Teixeira González" userId="4161c8ac-70df-4363-a33f-866eb7fc3731" providerId="ADAL" clId="{0E5198B5-3682-4574-A112-39270DF3713D}" dt="2024-02-19T21:01:40.569" v="187" actId="26606"/>
          <ac:spMkLst>
            <pc:docMk/>
            <pc:sldMk cId="737352460" sldId="264"/>
            <ac:spMk id="84" creationId="{7A5F0580-5EE9-419F-96EE-B6529EF6E7D0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737352460" sldId="264"/>
            <ac:spMk id="89" creationId="{1ECAB1E8-8195-4748-BE71-FF806D86892E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737352460" sldId="264"/>
            <ac:spMk id="91" creationId="{57F6BDD4-E066-4008-8011-6CC31AEB4556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737352460" sldId="264"/>
            <ac:spMk id="93" creationId="{2711A8FB-68FC-45FC-B01E-38F809E2D439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737352460" sldId="264"/>
            <ac:spMk id="95" creationId="{2A865FE3-5FC9-4049-87CF-30019C46C0F5}"/>
          </ac:spMkLst>
        </pc:spChg>
        <pc:picChg chg="del">
          <ac:chgData name="Omar Teixeira González" userId="4161c8ac-70df-4363-a33f-866eb7fc3731" providerId="ADAL" clId="{0E5198B5-3682-4574-A112-39270DF3713D}" dt="2024-02-19T20:58:33.187" v="161" actId="478"/>
          <ac:picMkLst>
            <pc:docMk/>
            <pc:sldMk cId="737352460" sldId="264"/>
            <ac:picMk id="4" creationId="{5D4C074C-6C56-8538-7655-EA00D5922303}"/>
          </ac:picMkLst>
        </pc:picChg>
        <pc:picChg chg="add mod ord">
          <ac:chgData name="Omar Teixeira González" userId="4161c8ac-70df-4363-a33f-866eb7fc3731" providerId="ADAL" clId="{0E5198B5-3682-4574-A112-39270DF3713D}" dt="2024-02-19T21:01:40.569" v="187" actId="26606"/>
          <ac:picMkLst>
            <pc:docMk/>
            <pc:sldMk cId="737352460" sldId="264"/>
            <ac:picMk id="6" creationId="{021EC791-B0BC-9EEF-2C4E-5F676C48404D}"/>
          </ac:picMkLst>
        </pc:picChg>
      </pc:sldChg>
      <pc:sldChg chg="addSp delSp modSp mod delDesignElem">
        <pc:chgData name="Omar Teixeira González" userId="4161c8ac-70df-4363-a33f-866eb7fc3731" providerId="ADAL" clId="{0E5198B5-3682-4574-A112-39270DF3713D}" dt="2024-02-19T21:08:16.034" v="274"/>
        <pc:sldMkLst>
          <pc:docMk/>
          <pc:sldMk cId="2840766197" sldId="266"/>
        </pc:sldMkLst>
        <pc:spChg chg="mod">
          <ac:chgData name="Omar Teixeira González" userId="4161c8ac-70df-4363-a33f-866eb7fc3731" providerId="ADAL" clId="{0E5198B5-3682-4574-A112-39270DF3713D}" dt="2024-02-19T21:08:16.034" v="274"/>
          <ac:spMkLst>
            <pc:docMk/>
            <pc:sldMk cId="2840766197" sldId="266"/>
            <ac:spMk id="3" creationId="{2971A39E-D153-DDC2-E4CA-666C5BB896F4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2840766197" sldId="266"/>
            <ac:spMk id="29" creationId="{2C9A9DA9-7DC8-488B-A882-123947B0F3D9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2840766197" sldId="266"/>
            <ac:spMk id="30" creationId="{57F6BDD4-E066-4008-8011-6CC31AEB4556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2840766197" sldId="266"/>
            <ac:spMk id="31" creationId="{2711A8FB-68FC-45FC-B01E-38F809E2D439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2840766197" sldId="266"/>
            <ac:spMk id="32" creationId="{2A865FE3-5FC9-4049-87CF-30019C46C0F5}"/>
          </ac:spMkLst>
        </pc:spChg>
      </pc:sldChg>
      <pc:sldChg chg="addSp delSp modSp mod addAnim delAnim delDesignElem">
        <pc:chgData name="Omar Teixeira González" userId="4161c8ac-70df-4363-a33f-866eb7fc3731" providerId="ADAL" clId="{0E5198B5-3682-4574-A112-39270DF3713D}" dt="2024-02-19T21:08:16.034" v="274"/>
        <pc:sldMkLst>
          <pc:docMk/>
          <pc:sldMk cId="3828369481" sldId="267"/>
        </pc:sldMkLst>
        <pc:spChg chg="mod">
          <ac:chgData name="Omar Teixeira González" userId="4161c8ac-70df-4363-a33f-866eb7fc3731" providerId="ADAL" clId="{0E5198B5-3682-4574-A112-39270DF3713D}" dt="2024-02-19T21:03:30.676" v="205" actId="26606"/>
          <ac:spMkLst>
            <pc:docMk/>
            <pc:sldMk cId="3828369481" sldId="267"/>
            <ac:spMk id="2" creationId="{12049F33-B6E4-8232-CAEF-DB051182438E}"/>
          </ac:spMkLst>
        </pc:spChg>
        <pc:spChg chg="add mod">
          <ac:chgData name="Omar Teixeira González" userId="4161c8ac-70df-4363-a33f-866eb7fc3731" providerId="ADAL" clId="{0E5198B5-3682-4574-A112-39270DF3713D}" dt="2024-02-19T21:05:50.940" v="249" actId="1076"/>
          <ac:spMkLst>
            <pc:docMk/>
            <pc:sldMk cId="3828369481" sldId="267"/>
            <ac:spMk id="3" creationId="{55C3ACD1-8328-C7A2-2D94-6869D3613CD9}"/>
          </ac:spMkLst>
        </pc:spChg>
        <pc:spChg chg="add del">
          <ac:chgData name="Omar Teixeira González" userId="4161c8ac-70df-4363-a33f-866eb7fc3731" providerId="ADAL" clId="{0E5198B5-3682-4574-A112-39270DF3713D}" dt="2024-02-19T21:03:30.676" v="205" actId="26606"/>
          <ac:spMkLst>
            <pc:docMk/>
            <pc:sldMk cId="3828369481" sldId="267"/>
            <ac:spMk id="21" creationId="{8D06CE56-3881-4ADA-8CEF-D18B02C242A3}"/>
          </ac:spMkLst>
        </pc:spChg>
        <pc:spChg chg="add del">
          <ac:chgData name="Omar Teixeira González" userId="4161c8ac-70df-4363-a33f-866eb7fc3731" providerId="ADAL" clId="{0E5198B5-3682-4574-A112-39270DF3713D}" dt="2024-02-19T21:03:30.676" v="205" actId="26606"/>
          <ac:spMkLst>
            <pc:docMk/>
            <pc:sldMk cId="3828369481" sldId="267"/>
            <ac:spMk id="23" creationId="{79F3C543-62EC-4433-9C93-A2CD8764E9B4}"/>
          </ac:spMkLst>
        </pc:spChg>
        <pc:spChg chg="add del">
          <ac:chgData name="Omar Teixeira González" userId="4161c8ac-70df-4363-a33f-866eb7fc3731" providerId="ADAL" clId="{0E5198B5-3682-4574-A112-39270DF3713D}" dt="2024-02-19T21:03:30.676" v="205" actId="26606"/>
          <ac:spMkLst>
            <pc:docMk/>
            <pc:sldMk cId="3828369481" sldId="267"/>
            <ac:spMk id="25" creationId="{FFD48BC7-DC40-47DE-87EE-9F4B6ECB9ABB}"/>
          </ac:spMkLst>
        </pc:spChg>
        <pc:spChg chg="add del">
          <ac:chgData name="Omar Teixeira González" userId="4161c8ac-70df-4363-a33f-866eb7fc3731" providerId="ADAL" clId="{0E5198B5-3682-4574-A112-39270DF3713D}" dt="2024-02-19T21:03:30.676" v="205" actId="26606"/>
          <ac:spMkLst>
            <pc:docMk/>
            <pc:sldMk cId="3828369481" sldId="267"/>
            <ac:spMk id="27" creationId="{E502BBC7-2C76-46F3-BC24-5985BC13DB88}"/>
          </ac:spMkLst>
        </pc:spChg>
        <pc:spChg chg="add del">
          <ac:chgData name="Omar Teixeira González" userId="4161c8ac-70df-4363-a33f-866eb7fc3731" providerId="ADAL" clId="{0E5198B5-3682-4574-A112-39270DF3713D}" dt="2024-02-19T21:03:30.676" v="205" actId="26606"/>
          <ac:spMkLst>
            <pc:docMk/>
            <pc:sldMk cId="3828369481" sldId="267"/>
            <ac:spMk id="29" creationId="{9C45F024-2468-4D8A-9E11-BB2B1E0A3B37}"/>
          </ac:spMkLst>
        </pc:spChg>
        <pc:spChg chg="add del">
          <ac:chgData name="Omar Teixeira González" userId="4161c8ac-70df-4363-a33f-866eb7fc3731" providerId="ADAL" clId="{0E5198B5-3682-4574-A112-39270DF3713D}" dt="2024-02-19T21:03:30.676" v="205" actId="26606"/>
          <ac:spMkLst>
            <pc:docMk/>
            <pc:sldMk cId="3828369481" sldId="267"/>
            <ac:spMk id="31" creationId="{3629484E-3792-4B3D-89AD-7C8A1ED0E0D4}"/>
          </ac:spMkLst>
        </pc:spChg>
        <pc:spChg chg="add del">
          <ac:chgData name="Omar Teixeira González" userId="4161c8ac-70df-4363-a33f-866eb7fc3731" providerId="ADAL" clId="{0E5198B5-3682-4574-A112-39270DF3713D}" dt="2024-02-19T21:03:30.669" v="204" actId="26606"/>
          <ac:spMkLst>
            <pc:docMk/>
            <pc:sldMk cId="3828369481" sldId="267"/>
            <ac:spMk id="36" creationId="{8D06CE56-3881-4ADA-8CEF-D18B02C242A3}"/>
          </ac:spMkLst>
        </pc:spChg>
        <pc:spChg chg="add del">
          <ac:chgData name="Omar Teixeira González" userId="4161c8ac-70df-4363-a33f-866eb7fc3731" providerId="ADAL" clId="{0E5198B5-3682-4574-A112-39270DF3713D}" dt="2024-02-19T21:03:30.669" v="204" actId="26606"/>
          <ac:spMkLst>
            <pc:docMk/>
            <pc:sldMk cId="3828369481" sldId="267"/>
            <ac:spMk id="38" creationId="{79F3C543-62EC-4433-9C93-A2CD8764E9B4}"/>
          </ac:spMkLst>
        </pc:spChg>
        <pc:spChg chg="add del">
          <ac:chgData name="Omar Teixeira González" userId="4161c8ac-70df-4363-a33f-866eb7fc3731" providerId="ADAL" clId="{0E5198B5-3682-4574-A112-39270DF3713D}" dt="2024-02-19T21:03:30.669" v="204" actId="26606"/>
          <ac:spMkLst>
            <pc:docMk/>
            <pc:sldMk cId="3828369481" sldId="267"/>
            <ac:spMk id="40" creationId="{1ACA2EA0-FFD3-42EC-9406-B595015ED96E}"/>
          </ac:spMkLst>
        </pc:spChg>
        <pc:spChg chg="add del">
          <ac:chgData name="Omar Teixeira González" userId="4161c8ac-70df-4363-a33f-866eb7fc3731" providerId="ADAL" clId="{0E5198B5-3682-4574-A112-39270DF3713D}" dt="2024-02-19T21:03:30.669" v="204" actId="26606"/>
          <ac:spMkLst>
            <pc:docMk/>
            <pc:sldMk cId="3828369481" sldId="267"/>
            <ac:spMk id="42" creationId="{D5288BCE-665C-472A-8C43-664BCFA31E43}"/>
          </ac:spMkLst>
        </pc:spChg>
        <pc:spChg chg="add del">
          <ac:chgData name="Omar Teixeira González" userId="4161c8ac-70df-4363-a33f-866eb7fc3731" providerId="ADAL" clId="{0E5198B5-3682-4574-A112-39270DF3713D}" dt="2024-02-19T21:03:30.669" v="204" actId="26606"/>
          <ac:spMkLst>
            <pc:docMk/>
            <pc:sldMk cId="3828369481" sldId="267"/>
            <ac:spMk id="44" creationId="{46C57131-53A7-4C1A-BEA8-25F06A06AD29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828369481" sldId="267"/>
            <ac:spMk id="46" creationId="{3629484E-3792-4B3D-89AD-7C8A1ED0E0D4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828369481" sldId="267"/>
            <ac:spMk id="47" creationId="{8D06CE56-3881-4ADA-8CEF-D18B02C242A3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828369481" sldId="267"/>
            <ac:spMk id="48" creationId="{79F3C543-62EC-4433-9C93-A2CD8764E9B4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828369481" sldId="267"/>
            <ac:spMk id="49" creationId="{FFD48BC7-DC40-47DE-87EE-9F4B6ECB9ABB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828369481" sldId="267"/>
            <ac:spMk id="50" creationId="{E502BBC7-2C76-46F3-BC24-5985BC13DB88}"/>
          </ac:spMkLst>
        </pc:spChg>
        <pc:spChg chg="add del">
          <ac:chgData name="Omar Teixeira González" userId="4161c8ac-70df-4363-a33f-866eb7fc3731" providerId="ADAL" clId="{0E5198B5-3682-4574-A112-39270DF3713D}" dt="2024-02-19T21:08:16.034" v="274"/>
          <ac:spMkLst>
            <pc:docMk/>
            <pc:sldMk cId="3828369481" sldId="267"/>
            <ac:spMk id="51" creationId="{9C45F024-2468-4D8A-9E11-BB2B1E0A3B37}"/>
          </ac:spMkLst>
        </pc:spChg>
      </pc:sldChg>
      <pc:sldChg chg="addSp delSp modSp mod delDesignElem">
        <pc:chgData name="Omar Teixeira González" userId="4161c8ac-70df-4363-a33f-866eb7fc3731" providerId="ADAL" clId="{0E5198B5-3682-4574-A112-39270DF3713D}" dt="2024-02-19T21:29:18.908" v="300" actId="26606"/>
        <pc:sldMkLst>
          <pc:docMk/>
          <pc:sldMk cId="3288696718" sldId="268"/>
        </pc:sldMkLst>
        <pc:spChg chg="add del mod">
          <ac:chgData name="Omar Teixeira González" userId="4161c8ac-70df-4363-a33f-866eb7fc3731" providerId="ADAL" clId="{0E5198B5-3682-4574-A112-39270DF3713D}" dt="2024-02-19T21:25:57.821" v="285" actId="478"/>
          <ac:spMkLst>
            <pc:docMk/>
            <pc:sldMk cId="3288696718" sldId="268"/>
            <ac:spMk id="5" creationId="{77207438-A2B7-7068-9C3B-9C31A99E048C}"/>
          </ac:spMkLst>
        </pc:spChg>
        <pc:spChg chg="del">
          <ac:chgData name="Omar Teixeira González" userId="4161c8ac-70df-4363-a33f-866eb7fc3731" providerId="ADAL" clId="{0E5198B5-3682-4574-A112-39270DF3713D}" dt="2024-02-19T21:02:39.956" v="195" actId="26606"/>
          <ac:spMkLst>
            <pc:docMk/>
            <pc:sldMk cId="3288696718" sldId="268"/>
            <ac:spMk id="17" creationId="{8D06CE56-3881-4ADA-8CEF-D18B02C242A3}"/>
          </ac:spMkLst>
        </pc:spChg>
        <pc:spChg chg="del">
          <ac:chgData name="Omar Teixeira González" userId="4161c8ac-70df-4363-a33f-866eb7fc3731" providerId="ADAL" clId="{0E5198B5-3682-4574-A112-39270DF3713D}" dt="2024-02-19T21:02:39.956" v="195" actId="26606"/>
          <ac:spMkLst>
            <pc:docMk/>
            <pc:sldMk cId="3288696718" sldId="268"/>
            <ac:spMk id="22" creationId="{79F3C543-62EC-4433-9C93-A2CD8764E9B4}"/>
          </ac:spMkLst>
        </pc:spChg>
        <pc:spChg chg="del">
          <ac:chgData name="Omar Teixeira González" userId="4161c8ac-70df-4363-a33f-866eb7fc3731" providerId="ADAL" clId="{0E5198B5-3682-4574-A112-39270DF3713D}" dt="2024-02-19T21:02:39.956" v="195" actId="26606"/>
          <ac:spMkLst>
            <pc:docMk/>
            <pc:sldMk cId="3288696718" sldId="268"/>
            <ac:spMk id="24" creationId="{68AF5748-FED8-45BA-8631-26D1D10F3246}"/>
          </ac:spMkLst>
        </pc:spChg>
        <pc:spChg chg="del">
          <ac:chgData name="Omar Teixeira González" userId="4161c8ac-70df-4363-a33f-866eb7fc3731" providerId="ADAL" clId="{0E5198B5-3682-4574-A112-39270DF3713D}" dt="2024-02-19T21:02:39.956" v="195" actId="26606"/>
          <ac:spMkLst>
            <pc:docMk/>
            <pc:sldMk cId="3288696718" sldId="268"/>
            <ac:spMk id="26" creationId="{AF2F604E-43BE-4DC3-B983-E071523364F8}"/>
          </ac:spMkLst>
        </pc:spChg>
        <pc:spChg chg="del">
          <ac:chgData name="Omar Teixeira González" userId="4161c8ac-70df-4363-a33f-866eb7fc3731" providerId="ADAL" clId="{0E5198B5-3682-4574-A112-39270DF3713D}" dt="2024-02-19T21:02:39.956" v="195" actId="26606"/>
          <ac:spMkLst>
            <pc:docMk/>
            <pc:sldMk cId="3288696718" sldId="268"/>
            <ac:spMk id="28" creationId="{08C9B587-E65E-4B52-B37C-ABEBB6E87928}"/>
          </ac:spMkLst>
        </pc:spChg>
        <pc:spChg chg="add del">
          <ac:chgData name="Omar Teixeira González" userId="4161c8ac-70df-4363-a33f-866eb7fc3731" providerId="ADAL" clId="{0E5198B5-3682-4574-A112-39270DF3713D}" dt="2024-02-19T21:26:04.714" v="286" actId="26606"/>
          <ac:spMkLst>
            <pc:docMk/>
            <pc:sldMk cId="3288696718" sldId="268"/>
            <ac:spMk id="33" creationId="{8D06CE56-3881-4ADA-8CEF-D18B02C242A3}"/>
          </ac:spMkLst>
        </pc:spChg>
        <pc:spChg chg="add del">
          <ac:chgData name="Omar Teixeira González" userId="4161c8ac-70df-4363-a33f-866eb7fc3731" providerId="ADAL" clId="{0E5198B5-3682-4574-A112-39270DF3713D}" dt="2024-02-19T21:26:04.714" v="286" actId="26606"/>
          <ac:spMkLst>
            <pc:docMk/>
            <pc:sldMk cId="3288696718" sldId="268"/>
            <ac:spMk id="35" creationId="{79F3C543-62EC-4433-9C93-A2CD8764E9B4}"/>
          </ac:spMkLst>
        </pc:spChg>
        <pc:spChg chg="add del">
          <ac:chgData name="Omar Teixeira González" userId="4161c8ac-70df-4363-a33f-866eb7fc3731" providerId="ADAL" clId="{0E5198B5-3682-4574-A112-39270DF3713D}" dt="2024-02-19T21:26:04.714" v="286" actId="26606"/>
          <ac:spMkLst>
            <pc:docMk/>
            <pc:sldMk cId="3288696718" sldId="268"/>
            <ac:spMk id="37" creationId="{5DCB5928-DC7D-4612-9922-441966E15627}"/>
          </ac:spMkLst>
        </pc:spChg>
        <pc:spChg chg="add del">
          <ac:chgData name="Omar Teixeira González" userId="4161c8ac-70df-4363-a33f-866eb7fc3731" providerId="ADAL" clId="{0E5198B5-3682-4574-A112-39270DF3713D}" dt="2024-02-19T21:26:04.714" v="286" actId="26606"/>
          <ac:spMkLst>
            <pc:docMk/>
            <pc:sldMk cId="3288696718" sldId="268"/>
            <ac:spMk id="39" creationId="{682C1161-1736-45EC-99B7-33F3CAE9D517}"/>
          </ac:spMkLst>
        </pc:spChg>
        <pc:spChg chg="add del">
          <ac:chgData name="Omar Teixeira González" userId="4161c8ac-70df-4363-a33f-866eb7fc3731" providerId="ADAL" clId="{0E5198B5-3682-4574-A112-39270DF3713D}" dt="2024-02-19T21:26:04.714" v="286" actId="26606"/>
          <ac:spMkLst>
            <pc:docMk/>
            <pc:sldMk cId="3288696718" sldId="268"/>
            <ac:spMk id="41" creationId="{84D4DDB8-B68F-45B0-9F62-C4279996F672}"/>
          </ac:spMkLst>
        </pc:spChg>
        <pc:spChg chg="add del">
          <ac:chgData name="Omar Teixeira González" userId="4161c8ac-70df-4363-a33f-866eb7fc3731" providerId="ADAL" clId="{0E5198B5-3682-4574-A112-39270DF3713D}" dt="2024-02-19T21:26:04.714" v="286" actId="26606"/>
          <ac:spMkLst>
            <pc:docMk/>
            <pc:sldMk cId="3288696718" sldId="268"/>
            <ac:spMk id="43" creationId="{AF2F604E-43BE-4DC3-B983-E071523364F8}"/>
          </ac:spMkLst>
        </pc:spChg>
        <pc:spChg chg="add del">
          <ac:chgData name="Omar Teixeira González" userId="4161c8ac-70df-4363-a33f-866eb7fc3731" providerId="ADAL" clId="{0E5198B5-3682-4574-A112-39270DF3713D}" dt="2024-02-19T21:26:04.714" v="286" actId="26606"/>
          <ac:spMkLst>
            <pc:docMk/>
            <pc:sldMk cId="3288696718" sldId="268"/>
            <ac:spMk id="45" creationId="{08C9B587-E65E-4B52-B37C-ABEBB6E87928}"/>
          </ac:spMkLst>
        </pc:spChg>
        <pc:spChg chg="add del">
          <ac:chgData name="Omar Teixeira González" userId="4161c8ac-70df-4363-a33f-866eb7fc3731" providerId="ADAL" clId="{0E5198B5-3682-4574-A112-39270DF3713D}" dt="2024-02-19T21:28:44.690" v="293" actId="26606"/>
          <ac:spMkLst>
            <pc:docMk/>
            <pc:sldMk cId="3288696718" sldId="268"/>
            <ac:spMk id="50" creationId="{8D06CE56-3881-4ADA-8CEF-D18B02C242A3}"/>
          </ac:spMkLst>
        </pc:spChg>
        <pc:spChg chg="add del">
          <ac:chgData name="Omar Teixeira González" userId="4161c8ac-70df-4363-a33f-866eb7fc3731" providerId="ADAL" clId="{0E5198B5-3682-4574-A112-39270DF3713D}" dt="2024-02-19T21:28:44.690" v="293" actId="26606"/>
          <ac:spMkLst>
            <pc:docMk/>
            <pc:sldMk cId="3288696718" sldId="268"/>
            <ac:spMk id="52" creationId="{79F3C543-62EC-4433-9C93-A2CD8764E9B4}"/>
          </ac:spMkLst>
        </pc:spChg>
        <pc:spChg chg="add del">
          <ac:chgData name="Omar Teixeira González" userId="4161c8ac-70df-4363-a33f-866eb7fc3731" providerId="ADAL" clId="{0E5198B5-3682-4574-A112-39270DF3713D}" dt="2024-02-19T21:28:44.690" v="293" actId="26606"/>
          <ac:spMkLst>
            <pc:docMk/>
            <pc:sldMk cId="3288696718" sldId="268"/>
            <ac:spMk id="54" creationId="{5DCB5928-DC7D-4612-9922-441966E15627}"/>
          </ac:spMkLst>
        </pc:spChg>
        <pc:spChg chg="add del">
          <ac:chgData name="Omar Teixeira González" userId="4161c8ac-70df-4363-a33f-866eb7fc3731" providerId="ADAL" clId="{0E5198B5-3682-4574-A112-39270DF3713D}" dt="2024-02-19T21:28:44.690" v="293" actId="26606"/>
          <ac:spMkLst>
            <pc:docMk/>
            <pc:sldMk cId="3288696718" sldId="268"/>
            <ac:spMk id="56" creationId="{682C1161-1736-45EC-99B7-33F3CAE9D517}"/>
          </ac:spMkLst>
        </pc:spChg>
        <pc:spChg chg="add del">
          <ac:chgData name="Omar Teixeira González" userId="4161c8ac-70df-4363-a33f-866eb7fc3731" providerId="ADAL" clId="{0E5198B5-3682-4574-A112-39270DF3713D}" dt="2024-02-19T21:28:44.690" v="293" actId="26606"/>
          <ac:spMkLst>
            <pc:docMk/>
            <pc:sldMk cId="3288696718" sldId="268"/>
            <ac:spMk id="58" creationId="{84D4DDB8-B68F-45B0-9F62-C4279996F672}"/>
          </ac:spMkLst>
        </pc:spChg>
        <pc:spChg chg="add del">
          <ac:chgData name="Omar Teixeira González" userId="4161c8ac-70df-4363-a33f-866eb7fc3731" providerId="ADAL" clId="{0E5198B5-3682-4574-A112-39270DF3713D}" dt="2024-02-19T21:28:44.690" v="293" actId="26606"/>
          <ac:spMkLst>
            <pc:docMk/>
            <pc:sldMk cId="3288696718" sldId="268"/>
            <ac:spMk id="60" creationId="{AF2F604E-43BE-4DC3-B983-E071523364F8}"/>
          </ac:spMkLst>
        </pc:spChg>
        <pc:spChg chg="add del">
          <ac:chgData name="Omar Teixeira González" userId="4161c8ac-70df-4363-a33f-866eb7fc3731" providerId="ADAL" clId="{0E5198B5-3682-4574-A112-39270DF3713D}" dt="2024-02-19T21:28:44.690" v="293" actId="26606"/>
          <ac:spMkLst>
            <pc:docMk/>
            <pc:sldMk cId="3288696718" sldId="268"/>
            <ac:spMk id="62" creationId="{08C9B587-E65E-4B52-B37C-ABEBB6E87928}"/>
          </ac:spMkLst>
        </pc:spChg>
        <pc:spChg chg="add del">
          <ac:chgData name="Omar Teixeira González" userId="4161c8ac-70df-4363-a33f-866eb7fc3731" providerId="ADAL" clId="{0E5198B5-3682-4574-A112-39270DF3713D}" dt="2024-02-19T21:28:55.787" v="297" actId="26606"/>
          <ac:spMkLst>
            <pc:docMk/>
            <pc:sldMk cId="3288696718" sldId="268"/>
            <ac:spMk id="67" creationId="{8D06CE56-3881-4ADA-8CEF-D18B02C242A3}"/>
          </ac:spMkLst>
        </pc:spChg>
        <pc:spChg chg="add del">
          <ac:chgData name="Omar Teixeira González" userId="4161c8ac-70df-4363-a33f-866eb7fc3731" providerId="ADAL" clId="{0E5198B5-3682-4574-A112-39270DF3713D}" dt="2024-02-19T21:28:55.787" v="297" actId="26606"/>
          <ac:spMkLst>
            <pc:docMk/>
            <pc:sldMk cId="3288696718" sldId="268"/>
            <ac:spMk id="69" creationId="{79F3C543-62EC-4433-9C93-A2CD8764E9B4}"/>
          </ac:spMkLst>
        </pc:spChg>
        <pc:spChg chg="add del">
          <ac:chgData name="Omar Teixeira González" userId="4161c8ac-70df-4363-a33f-866eb7fc3731" providerId="ADAL" clId="{0E5198B5-3682-4574-A112-39270DF3713D}" dt="2024-02-19T21:28:55.787" v="297" actId="26606"/>
          <ac:spMkLst>
            <pc:docMk/>
            <pc:sldMk cId="3288696718" sldId="268"/>
            <ac:spMk id="71" creationId="{5DCB5928-DC7D-4612-9922-441966E15627}"/>
          </ac:spMkLst>
        </pc:spChg>
        <pc:spChg chg="add del">
          <ac:chgData name="Omar Teixeira González" userId="4161c8ac-70df-4363-a33f-866eb7fc3731" providerId="ADAL" clId="{0E5198B5-3682-4574-A112-39270DF3713D}" dt="2024-02-19T21:28:55.787" v="297" actId="26606"/>
          <ac:spMkLst>
            <pc:docMk/>
            <pc:sldMk cId="3288696718" sldId="268"/>
            <ac:spMk id="73" creationId="{682C1161-1736-45EC-99B7-33F3CAE9D517}"/>
          </ac:spMkLst>
        </pc:spChg>
        <pc:spChg chg="add del">
          <ac:chgData name="Omar Teixeira González" userId="4161c8ac-70df-4363-a33f-866eb7fc3731" providerId="ADAL" clId="{0E5198B5-3682-4574-A112-39270DF3713D}" dt="2024-02-19T21:28:55.787" v="297" actId="26606"/>
          <ac:spMkLst>
            <pc:docMk/>
            <pc:sldMk cId="3288696718" sldId="268"/>
            <ac:spMk id="75" creationId="{84D4DDB8-B68F-45B0-9F62-C4279996F672}"/>
          </ac:spMkLst>
        </pc:spChg>
        <pc:spChg chg="add del">
          <ac:chgData name="Omar Teixeira González" userId="4161c8ac-70df-4363-a33f-866eb7fc3731" providerId="ADAL" clId="{0E5198B5-3682-4574-A112-39270DF3713D}" dt="2024-02-19T21:28:55.787" v="297" actId="26606"/>
          <ac:spMkLst>
            <pc:docMk/>
            <pc:sldMk cId="3288696718" sldId="268"/>
            <ac:spMk id="77" creationId="{AF2F604E-43BE-4DC3-B983-E071523364F8}"/>
          </ac:spMkLst>
        </pc:spChg>
        <pc:spChg chg="add del">
          <ac:chgData name="Omar Teixeira González" userId="4161c8ac-70df-4363-a33f-866eb7fc3731" providerId="ADAL" clId="{0E5198B5-3682-4574-A112-39270DF3713D}" dt="2024-02-19T21:28:55.787" v="297" actId="26606"/>
          <ac:spMkLst>
            <pc:docMk/>
            <pc:sldMk cId="3288696718" sldId="268"/>
            <ac:spMk id="79" creationId="{08C9B587-E65E-4B52-B37C-ABEBB6E87928}"/>
          </ac:spMkLst>
        </pc:spChg>
        <pc:spChg chg="add del">
          <ac:chgData name="Omar Teixeira González" userId="4161c8ac-70df-4363-a33f-866eb7fc3731" providerId="ADAL" clId="{0E5198B5-3682-4574-A112-39270DF3713D}" dt="2024-02-19T21:29:18.908" v="300" actId="26606"/>
          <ac:spMkLst>
            <pc:docMk/>
            <pc:sldMk cId="3288696718" sldId="268"/>
            <ac:spMk id="84" creationId="{8D06CE56-3881-4ADA-8CEF-D18B02C242A3}"/>
          </ac:spMkLst>
        </pc:spChg>
        <pc:spChg chg="add del">
          <ac:chgData name="Omar Teixeira González" userId="4161c8ac-70df-4363-a33f-866eb7fc3731" providerId="ADAL" clId="{0E5198B5-3682-4574-A112-39270DF3713D}" dt="2024-02-19T21:29:18.908" v="300" actId="26606"/>
          <ac:spMkLst>
            <pc:docMk/>
            <pc:sldMk cId="3288696718" sldId="268"/>
            <ac:spMk id="86" creationId="{79F3C543-62EC-4433-9C93-A2CD8764E9B4}"/>
          </ac:spMkLst>
        </pc:spChg>
        <pc:spChg chg="add del">
          <ac:chgData name="Omar Teixeira González" userId="4161c8ac-70df-4363-a33f-866eb7fc3731" providerId="ADAL" clId="{0E5198B5-3682-4574-A112-39270DF3713D}" dt="2024-02-19T21:29:18.908" v="300" actId="26606"/>
          <ac:spMkLst>
            <pc:docMk/>
            <pc:sldMk cId="3288696718" sldId="268"/>
            <ac:spMk id="88" creationId="{68AF5748-FED8-45BA-8631-26D1D10F3246}"/>
          </ac:spMkLst>
        </pc:spChg>
        <pc:spChg chg="add del">
          <ac:chgData name="Omar Teixeira González" userId="4161c8ac-70df-4363-a33f-866eb7fc3731" providerId="ADAL" clId="{0E5198B5-3682-4574-A112-39270DF3713D}" dt="2024-02-19T21:29:18.908" v="300" actId="26606"/>
          <ac:spMkLst>
            <pc:docMk/>
            <pc:sldMk cId="3288696718" sldId="268"/>
            <ac:spMk id="90" creationId="{AF2F604E-43BE-4DC3-B983-E071523364F8}"/>
          </ac:spMkLst>
        </pc:spChg>
        <pc:spChg chg="add del">
          <ac:chgData name="Omar Teixeira González" userId="4161c8ac-70df-4363-a33f-866eb7fc3731" providerId="ADAL" clId="{0E5198B5-3682-4574-A112-39270DF3713D}" dt="2024-02-19T21:29:18.908" v="300" actId="26606"/>
          <ac:spMkLst>
            <pc:docMk/>
            <pc:sldMk cId="3288696718" sldId="268"/>
            <ac:spMk id="92" creationId="{08C9B587-E65E-4B52-B37C-ABEBB6E87928}"/>
          </ac:spMkLst>
        </pc:spChg>
        <pc:spChg chg="add">
          <ac:chgData name="Omar Teixeira González" userId="4161c8ac-70df-4363-a33f-866eb7fc3731" providerId="ADAL" clId="{0E5198B5-3682-4574-A112-39270DF3713D}" dt="2024-02-19T21:29:18.908" v="300" actId="26606"/>
          <ac:spMkLst>
            <pc:docMk/>
            <pc:sldMk cId="3288696718" sldId="268"/>
            <ac:spMk id="97" creationId="{8D06CE56-3881-4ADA-8CEF-D18B02C242A3}"/>
          </ac:spMkLst>
        </pc:spChg>
        <pc:spChg chg="add">
          <ac:chgData name="Omar Teixeira González" userId="4161c8ac-70df-4363-a33f-866eb7fc3731" providerId="ADAL" clId="{0E5198B5-3682-4574-A112-39270DF3713D}" dt="2024-02-19T21:29:18.908" v="300" actId="26606"/>
          <ac:spMkLst>
            <pc:docMk/>
            <pc:sldMk cId="3288696718" sldId="268"/>
            <ac:spMk id="99" creationId="{79F3C543-62EC-4433-9C93-A2CD8764E9B4}"/>
          </ac:spMkLst>
        </pc:spChg>
        <pc:spChg chg="add">
          <ac:chgData name="Omar Teixeira González" userId="4161c8ac-70df-4363-a33f-866eb7fc3731" providerId="ADAL" clId="{0E5198B5-3682-4574-A112-39270DF3713D}" dt="2024-02-19T21:29:18.908" v="300" actId="26606"/>
          <ac:spMkLst>
            <pc:docMk/>
            <pc:sldMk cId="3288696718" sldId="268"/>
            <ac:spMk id="101" creationId="{5DCB5928-DC7D-4612-9922-441966E15627}"/>
          </ac:spMkLst>
        </pc:spChg>
        <pc:spChg chg="add">
          <ac:chgData name="Omar Teixeira González" userId="4161c8ac-70df-4363-a33f-866eb7fc3731" providerId="ADAL" clId="{0E5198B5-3682-4574-A112-39270DF3713D}" dt="2024-02-19T21:29:18.908" v="300" actId="26606"/>
          <ac:spMkLst>
            <pc:docMk/>
            <pc:sldMk cId="3288696718" sldId="268"/>
            <ac:spMk id="103" creationId="{682C1161-1736-45EC-99B7-33F3CAE9D517}"/>
          </ac:spMkLst>
        </pc:spChg>
        <pc:spChg chg="add">
          <ac:chgData name="Omar Teixeira González" userId="4161c8ac-70df-4363-a33f-866eb7fc3731" providerId="ADAL" clId="{0E5198B5-3682-4574-A112-39270DF3713D}" dt="2024-02-19T21:29:18.908" v="300" actId="26606"/>
          <ac:spMkLst>
            <pc:docMk/>
            <pc:sldMk cId="3288696718" sldId="268"/>
            <ac:spMk id="105" creationId="{84D4DDB8-B68F-45B0-9F62-C4279996F672}"/>
          </ac:spMkLst>
        </pc:spChg>
        <pc:spChg chg="add">
          <ac:chgData name="Omar Teixeira González" userId="4161c8ac-70df-4363-a33f-866eb7fc3731" providerId="ADAL" clId="{0E5198B5-3682-4574-A112-39270DF3713D}" dt="2024-02-19T21:29:18.908" v="300" actId="26606"/>
          <ac:spMkLst>
            <pc:docMk/>
            <pc:sldMk cId="3288696718" sldId="268"/>
            <ac:spMk id="107" creationId="{AF2F604E-43BE-4DC3-B983-E071523364F8}"/>
          </ac:spMkLst>
        </pc:spChg>
        <pc:spChg chg="add">
          <ac:chgData name="Omar Teixeira González" userId="4161c8ac-70df-4363-a33f-866eb7fc3731" providerId="ADAL" clId="{0E5198B5-3682-4574-A112-39270DF3713D}" dt="2024-02-19T21:29:18.908" v="300" actId="26606"/>
          <ac:spMkLst>
            <pc:docMk/>
            <pc:sldMk cId="3288696718" sldId="268"/>
            <ac:spMk id="109" creationId="{08C9B587-E65E-4B52-B37C-ABEBB6E87928}"/>
          </ac:spMkLst>
        </pc:spChg>
        <pc:graphicFrameChg chg="add mod">
          <ac:chgData name="Omar Teixeira González" userId="4161c8ac-70df-4363-a33f-866eb7fc3731" providerId="ADAL" clId="{0E5198B5-3682-4574-A112-39270DF3713D}" dt="2024-02-19T21:29:18.908" v="300" actId="26606"/>
          <ac:graphicFrameMkLst>
            <pc:docMk/>
            <pc:sldMk cId="3288696718" sldId="268"/>
            <ac:graphicFrameMk id="3" creationId="{7906ADE1-7A19-C2AD-D10A-8B74A1740089}"/>
          </ac:graphicFrameMkLst>
        </pc:graphicFrameChg>
        <pc:picChg chg="del mod">
          <ac:chgData name="Omar Teixeira González" userId="4161c8ac-70df-4363-a33f-866eb7fc3731" providerId="ADAL" clId="{0E5198B5-3682-4574-A112-39270DF3713D}" dt="2024-02-19T21:25:54.874" v="283" actId="478"/>
          <ac:picMkLst>
            <pc:docMk/>
            <pc:sldMk cId="3288696718" sldId="268"/>
            <ac:picMk id="12" creationId="{02A8BA0B-029C-59C4-9132-72DE8824C4EF}"/>
          </ac:picMkLst>
        </pc:picChg>
      </pc:sldChg>
      <pc:sldChg chg="addSp delSp modSp mod delDesignElem">
        <pc:chgData name="Omar Teixeira González" userId="4161c8ac-70df-4363-a33f-866eb7fc3731" providerId="ADAL" clId="{0E5198B5-3682-4574-A112-39270DF3713D}" dt="2024-02-19T21:29:06.883" v="299" actId="26606"/>
        <pc:sldMkLst>
          <pc:docMk/>
          <pc:sldMk cId="1130913882" sldId="269"/>
        </pc:sldMkLst>
        <pc:spChg chg="mod">
          <ac:chgData name="Omar Teixeira González" userId="4161c8ac-70df-4363-a33f-866eb7fc3731" providerId="ADAL" clId="{0E5198B5-3682-4574-A112-39270DF3713D}" dt="2024-02-19T21:29:06.883" v="299" actId="26606"/>
          <ac:spMkLst>
            <pc:docMk/>
            <pc:sldMk cId="1130913882" sldId="269"/>
            <ac:spMk id="2" creationId="{EBB25D87-4A8E-E9E2-7F4C-A548FABEB3FC}"/>
          </ac:spMkLst>
        </pc:spChg>
        <pc:spChg chg="add del mod">
          <ac:chgData name="Omar Teixeira González" userId="4161c8ac-70df-4363-a33f-866eb7fc3731" providerId="ADAL" clId="{0E5198B5-3682-4574-A112-39270DF3713D}" dt="2024-02-19T21:28:19.812" v="289" actId="26606"/>
          <ac:spMkLst>
            <pc:docMk/>
            <pc:sldMk cId="1130913882" sldId="269"/>
            <ac:spMk id="5" creationId="{2BAB5AB1-1C0E-9694-BAF6-BED7910196A0}"/>
          </ac:spMkLst>
        </pc:spChg>
        <pc:spChg chg="del">
          <ac:chgData name="Omar Teixeira González" userId="4161c8ac-70df-4363-a33f-866eb7fc3731" providerId="ADAL" clId="{0E5198B5-3682-4574-A112-39270DF3713D}" dt="2024-02-19T21:02:44.266" v="196" actId="26606"/>
          <ac:spMkLst>
            <pc:docMk/>
            <pc:sldMk cId="1130913882" sldId="269"/>
            <ac:spMk id="9" creationId="{8D06CE56-3881-4ADA-8CEF-D18B02C242A3}"/>
          </ac:spMkLst>
        </pc:spChg>
        <pc:spChg chg="del">
          <ac:chgData name="Omar Teixeira González" userId="4161c8ac-70df-4363-a33f-866eb7fc3731" providerId="ADAL" clId="{0E5198B5-3682-4574-A112-39270DF3713D}" dt="2024-02-19T21:02:44.266" v="196" actId="26606"/>
          <ac:spMkLst>
            <pc:docMk/>
            <pc:sldMk cId="1130913882" sldId="269"/>
            <ac:spMk id="11" creationId="{79F3C543-62EC-4433-9C93-A2CD8764E9B4}"/>
          </ac:spMkLst>
        </pc:spChg>
        <pc:spChg chg="del">
          <ac:chgData name="Omar Teixeira González" userId="4161c8ac-70df-4363-a33f-866eb7fc3731" providerId="ADAL" clId="{0E5198B5-3682-4574-A112-39270DF3713D}" dt="2024-02-19T21:02:44.266" v="196" actId="26606"/>
          <ac:spMkLst>
            <pc:docMk/>
            <pc:sldMk cId="1130913882" sldId="269"/>
            <ac:spMk id="13" creationId="{68AF5748-FED8-45BA-8631-26D1D10F3246}"/>
          </ac:spMkLst>
        </pc:spChg>
        <pc:spChg chg="del">
          <ac:chgData name="Omar Teixeira González" userId="4161c8ac-70df-4363-a33f-866eb7fc3731" providerId="ADAL" clId="{0E5198B5-3682-4574-A112-39270DF3713D}" dt="2024-02-19T21:02:44.266" v="196" actId="26606"/>
          <ac:spMkLst>
            <pc:docMk/>
            <pc:sldMk cId="1130913882" sldId="269"/>
            <ac:spMk id="15" creationId="{AF2F604E-43BE-4DC3-B983-E071523364F8}"/>
          </ac:spMkLst>
        </pc:spChg>
        <pc:spChg chg="del">
          <ac:chgData name="Omar Teixeira González" userId="4161c8ac-70df-4363-a33f-866eb7fc3731" providerId="ADAL" clId="{0E5198B5-3682-4574-A112-39270DF3713D}" dt="2024-02-19T21:02:44.266" v="196" actId="26606"/>
          <ac:spMkLst>
            <pc:docMk/>
            <pc:sldMk cId="1130913882" sldId="269"/>
            <ac:spMk id="17" creationId="{08C9B587-E65E-4B52-B37C-ABEBB6E87928}"/>
          </ac:spMkLst>
        </pc:spChg>
        <pc:spChg chg="add del">
          <ac:chgData name="Omar Teixeira González" userId="4161c8ac-70df-4363-a33f-866eb7fc3731" providerId="ADAL" clId="{0E5198B5-3682-4574-A112-39270DF3713D}" dt="2024-02-19T21:28:19.812" v="289" actId="26606"/>
          <ac:spMkLst>
            <pc:docMk/>
            <pc:sldMk cId="1130913882" sldId="269"/>
            <ac:spMk id="22" creationId="{8D06CE56-3881-4ADA-8CEF-D18B02C242A3}"/>
          </ac:spMkLst>
        </pc:spChg>
        <pc:spChg chg="add del">
          <ac:chgData name="Omar Teixeira González" userId="4161c8ac-70df-4363-a33f-866eb7fc3731" providerId="ADAL" clId="{0E5198B5-3682-4574-A112-39270DF3713D}" dt="2024-02-19T21:28:19.812" v="289" actId="26606"/>
          <ac:spMkLst>
            <pc:docMk/>
            <pc:sldMk cId="1130913882" sldId="269"/>
            <ac:spMk id="24" creationId="{79F3C543-62EC-4433-9C93-A2CD8764E9B4}"/>
          </ac:spMkLst>
        </pc:spChg>
        <pc:spChg chg="add del">
          <ac:chgData name="Omar Teixeira González" userId="4161c8ac-70df-4363-a33f-866eb7fc3731" providerId="ADAL" clId="{0E5198B5-3682-4574-A112-39270DF3713D}" dt="2024-02-19T21:28:19.812" v="289" actId="26606"/>
          <ac:spMkLst>
            <pc:docMk/>
            <pc:sldMk cId="1130913882" sldId="269"/>
            <ac:spMk id="26" creationId="{5DCB5928-DC7D-4612-9922-441966E15627}"/>
          </ac:spMkLst>
        </pc:spChg>
        <pc:spChg chg="add del">
          <ac:chgData name="Omar Teixeira González" userId="4161c8ac-70df-4363-a33f-866eb7fc3731" providerId="ADAL" clId="{0E5198B5-3682-4574-A112-39270DF3713D}" dt="2024-02-19T21:28:19.812" v="289" actId="26606"/>
          <ac:spMkLst>
            <pc:docMk/>
            <pc:sldMk cId="1130913882" sldId="269"/>
            <ac:spMk id="28" creationId="{682C1161-1736-45EC-99B7-33F3CAE9D517}"/>
          </ac:spMkLst>
        </pc:spChg>
        <pc:spChg chg="add del">
          <ac:chgData name="Omar Teixeira González" userId="4161c8ac-70df-4363-a33f-866eb7fc3731" providerId="ADAL" clId="{0E5198B5-3682-4574-A112-39270DF3713D}" dt="2024-02-19T21:28:19.812" v="289" actId="26606"/>
          <ac:spMkLst>
            <pc:docMk/>
            <pc:sldMk cId="1130913882" sldId="269"/>
            <ac:spMk id="30" creationId="{84D4DDB8-B68F-45B0-9F62-C4279996F672}"/>
          </ac:spMkLst>
        </pc:spChg>
        <pc:spChg chg="add del">
          <ac:chgData name="Omar Teixeira González" userId="4161c8ac-70df-4363-a33f-866eb7fc3731" providerId="ADAL" clId="{0E5198B5-3682-4574-A112-39270DF3713D}" dt="2024-02-19T21:28:19.812" v="289" actId="26606"/>
          <ac:spMkLst>
            <pc:docMk/>
            <pc:sldMk cId="1130913882" sldId="269"/>
            <ac:spMk id="32" creationId="{AF2F604E-43BE-4DC3-B983-E071523364F8}"/>
          </ac:spMkLst>
        </pc:spChg>
        <pc:spChg chg="add del">
          <ac:chgData name="Omar Teixeira González" userId="4161c8ac-70df-4363-a33f-866eb7fc3731" providerId="ADAL" clId="{0E5198B5-3682-4574-A112-39270DF3713D}" dt="2024-02-19T21:28:19.812" v="289" actId="26606"/>
          <ac:spMkLst>
            <pc:docMk/>
            <pc:sldMk cId="1130913882" sldId="269"/>
            <ac:spMk id="34" creationId="{08C9B587-E65E-4B52-B37C-ABEBB6E87928}"/>
          </ac:spMkLst>
        </pc:spChg>
        <pc:spChg chg="add del">
          <ac:chgData name="Omar Teixeira González" userId="4161c8ac-70df-4363-a33f-866eb7fc3731" providerId="ADAL" clId="{0E5198B5-3682-4574-A112-39270DF3713D}" dt="2024-02-19T21:28:37.945" v="292" actId="26606"/>
          <ac:spMkLst>
            <pc:docMk/>
            <pc:sldMk cId="1130913882" sldId="269"/>
            <ac:spMk id="40" creationId="{7517A47C-B2E5-4B79-8061-D74B1311AF6E}"/>
          </ac:spMkLst>
        </pc:spChg>
        <pc:spChg chg="add del">
          <ac:chgData name="Omar Teixeira González" userId="4161c8ac-70df-4363-a33f-866eb7fc3731" providerId="ADAL" clId="{0E5198B5-3682-4574-A112-39270DF3713D}" dt="2024-02-19T21:28:37.945" v="292" actId="26606"/>
          <ac:spMkLst>
            <pc:docMk/>
            <pc:sldMk cId="1130913882" sldId="269"/>
            <ac:spMk id="42" creationId="{C505E780-2083-4CB5-A42A-5E0E2908ECC3}"/>
          </ac:spMkLst>
        </pc:spChg>
        <pc:spChg chg="add del">
          <ac:chgData name="Omar Teixeira González" userId="4161c8ac-70df-4363-a33f-866eb7fc3731" providerId="ADAL" clId="{0E5198B5-3682-4574-A112-39270DF3713D}" dt="2024-02-19T21:28:37.945" v="292" actId="26606"/>
          <ac:spMkLst>
            <pc:docMk/>
            <pc:sldMk cId="1130913882" sldId="269"/>
            <ac:spMk id="44" creationId="{D2C0AE1C-0118-41AE-8A10-7CDCBF10E96F}"/>
          </ac:spMkLst>
        </pc:spChg>
        <pc:spChg chg="add del">
          <ac:chgData name="Omar Teixeira González" userId="4161c8ac-70df-4363-a33f-866eb7fc3731" providerId="ADAL" clId="{0E5198B5-3682-4574-A112-39270DF3713D}" dt="2024-02-19T21:28:37.945" v="292" actId="26606"/>
          <ac:spMkLst>
            <pc:docMk/>
            <pc:sldMk cId="1130913882" sldId="269"/>
            <ac:spMk id="46" creationId="{463EEC44-1BA3-44ED-81FC-A644B04B2A44}"/>
          </ac:spMkLst>
        </pc:spChg>
        <pc:spChg chg="add del">
          <ac:chgData name="Omar Teixeira González" userId="4161c8ac-70df-4363-a33f-866eb7fc3731" providerId="ADAL" clId="{0E5198B5-3682-4574-A112-39270DF3713D}" dt="2024-02-19T21:28:49.942" v="296" actId="26606"/>
          <ac:spMkLst>
            <pc:docMk/>
            <pc:sldMk cId="1130913882" sldId="269"/>
            <ac:spMk id="51" creationId="{7517A47C-B2E5-4B79-8061-D74B1311AF6E}"/>
          </ac:spMkLst>
        </pc:spChg>
        <pc:spChg chg="add del">
          <ac:chgData name="Omar Teixeira González" userId="4161c8ac-70df-4363-a33f-866eb7fc3731" providerId="ADAL" clId="{0E5198B5-3682-4574-A112-39270DF3713D}" dt="2024-02-19T21:28:49.942" v="296" actId="26606"/>
          <ac:spMkLst>
            <pc:docMk/>
            <pc:sldMk cId="1130913882" sldId="269"/>
            <ac:spMk id="53" creationId="{C505E780-2083-4CB5-A42A-5E0E2908ECC3}"/>
          </ac:spMkLst>
        </pc:spChg>
        <pc:spChg chg="add del">
          <ac:chgData name="Omar Teixeira González" userId="4161c8ac-70df-4363-a33f-866eb7fc3731" providerId="ADAL" clId="{0E5198B5-3682-4574-A112-39270DF3713D}" dt="2024-02-19T21:28:49.942" v="296" actId="26606"/>
          <ac:spMkLst>
            <pc:docMk/>
            <pc:sldMk cId="1130913882" sldId="269"/>
            <ac:spMk id="55" creationId="{D2C0AE1C-0118-41AE-8A10-7CDCBF10E96F}"/>
          </ac:spMkLst>
        </pc:spChg>
        <pc:spChg chg="add del">
          <ac:chgData name="Omar Teixeira González" userId="4161c8ac-70df-4363-a33f-866eb7fc3731" providerId="ADAL" clId="{0E5198B5-3682-4574-A112-39270DF3713D}" dt="2024-02-19T21:28:49.942" v="296" actId="26606"/>
          <ac:spMkLst>
            <pc:docMk/>
            <pc:sldMk cId="1130913882" sldId="269"/>
            <ac:spMk id="57" creationId="{463EEC44-1BA3-44ED-81FC-A644B04B2A44}"/>
          </ac:spMkLst>
        </pc:spChg>
        <pc:spChg chg="add del">
          <ac:chgData name="Omar Teixeira González" userId="4161c8ac-70df-4363-a33f-866eb7fc3731" providerId="ADAL" clId="{0E5198B5-3682-4574-A112-39270DF3713D}" dt="2024-02-19T21:28:49.934" v="295" actId="26606"/>
          <ac:spMkLst>
            <pc:docMk/>
            <pc:sldMk cId="1130913882" sldId="269"/>
            <ac:spMk id="62" creationId="{81E1224E-6618-482E-BE87-321A7FC1CDE8}"/>
          </ac:spMkLst>
        </pc:spChg>
        <pc:spChg chg="add del">
          <ac:chgData name="Omar Teixeira González" userId="4161c8ac-70df-4363-a33f-866eb7fc3731" providerId="ADAL" clId="{0E5198B5-3682-4574-A112-39270DF3713D}" dt="2024-02-19T21:28:49.934" v="295" actId="26606"/>
          <ac:spMkLst>
            <pc:docMk/>
            <pc:sldMk cId="1130913882" sldId="269"/>
            <ac:spMk id="64" creationId="{066346BE-FDB4-4772-A696-0719490ABD64}"/>
          </ac:spMkLst>
        </pc:spChg>
        <pc:spChg chg="add del">
          <ac:chgData name="Omar Teixeira González" userId="4161c8ac-70df-4363-a33f-866eb7fc3731" providerId="ADAL" clId="{0E5198B5-3682-4574-A112-39270DF3713D}" dt="2024-02-19T21:28:49.934" v="295" actId="26606"/>
          <ac:spMkLst>
            <pc:docMk/>
            <pc:sldMk cId="1130913882" sldId="269"/>
            <ac:spMk id="66" creationId="{FB92FFCE-0C90-454E-AA25-D4EE9A6C39C5}"/>
          </ac:spMkLst>
        </pc:spChg>
        <pc:spChg chg="add del">
          <ac:chgData name="Omar Teixeira González" userId="4161c8ac-70df-4363-a33f-866eb7fc3731" providerId="ADAL" clId="{0E5198B5-3682-4574-A112-39270DF3713D}" dt="2024-02-19T21:28:58.047" v="298" actId="26606"/>
          <ac:spMkLst>
            <pc:docMk/>
            <pc:sldMk cId="1130913882" sldId="269"/>
            <ac:spMk id="68" creationId="{463EEC44-1BA3-44ED-81FC-A644B04B2A44}"/>
          </ac:spMkLst>
        </pc:spChg>
        <pc:spChg chg="add del">
          <ac:chgData name="Omar Teixeira González" userId="4161c8ac-70df-4363-a33f-866eb7fc3731" providerId="ADAL" clId="{0E5198B5-3682-4574-A112-39270DF3713D}" dt="2024-02-19T21:28:58.047" v="298" actId="26606"/>
          <ac:spMkLst>
            <pc:docMk/>
            <pc:sldMk cId="1130913882" sldId="269"/>
            <ac:spMk id="69" creationId="{7517A47C-B2E5-4B79-8061-D74B1311AF6E}"/>
          </ac:spMkLst>
        </pc:spChg>
        <pc:spChg chg="add del">
          <ac:chgData name="Omar Teixeira González" userId="4161c8ac-70df-4363-a33f-866eb7fc3731" providerId="ADAL" clId="{0E5198B5-3682-4574-A112-39270DF3713D}" dt="2024-02-19T21:28:58.047" v="298" actId="26606"/>
          <ac:spMkLst>
            <pc:docMk/>
            <pc:sldMk cId="1130913882" sldId="269"/>
            <ac:spMk id="70" creationId="{C505E780-2083-4CB5-A42A-5E0E2908ECC3}"/>
          </ac:spMkLst>
        </pc:spChg>
        <pc:spChg chg="add del">
          <ac:chgData name="Omar Teixeira González" userId="4161c8ac-70df-4363-a33f-866eb7fc3731" providerId="ADAL" clId="{0E5198B5-3682-4574-A112-39270DF3713D}" dt="2024-02-19T21:28:58.047" v="298" actId="26606"/>
          <ac:spMkLst>
            <pc:docMk/>
            <pc:sldMk cId="1130913882" sldId="269"/>
            <ac:spMk id="71" creationId="{D2C0AE1C-0118-41AE-8A10-7CDCBF10E96F}"/>
          </ac:spMkLst>
        </pc:spChg>
        <pc:spChg chg="add del">
          <ac:chgData name="Omar Teixeira González" userId="4161c8ac-70df-4363-a33f-866eb7fc3731" providerId="ADAL" clId="{0E5198B5-3682-4574-A112-39270DF3713D}" dt="2024-02-19T21:29:06.883" v="299" actId="26606"/>
          <ac:spMkLst>
            <pc:docMk/>
            <pc:sldMk cId="1130913882" sldId="269"/>
            <ac:spMk id="76" creationId="{81E1224E-6618-482E-BE87-321A7FC1CDE8}"/>
          </ac:spMkLst>
        </pc:spChg>
        <pc:spChg chg="add del">
          <ac:chgData name="Omar Teixeira González" userId="4161c8ac-70df-4363-a33f-866eb7fc3731" providerId="ADAL" clId="{0E5198B5-3682-4574-A112-39270DF3713D}" dt="2024-02-19T21:29:06.883" v="299" actId="26606"/>
          <ac:spMkLst>
            <pc:docMk/>
            <pc:sldMk cId="1130913882" sldId="269"/>
            <ac:spMk id="78" creationId="{066346BE-FDB4-4772-A696-0719490ABD64}"/>
          </ac:spMkLst>
        </pc:spChg>
        <pc:spChg chg="add del">
          <ac:chgData name="Omar Teixeira González" userId="4161c8ac-70df-4363-a33f-866eb7fc3731" providerId="ADAL" clId="{0E5198B5-3682-4574-A112-39270DF3713D}" dt="2024-02-19T21:29:06.883" v="299" actId="26606"/>
          <ac:spMkLst>
            <pc:docMk/>
            <pc:sldMk cId="1130913882" sldId="269"/>
            <ac:spMk id="80" creationId="{FB92FFCE-0C90-454E-AA25-D4EE9A6C39C5}"/>
          </ac:spMkLst>
        </pc:spChg>
        <pc:spChg chg="add">
          <ac:chgData name="Omar Teixeira González" userId="4161c8ac-70df-4363-a33f-866eb7fc3731" providerId="ADAL" clId="{0E5198B5-3682-4574-A112-39270DF3713D}" dt="2024-02-19T21:29:06.883" v="299" actId="26606"/>
          <ac:spMkLst>
            <pc:docMk/>
            <pc:sldMk cId="1130913882" sldId="269"/>
            <ac:spMk id="85" creationId="{7517A47C-B2E5-4B79-8061-D74B1311AF6E}"/>
          </ac:spMkLst>
        </pc:spChg>
        <pc:spChg chg="add">
          <ac:chgData name="Omar Teixeira González" userId="4161c8ac-70df-4363-a33f-866eb7fc3731" providerId="ADAL" clId="{0E5198B5-3682-4574-A112-39270DF3713D}" dt="2024-02-19T21:29:06.883" v="299" actId="26606"/>
          <ac:spMkLst>
            <pc:docMk/>
            <pc:sldMk cId="1130913882" sldId="269"/>
            <ac:spMk id="87" creationId="{C505E780-2083-4CB5-A42A-5E0E2908ECC3}"/>
          </ac:spMkLst>
        </pc:spChg>
        <pc:spChg chg="add">
          <ac:chgData name="Omar Teixeira González" userId="4161c8ac-70df-4363-a33f-866eb7fc3731" providerId="ADAL" clId="{0E5198B5-3682-4574-A112-39270DF3713D}" dt="2024-02-19T21:29:06.883" v="299" actId="26606"/>
          <ac:spMkLst>
            <pc:docMk/>
            <pc:sldMk cId="1130913882" sldId="269"/>
            <ac:spMk id="89" creationId="{D2C0AE1C-0118-41AE-8A10-7CDCBF10E96F}"/>
          </ac:spMkLst>
        </pc:spChg>
        <pc:spChg chg="add">
          <ac:chgData name="Omar Teixeira González" userId="4161c8ac-70df-4363-a33f-866eb7fc3731" providerId="ADAL" clId="{0E5198B5-3682-4574-A112-39270DF3713D}" dt="2024-02-19T21:29:06.883" v="299" actId="26606"/>
          <ac:spMkLst>
            <pc:docMk/>
            <pc:sldMk cId="1130913882" sldId="269"/>
            <ac:spMk id="91" creationId="{463EEC44-1BA3-44ED-81FC-A644B04B2A44}"/>
          </ac:spMkLst>
        </pc:spChg>
        <pc:graphicFrameChg chg="add del mod">
          <ac:chgData name="Omar Teixeira González" userId="4161c8ac-70df-4363-a33f-866eb7fc3731" providerId="ADAL" clId="{0E5198B5-3682-4574-A112-39270DF3713D}" dt="2024-02-19T21:28:19.812" v="289" actId="26606"/>
          <ac:graphicFrameMkLst>
            <pc:docMk/>
            <pc:sldMk cId="1130913882" sldId="269"/>
            <ac:graphicFrameMk id="6" creationId="{88871F9E-DCBC-4161-9092-107908A95DD9}"/>
          </ac:graphicFrameMkLst>
        </pc:graphicFrameChg>
        <pc:graphicFrameChg chg="add mod">
          <ac:chgData name="Omar Teixeira González" userId="4161c8ac-70df-4363-a33f-866eb7fc3731" providerId="ADAL" clId="{0E5198B5-3682-4574-A112-39270DF3713D}" dt="2024-02-19T21:29:06.883" v="299" actId="26606"/>
          <ac:graphicFrameMkLst>
            <pc:docMk/>
            <pc:sldMk cId="1130913882" sldId="269"/>
            <ac:graphicFrameMk id="37" creationId="{88871F9E-DCBC-4161-9092-107908A95DD9}"/>
          </ac:graphicFrameMkLst>
        </pc:graphicFrameChg>
        <pc:picChg chg="del mod">
          <ac:chgData name="Omar Teixeira González" userId="4161c8ac-70df-4363-a33f-866eb7fc3731" providerId="ADAL" clId="{0E5198B5-3682-4574-A112-39270DF3713D}" dt="2024-02-19T21:28:09.867" v="287" actId="478"/>
          <ac:picMkLst>
            <pc:docMk/>
            <pc:sldMk cId="1130913882" sldId="269"/>
            <ac:picMk id="4" creationId="{8AEB9A84-4FE0-C0AA-4330-A0B0F88D1C4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oviedo-my.sharepoint.com/personal/uo281847_uniovi_es/Documents/ASLEPI/Nuevo%20Hoja%20de%20c&#225;lculo%20de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nioviedo-my.sharepoint.com/personal/uo281847_uniovi_es/Documents/ASLEPI/Nuevo%20Hoja%20de%20c&#225;lculo%20de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Comparativa KWh</a:t>
            </a:r>
            <a:r>
              <a:rPr lang="en-US" baseline="0"/>
              <a:t> y </a:t>
            </a:r>
            <a:r>
              <a:rPr lang="es-ES" sz="1400" b="0" i="0" u="none" strike="noStrike" baseline="0">
                <a:effectLst/>
              </a:rPr>
              <a:t>CO</a:t>
            </a:r>
            <a:r>
              <a:rPr lang="es-ES" sz="1400" b="0" i="0" u="none" strike="noStrike" baseline="-25000">
                <a:effectLst/>
              </a:rPr>
              <a:t>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'[Nuevo Hoja de cálculo de Microsoft Excel.xlsx]Hoja1'!$C$2</c:f>
              <c:strCache>
                <c:ptCount val="1"/>
                <c:pt idx="0">
                  <c:v>Consumo</c:v>
                </c:pt>
              </c:strCache>
            </c:strRef>
          </c:tx>
          <c:spPr>
            <a:solidFill>
              <a:srgbClr val="F5A700"/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/>
          </c:spPr>
          <c:invertIfNegative val="0"/>
          <c:cat>
            <c:strRef>
              <c:f>'[Nuevo Hoja de cálculo de Microsoft Excel.xlsx]Hoja1'!$B$3:$B$6</c:f>
              <c:strCache>
                <c:ptCount val="4"/>
                <c:pt idx="0">
                  <c:v>HP Compaq 6200 Pro SFF</c:v>
                </c:pt>
                <c:pt idx="1">
                  <c:v>HP ProDesk 400 G7 SFF </c:v>
                </c:pt>
                <c:pt idx="2">
                  <c:v>POWERPRO Expert A32G </c:v>
                </c:pt>
                <c:pt idx="3">
                  <c:v>HP 27-cr0014ns</c:v>
                </c:pt>
              </c:strCache>
            </c:strRef>
          </c:cat>
          <c:val>
            <c:numRef>
              <c:f>'[Nuevo Hoja de cálculo de Microsoft Excel.xlsx]Hoja1'!$C$3:$C$6</c:f>
              <c:numCache>
                <c:formatCode>General</c:formatCode>
                <c:ptCount val="4"/>
                <c:pt idx="0">
                  <c:v>0.92</c:v>
                </c:pt>
                <c:pt idx="1">
                  <c:v>0.53</c:v>
                </c:pt>
                <c:pt idx="2">
                  <c:v>0.69</c:v>
                </c:pt>
                <c:pt idx="3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65-4827-A844-3BA254BB2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5621744"/>
        <c:axId val="796834048"/>
      </c:barChart>
      <c:lineChart>
        <c:grouping val="standard"/>
        <c:varyColors val="0"/>
        <c:ser>
          <c:idx val="1"/>
          <c:order val="1"/>
          <c:tx>
            <c:strRef>
              <c:f>'[Nuevo Hoja de cálculo de Microsoft Excel.xlsx]Hoja1'!$D$2</c:f>
              <c:strCache>
                <c:ptCount val="1"/>
                <c:pt idx="0">
                  <c:v>CO2</c:v>
                </c:pt>
              </c:strCache>
            </c:strRef>
          </c:tx>
          <c:spPr>
            <a:ln w="28575" cap="rnd">
              <a:solidFill>
                <a:srgbClr val="01A43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A437"/>
              </a:solidFill>
              <a:ln w="15875">
                <a:solidFill>
                  <a:srgbClr val="00B050"/>
                </a:solidFill>
              </a:ln>
              <a:effectLst/>
            </c:spPr>
          </c:marker>
          <c:cat>
            <c:strRef>
              <c:f>'[Nuevo Hoja de cálculo de Microsoft Excel.xlsx]Hoja1'!$B$3:$B$6</c:f>
              <c:strCache>
                <c:ptCount val="4"/>
                <c:pt idx="0">
                  <c:v>HP Compaq 6200 Pro SFF</c:v>
                </c:pt>
                <c:pt idx="1">
                  <c:v>HP ProDesk 400 G7 SFF </c:v>
                </c:pt>
                <c:pt idx="2">
                  <c:v>POWERPRO Expert A32G </c:v>
                </c:pt>
                <c:pt idx="3">
                  <c:v>HP 27-cr0014ns</c:v>
                </c:pt>
              </c:strCache>
            </c:strRef>
          </c:cat>
          <c:val>
            <c:numRef>
              <c:f>'[Nuevo Hoja de cálculo de Microsoft Excel.xlsx]Hoja1'!$D$3:$D$6</c:f>
              <c:numCache>
                <c:formatCode>General</c:formatCode>
                <c:ptCount val="4"/>
                <c:pt idx="0">
                  <c:v>66.95</c:v>
                </c:pt>
                <c:pt idx="1">
                  <c:v>38.5</c:v>
                </c:pt>
                <c:pt idx="2">
                  <c:v>49.99</c:v>
                </c:pt>
                <c:pt idx="3">
                  <c:v>34.86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65-4827-A844-3BA254BB2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5714800"/>
        <c:axId val="796840000"/>
      </c:lineChart>
      <c:catAx>
        <c:axId val="79562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834048"/>
        <c:crosses val="autoZero"/>
        <c:auto val="1"/>
        <c:lblAlgn val="ctr"/>
        <c:lblOffset val="100"/>
        <c:noMultiLvlLbl val="0"/>
      </c:catAx>
      <c:valAx>
        <c:axId val="79683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Consumo (KWh)</a:t>
                </a:r>
              </a:p>
            </c:rich>
          </c:tx>
          <c:layout>
            <c:manualLayout>
              <c:xMode val="edge"/>
              <c:yMode val="edge"/>
              <c:x val="0.10011230884340723"/>
              <c:y val="0.31437117235345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621744"/>
        <c:crosses val="autoZero"/>
        <c:crossBetween val="between"/>
      </c:valAx>
      <c:valAx>
        <c:axId val="7968400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</a:rPr>
                  <a:t>CO</a:t>
                </a:r>
                <a:r>
                  <a:rPr lang="es-ES" sz="1000" b="0" i="0" u="none" strike="noStrike" kern="1200" baseline="-2500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</a:rPr>
                  <a:t>2 </a:t>
                </a:r>
                <a:r>
                  <a:rPr lang="es-E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</a:rPr>
                  <a:t>(Kg)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714800"/>
        <c:crosses val="max"/>
        <c:crossBetween val="between"/>
      </c:valAx>
      <c:catAx>
        <c:axId val="10857148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9684000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1"/>
        </a:gs>
        <a:gs pos="100000">
          <a:schemeClr val="accent3">
            <a:lumMod val="20000"/>
            <a:lumOff val="80000"/>
          </a:schemeClr>
        </a:gs>
      </a:gsLst>
      <a:lin ang="5400000" scaled="1"/>
    </a:gradFill>
    <a:ln w="12700" cap="flat" cmpd="sng" algn="ctr">
      <a:solidFill>
        <a:schemeClr val="bg1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Comparativa </a:t>
            </a:r>
            <a:r>
              <a:rPr lang="es-ES"/>
              <a:t>de</a:t>
            </a:r>
            <a:r>
              <a:rPr lang="es-ES" baseline="0"/>
              <a:t> precios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15231142084251"/>
          <c:y val="8.089183711074259E-2"/>
          <c:w val="0.86488344847698639"/>
          <c:h val="0.812411767351634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'[Nuevo Hoja de cálculo de Microsoft Excel.xlsx]Hoja1'!$C$11</c:f>
              <c:strCache>
                <c:ptCount val="1"/>
                <c:pt idx="0">
                  <c:v>Precio</c:v>
                </c:pt>
              </c:strCache>
            </c:strRef>
          </c:tx>
          <c:spPr>
            <a:solidFill>
              <a:srgbClr val="F5A700"/>
            </a:solidFill>
            <a:ln>
              <a:noFill/>
            </a:ln>
            <a:effectLst>
              <a:softEdge rad="12700"/>
            </a:effectLst>
          </c:spPr>
          <c:invertIfNegative val="0"/>
          <c:cat>
            <c:strRef>
              <c:f>'[Nuevo Hoja de cálculo de Microsoft Excel.xlsx]Hoja1'!$B$12:$B$15</c:f>
              <c:strCache>
                <c:ptCount val="4"/>
                <c:pt idx="0">
                  <c:v>HP Compaq 6200 Pro SFF</c:v>
                </c:pt>
                <c:pt idx="1">
                  <c:v>HP ProDesk 400 G7 SFF </c:v>
                </c:pt>
                <c:pt idx="2">
                  <c:v>POWERPRO Expert A32G </c:v>
                </c:pt>
                <c:pt idx="3">
                  <c:v>HP 27-cr0014ns</c:v>
                </c:pt>
              </c:strCache>
            </c:strRef>
          </c:cat>
          <c:val>
            <c:numRef>
              <c:f>'[Nuevo Hoja de cálculo de Microsoft Excel.xlsx]Hoja1'!$C$12:$C$15</c:f>
              <c:numCache>
                <c:formatCode>General</c:formatCode>
                <c:ptCount val="4"/>
                <c:pt idx="0">
                  <c:v>322</c:v>
                </c:pt>
                <c:pt idx="1">
                  <c:v>731.9</c:v>
                </c:pt>
                <c:pt idx="2">
                  <c:v>457.9</c:v>
                </c:pt>
                <c:pt idx="3">
                  <c:v>628.99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BA-41A7-8FC9-785E5CF11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5621744"/>
        <c:axId val="796834048"/>
      </c:barChart>
      <c:catAx>
        <c:axId val="79562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834048"/>
        <c:crosses val="autoZero"/>
        <c:auto val="1"/>
        <c:lblAlgn val="ctr"/>
        <c:lblOffset val="100"/>
        <c:noMultiLvlLbl val="0"/>
      </c:catAx>
      <c:valAx>
        <c:axId val="79683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621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1"/>
        </a:gs>
        <a:gs pos="100000">
          <a:schemeClr val="accent3">
            <a:lumMod val="20000"/>
            <a:lumOff val="80000"/>
          </a:schemeClr>
        </a:gs>
      </a:gsLst>
      <a:lin ang="5400000" scaled="1"/>
    </a:gradFill>
    <a:ln w="12700" cap="flat" cmpd="sng" algn="ctr">
      <a:solidFill>
        <a:schemeClr val="bg1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3CAF3-B958-4110-BFCF-0018D70809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3FF441C1-7254-4A28-B260-7B23002E7BA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300 equipos ofimática</a:t>
          </a:r>
          <a:endParaRPr lang="en-US"/>
        </a:p>
      </dgm:t>
    </dgm:pt>
    <dgm:pt modelId="{0759F8A9-F85E-4479-8C9D-7E55B1856EAB}" type="parTrans" cxnId="{3137FB9E-C5B1-4A77-B8B2-41931890DCE1}">
      <dgm:prSet/>
      <dgm:spPr/>
      <dgm:t>
        <a:bodyPr/>
        <a:lstStyle/>
        <a:p>
          <a:endParaRPr lang="en-US"/>
        </a:p>
      </dgm:t>
    </dgm:pt>
    <dgm:pt modelId="{854914D1-5E55-4202-AC69-DA80FB0418D7}" type="sibTrans" cxnId="{3137FB9E-C5B1-4A77-B8B2-41931890DCE1}">
      <dgm:prSet/>
      <dgm:spPr/>
      <dgm:t>
        <a:bodyPr/>
        <a:lstStyle/>
        <a:p>
          <a:endParaRPr lang="en-US"/>
        </a:p>
      </dgm:t>
    </dgm:pt>
    <dgm:pt modelId="{04E24D31-9E2D-440D-B097-8E2E34B476A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>
              <a:solidFill>
                <a:srgbClr val="0F1111"/>
              </a:solidFill>
            </a:rPr>
            <a:t>HP Compaq 6200 Pro SFF</a:t>
          </a:r>
          <a:endParaRPr lang="en-US">
            <a:solidFill>
              <a:srgbClr val="0F1111"/>
            </a:solidFill>
          </a:endParaRPr>
        </a:p>
      </dgm:t>
    </dgm:pt>
    <dgm:pt modelId="{144D0F26-6FFF-4D8D-9A89-3372D35BDE19}" type="parTrans" cxnId="{F79DFBFB-544C-4870-867D-91FF849FFA50}">
      <dgm:prSet/>
      <dgm:spPr/>
      <dgm:t>
        <a:bodyPr/>
        <a:lstStyle/>
        <a:p>
          <a:endParaRPr lang="en-US"/>
        </a:p>
      </dgm:t>
    </dgm:pt>
    <dgm:pt modelId="{7E59406A-0B06-4A9F-8470-94F55536E857}" type="sibTrans" cxnId="{F79DFBFB-544C-4870-867D-91FF849FFA50}">
      <dgm:prSet/>
      <dgm:spPr/>
      <dgm:t>
        <a:bodyPr/>
        <a:lstStyle/>
        <a:p>
          <a:endParaRPr lang="en-US"/>
        </a:p>
      </dgm:t>
    </dgm:pt>
    <dgm:pt modelId="{BF65E769-AB69-4505-B7EB-40D919C18E6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Intel Core </a:t>
          </a:r>
          <a:r>
            <a:rPr lang="es-ES">
              <a:latin typeface="Neue Haas Grotesk Text Pro"/>
            </a:rPr>
            <a:t>i5-2400</a:t>
          </a:r>
          <a:endParaRPr lang="en-US"/>
        </a:p>
      </dgm:t>
    </dgm:pt>
    <dgm:pt modelId="{56004E21-1BB0-41BB-BE1B-FA8A7CEF5E49}" type="parTrans" cxnId="{CA42F1B8-FA46-495E-A48C-ADC436858231}">
      <dgm:prSet/>
      <dgm:spPr/>
      <dgm:t>
        <a:bodyPr/>
        <a:lstStyle/>
        <a:p>
          <a:endParaRPr lang="en-US"/>
        </a:p>
      </dgm:t>
    </dgm:pt>
    <dgm:pt modelId="{BC723407-C4D4-4EC3-A903-E2BA2A24FA3B}" type="sibTrans" cxnId="{CA42F1B8-FA46-495E-A48C-ADC436858231}">
      <dgm:prSet/>
      <dgm:spPr/>
      <dgm:t>
        <a:bodyPr/>
        <a:lstStyle/>
        <a:p>
          <a:endParaRPr lang="en-US"/>
        </a:p>
      </dgm:t>
    </dgm:pt>
    <dgm:pt modelId="{FD8F6095-1B67-4E5C-BB34-2FBEB63AC9C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RAM </a:t>
          </a:r>
          <a:r>
            <a:rPr lang="es-ES">
              <a:latin typeface="Neue Haas Grotesk Text Pro"/>
            </a:rPr>
            <a:t>4GB</a:t>
          </a:r>
          <a:r>
            <a:rPr lang="es-ES"/>
            <a:t> DDR3</a:t>
          </a:r>
          <a:endParaRPr lang="en-US"/>
        </a:p>
      </dgm:t>
    </dgm:pt>
    <dgm:pt modelId="{5E6C8625-1FDD-4500-93D3-21B6C7EA280C}" type="parTrans" cxnId="{EE34EFCB-C6A0-4BD8-86E5-1BDB465F9301}">
      <dgm:prSet/>
      <dgm:spPr/>
      <dgm:t>
        <a:bodyPr/>
        <a:lstStyle/>
        <a:p>
          <a:endParaRPr lang="en-US"/>
        </a:p>
      </dgm:t>
    </dgm:pt>
    <dgm:pt modelId="{0E8E2AF9-EA0F-43E1-99BC-41951A96364C}" type="sibTrans" cxnId="{EE34EFCB-C6A0-4BD8-86E5-1BDB465F9301}">
      <dgm:prSet/>
      <dgm:spPr/>
      <dgm:t>
        <a:bodyPr/>
        <a:lstStyle/>
        <a:p>
          <a:endParaRPr lang="en-US"/>
        </a:p>
      </dgm:t>
    </dgm:pt>
    <dgm:pt modelId="{A81ABABB-CD2F-42D1-B7A4-32591F53D19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240 W</a:t>
          </a:r>
          <a:endParaRPr lang="en-US"/>
        </a:p>
      </dgm:t>
    </dgm:pt>
    <dgm:pt modelId="{A8363F2D-6CA6-4723-8B09-0598E880E58C}" type="parTrans" cxnId="{FBBF2923-94DA-4430-A0A0-92A6EEA9A1D1}">
      <dgm:prSet/>
      <dgm:spPr/>
      <dgm:t>
        <a:bodyPr/>
        <a:lstStyle/>
        <a:p>
          <a:endParaRPr lang="en-US"/>
        </a:p>
      </dgm:t>
    </dgm:pt>
    <dgm:pt modelId="{C9D36206-9F05-41D7-80A0-776DD84CCAF7}" type="sibTrans" cxnId="{FBBF2923-94DA-4430-A0A0-92A6EEA9A1D1}">
      <dgm:prSet/>
      <dgm:spPr/>
      <dgm:t>
        <a:bodyPr/>
        <a:lstStyle/>
        <a:p>
          <a:endParaRPr lang="en-US"/>
        </a:p>
      </dgm:t>
    </dgm:pt>
    <dgm:pt modelId="{0A59B71C-D195-4327-9C06-257EC10CDAC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s-ES">
              <a:latin typeface="Neue Haas Grotesk Text Pro"/>
            </a:rPr>
            <a:t>HP EliteDisplay E241i</a:t>
          </a:r>
          <a:endParaRPr lang="en-US"/>
        </a:p>
      </dgm:t>
    </dgm:pt>
    <dgm:pt modelId="{55E6E18A-2D5C-4410-8A9C-6B2769A13653}" type="parTrans" cxnId="{84BAB707-BD3A-4A2B-8322-ED292E9ADEF9}">
      <dgm:prSet/>
      <dgm:spPr/>
      <dgm:t>
        <a:bodyPr/>
        <a:lstStyle/>
        <a:p>
          <a:endParaRPr lang="en-US"/>
        </a:p>
      </dgm:t>
    </dgm:pt>
    <dgm:pt modelId="{EA8CAABA-E389-4373-89C3-555AC1A217B0}" type="sibTrans" cxnId="{84BAB707-BD3A-4A2B-8322-ED292E9ADEF9}">
      <dgm:prSet/>
      <dgm:spPr/>
      <dgm:t>
        <a:bodyPr/>
        <a:lstStyle/>
        <a:p>
          <a:endParaRPr lang="en-US"/>
        </a:p>
      </dgm:t>
    </dgm:pt>
    <dgm:pt modelId="{BAAE1CFE-3500-43E2-B9D3-248DE3C03FD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>
              <a:latin typeface="Neue Haas Grotesk Text Pro"/>
            </a:rPr>
            <a:t>35</a:t>
          </a:r>
          <a:r>
            <a:rPr lang="es-ES"/>
            <a:t> W</a:t>
          </a:r>
          <a:endParaRPr lang="en-US"/>
        </a:p>
      </dgm:t>
    </dgm:pt>
    <dgm:pt modelId="{AA08A2EC-93D0-4835-A548-D9C067602C54}" type="parTrans" cxnId="{E4B1CB82-7179-4503-AC30-C4847CC0DF6D}">
      <dgm:prSet/>
      <dgm:spPr/>
      <dgm:t>
        <a:bodyPr/>
        <a:lstStyle/>
        <a:p>
          <a:endParaRPr lang="en-US"/>
        </a:p>
      </dgm:t>
    </dgm:pt>
    <dgm:pt modelId="{91EB16C3-A6A0-407A-823A-2561DB5BB381}" type="sibTrans" cxnId="{E4B1CB82-7179-4503-AC30-C4847CC0DF6D}">
      <dgm:prSet/>
      <dgm:spPr/>
      <dgm:t>
        <a:bodyPr/>
        <a:lstStyle/>
        <a:p>
          <a:endParaRPr lang="en-US"/>
        </a:p>
      </dgm:t>
    </dgm:pt>
    <dgm:pt modelId="{9417FA77-0816-4D16-BC23-DA0894CC6213}" type="pres">
      <dgm:prSet presAssocID="{A933CAF3-B958-4110-BFCF-0018D7080975}" presName="root" presStyleCnt="0">
        <dgm:presLayoutVars>
          <dgm:dir/>
          <dgm:resizeHandles val="exact"/>
        </dgm:presLayoutVars>
      </dgm:prSet>
      <dgm:spPr/>
    </dgm:pt>
    <dgm:pt modelId="{EC513621-48FD-4AED-A04B-8ED01FCE90B0}" type="pres">
      <dgm:prSet presAssocID="{3FF441C1-7254-4A28-B260-7B23002E7BAA}" presName="compNode" presStyleCnt="0"/>
      <dgm:spPr/>
    </dgm:pt>
    <dgm:pt modelId="{E6B8F5CF-6C60-42E4-9D85-1C28FDF41D98}" type="pres">
      <dgm:prSet presAssocID="{3FF441C1-7254-4A28-B260-7B23002E7BAA}" presName="bgRect" presStyleLbl="bgShp" presStyleIdx="0" presStyleCnt="3"/>
      <dgm:spPr/>
    </dgm:pt>
    <dgm:pt modelId="{E0C9891F-3D65-471E-8FC5-89C17894B19A}" type="pres">
      <dgm:prSet presAssocID="{3FF441C1-7254-4A28-B260-7B23002E7B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gar"/>
        </a:ext>
      </dgm:extLst>
    </dgm:pt>
    <dgm:pt modelId="{0432E952-10DE-4ED8-ADEF-A0EDAB4351E9}" type="pres">
      <dgm:prSet presAssocID="{3FF441C1-7254-4A28-B260-7B23002E7BAA}" presName="spaceRect" presStyleCnt="0"/>
      <dgm:spPr/>
    </dgm:pt>
    <dgm:pt modelId="{8257147B-3170-4A1D-ABFF-415D8AD9FE0F}" type="pres">
      <dgm:prSet presAssocID="{3FF441C1-7254-4A28-B260-7B23002E7BAA}" presName="parTx" presStyleLbl="revTx" presStyleIdx="0" presStyleCnt="5">
        <dgm:presLayoutVars>
          <dgm:chMax val="0"/>
          <dgm:chPref val="0"/>
        </dgm:presLayoutVars>
      </dgm:prSet>
      <dgm:spPr/>
    </dgm:pt>
    <dgm:pt modelId="{2038A646-78CD-43FB-8C9C-0E51236EE361}" type="pres">
      <dgm:prSet presAssocID="{854914D1-5E55-4202-AC69-DA80FB0418D7}" presName="sibTrans" presStyleCnt="0"/>
      <dgm:spPr/>
    </dgm:pt>
    <dgm:pt modelId="{35278FE2-2BDB-40CF-BE41-A61196384F40}" type="pres">
      <dgm:prSet presAssocID="{04E24D31-9E2D-440D-B097-8E2E34B476A1}" presName="compNode" presStyleCnt="0"/>
      <dgm:spPr/>
    </dgm:pt>
    <dgm:pt modelId="{A13F07AC-7EEE-4E4A-90A6-F685D662B5B3}" type="pres">
      <dgm:prSet presAssocID="{04E24D31-9E2D-440D-B097-8E2E34B476A1}" presName="bgRect" presStyleLbl="bgShp" presStyleIdx="1" presStyleCnt="3"/>
      <dgm:spPr/>
    </dgm:pt>
    <dgm:pt modelId="{D966AEEF-57E9-473E-8533-C2AAB40057F0}" type="pres">
      <dgm:prSet presAssocID="{04E24D31-9E2D-440D-B097-8E2E34B476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20DC7A95-4A93-4CA2-AFEA-3872249BCD90}" type="pres">
      <dgm:prSet presAssocID="{04E24D31-9E2D-440D-B097-8E2E34B476A1}" presName="spaceRect" presStyleCnt="0"/>
      <dgm:spPr/>
    </dgm:pt>
    <dgm:pt modelId="{235EF80E-9927-4E78-82FA-8E953B8081F3}" type="pres">
      <dgm:prSet presAssocID="{04E24D31-9E2D-440D-B097-8E2E34B476A1}" presName="parTx" presStyleLbl="revTx" presStyleIdx="1" presStyleCnt="5">
        <dgm:presLayoutVars>
          <dgm:chMax val="0"/>
          <dgm:chPref val="0"/>
        </dgm:presLayoutVars>
      </dgm:prSet>
      <dgm:spPr/>
    </dgm:pt>
    <dgm:pt modelId="{85BFEBCC-1F76-48AB-871C-BEE71050B7DE}" type="pres">
      <dgm:prSet presAssocID="{04E24D31-9E2D-440D-B097-8E2E34B476A1}" presName="desTx" presStyleLbl="revTx" presStyleIdx="2" presStyleCnt="5">
        <dgm:presLayoutVars/>
      </dgm:prSet>
      <dgm:spPr/>
    </dgm:pt>
    <dgm:pt modelId="{E2ECB0E6-C2A3-4D03-AB0C-48259534C290}" type="pres">
      <dgm:prSet presAssocID="{7E59406A-0B06-4A9F-8470-94F55536E857}" presName="sibTrans" presStyleCnt="0"/>
      <dgm:spPr/>
    </dgm:pt>
    <dgm:pt modelId="{CF559DF6-64FA-4C50-98B6-76D3B87BA4CB}" type="pres">
      <dgm:prSet presAssocID="{0A59B71C-D195-4327-9C06-257EC10CDACE}" presName="compNode" presStyleCnt="0"/>
      <dgm:spPr/>
    </dgm:pt>
    <dgm:pt modelId="{7E5E591F-E93C-4D9F-899F-AAAB86FC1886}" type="pres">
      <dgm:prSet presAssocID="{0A59B71C-D195-4327-9C06-257EC10CDACE}" presName="bgRect" presStyleLbl="bgShp" presStyleIdx="2" presStyleCnt="3"/>
      <dgm:spPr/>
    </dgm:pt>
    <dgm:pt modelId="{51AA5919-A132-4C86-B26A-26E38CDADDB8}" type="pres">
      <dgm:prSet presAssocID="{0A59B71C-D195-4327-9C06-257EC10CDA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330456F-C51C-4888-9AFA-F0771562FE35}" type="pres">
      <dgm:prSet presAssocID="{0A59B71C-D195-4327-9C06-257EC10CDACE}" presName="spaceRect" presStyleCnt="0"/>
      <dgm:spPr/>
    </dgm:pt>
    <dgm:pt modelId="{6E52780D-4D7C-489E-B028-8F284F3554FC}" type="pres">
      <dgm:prSet presAssocID="{0A59B71C-D195-4327-9C06-257EC10CDACE}" presName="parTx" presStyleLbl="revTx" presStyleIdx="3" presStyleCnt="5">
        <dgm:presLayoutVars>
          <dgm:chMax val="0"/>
          <dgm:chPref val="0"/>
        </dgm:presLayoutVars>
      </dgm:prSet>
      <dgm:spPr/>
    </dgm:pt>
    <dgm:pt modelId="{4DBEC674-1107-48A6-86BF-91D6364870C1}" type="pres">
      <dgm:prSet presAssocID="{0A59B71C-D195-4327-9C06-257EC10CDACE}" presName="desTx" presStyleLbl="revTx" presStyleIdx="4" presStyleCnt="5">
        <dgm:presLayoutVars/>
      </dgm:prSet>
      <dgm:spPr/>
    </dgm:pt>
  </dgm:ptLst>
  <dgm:cxnLst>
    <dgm:cxn modelId="{84BAB707-BD3A-4A2B-8322-ED292E9ADEF9}" srcId="{A933CAF3-B958-4110-BFCF-0018D7080975}" destId="{0A59B71C-D195-4327-9C06-257EC10CDACE}" srcOrd="2" destOrd="0" parTransId="{55E6E18A-2D5C-4410-8A9C-6B2769A13653}" sibTransId="{EA8CAABA-E389-4373-89C3-555AC1A217B0}"/>
    <dgm:cxn modelId="{B26FD510-2C45-4BFB-A09C-14C7812C18F1}" type="presOf" srcId="{A933CAF3-B958-4110-BFCF-0018D7080975}" destId="{9417FA77-0816-4D16-BC23-DA0894CC6213}" srcOrd="0" destOrd="0" presId="urn:microsoft.com/office/officeart/2018/2/layout/IconVerticalSolidList"/>
    <dgm:cxn modelId="{FBBF2923-94DA-4430-A0A0-92A6EEA9A1D1}" srcId="{04E24D31-9E2D-440D-B097-8E2E34B476A1}" destId="{A81ABABB-CD2F-42D1-B7A4-32591F53D191}" srcOrd="2" destOrd="0" parTransId="{A8363F2D-6CA6-4723-8B09-0598E880E58C}" sibTransId="{C9D36206-9F05-41D7-80A0-776DD84CCAF7}"/>
    <dgm:cxn modelId="{4C1A812E-EE88-477B-A5EE-092AA73DC0DE}" type="presOf" srcId="{BF65E769-AB69-4505-B7EB-40D919C18E65}" destId="{85BFEBCC-1F76-48AB-871C-BEE71050B7DE}" srcOrd="0" destOrd="0" presId="urn:microsoft.com/office/officeart/2018/2/layout/IconVerticalSolidList"/>
    <dgm:cxn modelId="{07D20C74-0593-471E-9CEB-36725A442D7D}" type="presOf" srcId="{A81ABABB-CD2F-42D1-B7A4-32591F53D191}" destId="{85BFEBCC-1F76-48AB-871C-BEE71050B7DE}" srcOrd="0" destOrd="2" presId="urn:microsoft.com/office/officeart/2018/2/layout/IconVerticalSolidList"/>
    <dgm:cxn modelId="{E4B1CB82-7179-4503-AC30-C4847CC0DF6D}" srcId="{0A59B71C-D195-4327-9C06-257EC10CDACE}" destId="{BAAE1CFE-3500-43E2-B9D3-248DE3C03FDA}" srcOrd="0" destOrd="0" parTransId="{AA08A2EC-93D0-4835-A548-D9C067602C54}" sibTransId="{91EB16C3-A6A0-407A-823A-2561DB5BB381}"/>
    <dgm:cxn modelId="{45E5E995-3A83-4A6A-AD25-11E5E42A1EA9}" type="presOf" srcId="{04E24D31-9E2D-440D-B097-8E2E34B476A1}" destId="{235EF80E-9927-4E78-82FA-8E953B8081F3}" srcOrd="0" destOrd="0" presId="urn:microsoft.com/office/officeart/2018/2/layout/IconVerticalSolidList"/>
    <dgm:cxn modelId="{B2B80F9A-20B6-478F-BCB6-911B4CBBECC5}" type="presOf" srcId="{0A59B71C-D195-4327-9C06-257EC10CDACE}" destId="{6E52780D-4D7C-489E-B028-8F284F3554FC}" srcOrd="0" destOrd="0" presId="urn:microsoft.com/office/officeart/2018/2/layout/IconVerticalSolidList"/>
    <dgm:cxn modelId="{3137FB9E-C5B1-4A77-B8B2-41931890DCE1}" srcId="{A933CAF3-B958-4110-BFCF-0018D7080975}" destId="{3FF441C1-7254-4A28-B260-7B23002E7BAA}" srcOrd="0" destOrd="0" parTransId="{0759F8A9-F85E-4479-8C9D-7E55B1856EAB}" sibTransId="{854914D1-5E55-4202-AC69-DA80FB0418D7}"/>
    <dgm:cxn modelId="{E8FB0BB3-DED2-4373-8603-7199DA6334C7}" type="presOf" srcId="{BAAE1CFE-3500-43E2-B9D3-248DE3C03FDA}" destId="{4DBEC674-1107-48A6-86BF-91D6364870C1}" srcOrd="0" destOrd="0" presId="urn:microsoft.com/office/officeart/2018/2/layout/IconVerticalSolidList"/>
    <dgm:cxn modelId="{CA42F1B8-FA46-495E-A48C-ADC436858231}" srcId="{04E24D31-9E2D-440D-B097-8E2E34B476A1}" destId="{BF65E769-AB69-4505-B7EB-40D919C18E65}" srcOrd="0" destOrd="0" parTransId="{56004E21-1BB0-41BB-BE1B-FA8A7CEF5E49}" sibTransId="{BC723407-C4D4-4EC3-A903-E2BA2A24FA3B}"/>
    <dgm:cxn modelId="{F42412C1-18CF-48A8-8293-5353AE457E53}" type="presOf" srcId="{FD8F6095-1B67-4E5C-BB34-2FBEB63AC9C9}" destId="{85BFEBCC-1F76-48AB-871C-BEE71050B7DE}" srcOrd="0" destOrd="1" presId="urn:microsoft.com/office/officeart/2018/2/layout/IconVerticalSolidList"/>
    <dgm:cxn modelId="{EE34EFCB-C6A0-4BD8-86E5-1BDB465F9301}" srcId="{04E24D31-9E2D-440D-B097-8E2E34B476A1}" destId="{FD8F6095-1B67-4E5C-BB34-2FBEB63AC9C9}" srcOrd="1" destOrd="0" parTransId="{5E6C8625-1FDD-4500-93D3-21B6C7EA280C}" sibTransId="{0E8E2AF9-EA0F-43E1-99BC-41951A96364C}"/>
    <dgm:cxn modelId="{0E4EFFF5-438D-456F-B5E9-F7EC0AAD7DAF}" type="presOf" srcId="{3FF441C1-7254-4A28-B260-7B23002E7BAA}" destId="{8257147B-3170-4A1D-ABFF-415D8AD9FE0F}" srcOrd="0" destOrd="0" presId="urn:microsoft.com/office/officeart/2018/2/layout/IconVerticalSolidList"/>
    <dgm:cxn modelId="{F79DFBFB-544C-4870-867D-91FF849FFA50}" srcId="{A933CAF3-B958-4110-BFCF-0018D7080975}" destId="{04E24D31-9E2D-440D-B097-8E2E34B476A1}" srcOrd="1" destOrd="0" parTransId="{144D0F26-6FFF-4D8D-9A89-3372D35BDE19}" sibTransId="{7E59406A-0B06-4A9F-8470-94F55536E857}"/>
    <dgm:cxn modelId="{6AB0D723-F505-4405-BD15-69E08075CB58}" type="presParOf" srcId="{9417FA77-0816-4D16-BC23-DA0894CC6213}" destId="{EC513621-48FD-4AED-A04B-8ED01FCE90B0}" srcOrd="0" destOrd="0" presId="urn:microsoft.com/office/officeart/2018/2/layout/IconVerticalSolidList"/>
    <dgm:cxn modelId="{0A273157-7B13-45F6-A735-9B62D1AEA0C8}" type="presParOf" srcId="{EC513621-48FD-4AED-A04B-8ED01FCE90B0}" destId="{E6B8F5CF-6C60-42E4-9D85-1C28FDF41D98}" srcOrd="0" destOrd="0" presId="urn:microsoft.com/office/officeart/2018/2/layout/IconVerticalSolidList"/>
    <dgm:cxn modelId="{2241CF11-518F-45E2-8BBF-327526E64C1A}" type="presParOf" srcId="{EC513621-48FD-4AED-A04B-8ED01FCE90B0}" destId="{E0C9891F-3D65-471E-8FC5-89C17894B19A}" srcOrd="1" destOrd="0" presId="urn:microsoft.com/office/officeart/2018/2/layout/IconVerticalSolidList"/>
    <dgm:cxn modelId="{A7E7FE8F-BD54-4C70-9A75-7DC936A6A3A2}" type="presParOf" srcId="{EC513621-48FD-4AED-A04B-8ED01FCE90B0}" destId="{0432E952-10DE-4ED8-ADEF-A0EDAB4351E9}" srcOrd="2" destOrd="0" presId="urn:microsoft.com/office/officeart/2018/2/layout/IconVerticalSolidList"/>
    <dgm:cxn modelId="{029D1D7F-AACF-4635-8D6C-7C950C1F5B30}" type="presParOf" srcId="{EC513621-48FD-4AED-A04B-8ED01FCE90B0}" destId="{8257147B-3170-4A1D-ABFF-415D8AD9FE0F}" srcOrd="3" destOrd="0" presId="urn:microsoft.com/office/officeart/2018/2/layout/IconVerticalSolidList"/>
    <dgm:cxn modelId="{7D6386CB-2DE1-475B-8150-FD493456F028}" type="presParOf" srcId="{9417FA77-0816-4D16-BC23-DA0894CC6213}" destId="{2038A646-78CD-43FB-8C9C-0E51236EE361}" srcOrd="1" destOrd="0" presId="urn:microsoft.com/office/officeart/2018/2/layout/IconVerticalSolidList"/>
    <dgm:cxn modelId="{38C66B02-170A-448B-861E-0956D27DAFA9}" type="presParOf" srcId="{9417FA77-0816-4D16-BC23-DA0894CC6213}" destId="{35278FE2-2BDB-40CF-BE41-A61196384F40}" srcOrd="2" destOrd="0" presId="urn:microsoft.com/office/officeart/2018/2/layout/IconVerticalSolidList"/>
    <dgm:cxn modelId="{F3C68853-B25A-4151-8603-8DA38CE2AA22}" type="presParOf" srcId="{35278FE2-2BDB-40CF-BE41-A61196384F40}" destId="{A13F07AC-7EEE-4E4A-90A6-F685D662B5B3}" srcOrd="0" destOrd="0" presId="urn:microsoft.com/office/officeart/2018/2/layout/IconVerticalSolidList"/>
    <dgm:cxn modelId="{EE09714B-9D14-4200-8936-A4360B291021}" type="presParOf" srcId="{35278FE2-2BDB-40CF-BE41-A61196384F40}" destId="{D966AEEF-57E9-473E-8533-C2AAB40057F0}" srcOrd="1" destOrd="0" presId="urn:microsoft.com/office/officeart/2018/2/layout/IconVerticalSolidList"/>
    <dgm:cxn modelId="{10EB0FA9-E3A6-4F10-BEEE-8AF64932807C}" type="presParOf" srcId="{35278FE2-2BDB-40CF-BE41-A61196384F40}" destId="{20DC7A95-4A93-4CA2-AFEA-3872249BCD90}" srcOrd="2" destOrd="0" presId="urn:microsoft.com/office/officeart/2018/2/layout/IconVerticalSolidList"/>
    <dgm:cxn modelId="{CDCB32A5-6AC0-461F-9F32-749F067E94C7}" type="presParOf" srcId="{35278FE2-2BDB-40CF-BE41-A61196384F40}" destId="{235EF80E-9927-4E78-82FA-8E953B8081F3}" srcOrd="3" destOrd="0" presId="urn:microsoft.com/office/officeart/2018/2/layout/IconVerticalSolidList"/>
    <dgm:cxn modelId="{69570536-5CB0-4402-880B-AFB001603C71}" type="presParOf" srcId="{35278FE2-2BDB-40CF-BE41-A61196384F40}" destId="{85BFEBCC-1F76-48AB-871C-BEE71050B7DE}" srcOrd="4" destOrd="0" presId="urn:microsoft.com/office/officeart/2018/2/layout/IconVerticalSolidList"/>
    <dgm:cxn modelId="{324AF55E-A7A2-4942-A5B5-6992A694C43B}" type="presParOf" srcId="{9417FA77-0816-4D16-BC23-DA0894CC6213}" destId="{E2ECB0E6-C2A3-4D03-AB0C-48259534C290}" srcOrd="3" destOrd="0" presId="urn:microsoft.com/office/officeart/2018/2/layout/IconVerticalSolidList"/>
    <dgm:cxn modelId="{165BD7FD-7B13-4334-AE8A-57ED7EDF32B2}" type="presParOf" srcId="{9417FA77-0816-4D16-BC23-DA0894CC6213}" destId="{CF559DF6-64FA-4C50-98B6-76D3B87BA4CB}" srcOrd="4" destOrd="0" presId="urn:microsoft.com/office/officeart/2018/2/layout/IconVerticalSolidList"/>
    <dgm:cxn modelId="{7108145C-CA8A-4121-A8D6-4EDDE97B81E8}" type="presParOf" srcId="{CF559DF6-64FA-4C50-98B6-76D3B87BA4CB}" destId="{7E5E591F-E93C-4D9F-899F-AAAB86FC1886}" srcOrd="0" destOrd="0" presId="urn:microsoft.com/office/officeart/2018/2/layout/IconVerticalSolidList"/>
    <dgm:cxn modelId="{C843884D-F252-4E09-B686-F3E52C377F5A}" type="presParOf" srcId="{CF559DF6-64FA-4C50-98B6-76D3B87BA4CB}" destId="{51AA5919-A132-4C86-B26A-26E38CDADDB8}" srcOrd="1" destOrd="0" presId="urn:microsoft.com/office/officeart/2018/2/layout/IconVerticalSolidList"/>
    <dgm:cxn modelId="{1CAC90A8-89DD-46EB-BE80-3F2C6AAA8952}" type="presParOf" srcId="{CF559DF6-64FA-4C50-98B6-76D3B87BA4CB}" destId="{6330456F-C51C-4888-9AFA-F0771562FE35}" srcOrd="2" destOrd="0" presId="urn:microsoft.com/office/officeart/2018/2/layout/IconVerticalSolidList"/>
    <dgm:cxn modelId="{4636CE5E-0986-424F-B1FD-E35DBF1AA8BC}" type="presParOf" srcId="{CF559DF6-64FA-4C50-98B6-76D3B87BA4CB}" destId="{6E52780D-4D7C-489E-B028-8F284F3554FC}" srcOrd="3" destOrd="0" presId="urn:microsoft.com/office/officeart/2018/2/layout/IconVerticalSolidList"/>
    <dgm:cxn modelId="{E6FF5ACC-99E1-4607-B6B2-7C0CECD6DD93}" type="presParOf" srcId="{CF559DF6-64FA-4C50-98B6-76D3B87BA4CB}" destId="{4DBEC674-1107-48A6-86BF-91D6364870C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8F5CF-6C60-42E4-9D85-1C28FDF41D98}">
      <dsp:nvSpPr>
        <dsp:cNvPr id="0" name=""/>
        <dsp:cNvSpPr/>
      </dsp:nvSpPr>
      <dsp:spPr>
        <a:xfrm>
          <a:off x="0" y="434"/>
          <a:ext cx="5993892" cy="1016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9891F-3D65-471E-8FC5-89C17894B19A}">
      <dsp:nvSpPr>
        <dsp:cNvPr id="0" name=""/>
        <dsp:cNvSpPr/>
      </dsp:nvSpPr>
      <dsp:spPr>
        <a:xfrm>
          <a:off x="307632" y="229252"/>
          <a:ext cx="559331" cy="5593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7147B-3170-4A1D-ABFF-415D8AD9FE0F}">
      <dsp:nvSpPr>
        <dsp:cNvPr id="0" name=""/>
        <dsp:cNvSpPr/>
      </dsp:nvSpPr>
      <dsp:spPr>
        <a:xfrm>
          <a:off x="1174595" y="434"/>
          <a:ext cx="4819296" cy="101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9" tIns="107629" rIns="107629" bIns="107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300 equipos ofimática</a:t>
          </a:r>
          <a:endParaRPr lang="en-US" sz="2500" kern="1200"/>
        </a:p>
      </dsp:txBody>
      <dsp:txXfrm>
        <a:off x="1174595" y="434"/>
        <a:ext cx="4819296" cy="1016966"/>
      </dsp:txXfrm>
    </dsp:sp>
    <dsp:sp modelId="{A13F07AC-7EEE-4E4A-90A6-F685D662B5B3}">
      <dsp:nvSpPr>
        <dsp:cNvPr id="0" name=""/>
        <dsp:cNvSpPr/>
      </dsp:nvSpPr>
      <dsp:spPr>
        <a:xfrm>
          <a:off x="0" y="1271642"/>
          <a:ext cx="5993892" cy="1016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6AEEF-57E9-473E-8533-C2AAB40057F0}">
      <dsp:nvSpPr>
        <dsp:cNvPr id="0" name=""/>
        <dsp:cNvSpPr/>
      </dsp:nvSpPr>
      <dsp:spPr>
        <a:xfrm>
          <a:off x="307632" y="1500459"/>
          <a:ext cx="559331" cy="5593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EF80E-9927-4E78-82FA-8E953B8081F3}">
      <dsp:nvSpPr>
        <dsp:cNvPr id="0" name=""/>
        <dsp:cNvSpPr/>
      </dsp:nvSpPr>
      <dsp:spPr>
        <a:xfrm>
          <a:off x="1174595" y="1271642"/>
          <a:ext cx="2697251" cy="101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9" tIns="107629" rIns="107629" bIns="107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>
              <a:solidFill>
                <a:srgbClr val="0F1111"/>
              </a:solidFill>
            </a:rPr>
            <a:t>HP Compaq 6200 Pro SFF</a:t>
          </a:r>
          <a:endParaRPr lang="en-US" sz="2500" kern="1200">
            <a:solidFill>
              <a:srgbClr val="0F1111"/>
            </a:solidFill>
          </a:endParaRPr>
        </a:p>
      </dsp:txBody>
      <dsp:txXfrm>
        <a:off x="1174595" y="1271642"/>
        <a:ext cx="2697251" cy="1016966"/>
      </dsp:txXfrm>
    </dsp:sp>
    <dsp:sp modelId="{85BFEBCC-1F76-48AB-871C-BEE71050B7DE}">
      <dsp:nvSpPr>
        <dsp:cNvPr id="0" name=""/>
        <dsp:cNvSpPr/>
      </dsp:nvSpPr>
      <dsp:spPr>
        <a:xfrm>
          <a:off x="3871847" y="1271642"/>
          <a:ext cx="2122044" cy="101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9" tIns="107629" rIns="107629" bIns="10762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Intel Core </a:t>
          </a:r>
          <a:r>
            <a:rPr lang="es-ES" sz="1300" kern="1200">
              <a:latin typeface="Neue Haas Grotesk Text Pro"/>
            </a:rPr>
            <a:t>i5-2400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RAM </a:t>
          </a:r>
          <a:r>
            <a:rPr lang="es-ES" sz="1300" kern="1200">
              <a:latin typeface="Neue Haas Grotesk Text Pro"/>
            </a:rPr>
            <a:t>4GB</a:t>
          </a:r>
          <a:r>
            <a:rPr lang="es-ES" sz="1300" kern="1200"/>
            <a:t> DDR3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240 W</a:t>
          </a:r>
          <a:endParaRPr lang="en-US" sz="1300" kern="1200"/>
        </a:p>
      </dsp:txBody>
      <dsp:txXfrm>
        <a:off x="3871847" y="1271642"/>
        <a:ext cx="2122044" cy="1016966"/>
      </dsp:txXfrm>
    </dsp:sp>
    <dsp:sp modelId="{7E5E591F-E93C-4D9F-899F-AAAB86FC1886}">
      <dsp:nvSpPr>
        <dsp:cNvPr id="0" name=""/>
        <dsp:cNvSpPr/>
      </dsp:nvSpPr>
      <dsp:spPr>
        <a:xfrm>
          <a:off x="0" y="2542850"/>
          <a:ext cx="5993892" cy="1016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A5919-A132-4C86-B26A-26E38CDADDB8}">
      <dsp:nvSpPr>
        <dsp:cNvPr id="0" name=""/>
        <dsp:cNvSpPr/>
      </dsp:nvSpPr>
      <dsp:spPr>
        <a:xfrm>
          <a:off x="307632" y="2771667"/>
          <a:ext cx="559331" cy="5593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2780D-4D7C-489E-B028-8F284F3554FC}">
      <dsp:nvSpPr>
        <dsp:cNvPr id="0" name=""/>
        <dsp:cNvSpPr/>
      </dsp:nvSpPr>
      <dsp:spPr>
        <a:xfrm>
          <a:off x="1174595" y="2542850"/>
          <a:ext cx="2697251" cy="101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9" tIns="107629" rIns="107629" bIns="107629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>
              <a:latin typeface="Neue Haas Grotesk Text Pro"/>
            </a:rPr>
            <a:t>HP EliteDisplay E241i</a:t>
          </a:r>
          <a:endParaRPr lang="en-US" sz="2500" kern="1200"/>
        </a:p>
      </dsp:txBody>
      <dsp:txXfrm>
        <a:off x="1174595" y="2542850"/>
        <a:ext cx="2697251" cy="1016966"/>
      </dsp:txXfrm>
    </dsp:sp>
    <dsp:sp modelId="{4DBEC674-1107-48A6-86BF-91D6364870C1}">
      <dsp:nvSpPr>
        <dsp:cNvPr id="0" name=""/>
        <dsp:cNvSpPr/>
      </dsp:nvSpPr>
      <dsp:spPr>
        <a:xfrm>
          <a:off x="3871847" y="2542850"/>
          <a:ext cx="2122044" cy="101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9" tIns="107629" rIns="107629" bIns="10762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>
              <a:latin typeface="Neue Haas Grotesk Text Pro"/>
            </a:rPr>
            <a:t>35</a:t>
          </a:r>
          <a:r>
            <a:rPr lang="es-ES" sz="1300" kern="1200"/>
            <a:t> W</a:t>
          </a:r>
          <a:endParaRPr lang="en-US" sz="1300" kern="1200"/>
        </a:p>
      </dsp:txBody>
      <dsp:txXfrm>
        <a:off x="3871847" y="2542850"/>
        <a:ext cx="2122044" cy="1016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07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1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4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3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5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3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4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ES" sz="4800"/>
              <a:t>      ASLEPI  </a:t>
            </a:r>
            <a:br>
              <a:rPr lang="es-ES" sz="4800">
                <a:cs typeface="Aharoni"/>
              </a:rPr>
            </a:br>
            <a:r>
              <a:rPr lang="es-ES" sz="4800"/>
              <a:t> PRÁCTICA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1" y="4694181"/>
            <a:ext cx="4507157" cy="38029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r>
              <a:rPr lang="es-ES" sz="2000"/>
              <a:t>INFORMÁTICA VERDE</a:t>
            </a:r>
          </a:p>
        </p:txBody>
      </p:sp>
      <p:sp>
        <p:nvSpPr>
          <p:cNvPr id="5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541665A7-EA6E-C9E4-B8C2-432477AE97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5F1"/>
              </a:clrFrom>
              <a:clrTo>
                <a:srgbClr val="F6F5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2C6A1CC-5593-B07C-DF70-D3A082F80C4D}"/>
              </a:ext>
            </a:extLst>
          </p:cNvPr>
          <p:cNvSpPr txBox="1"/>
          <p:nvPr/>
        </p:nvSpPr>
        <p:spPr>
          <a:xfrm>
            <a:off x="477981" y="5293091"/>
            <a:ext cx="5152380" cy="7879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1600">
                <a:ea typeface="+mn-lt"/>
                <a:cs typeface="+mn-lt"/>
              </a:rPr>
              <a:t>Omar Teixeira González - </a:t>
            </a:r>
            <a:r>
              <a:rPr lang="es-ES" sz="1600" i="1">
                <a:ea typeface="+mn-lt"/>
                <a:cs typeface="+mn-lt"/>
              </a:rPr>
              <a:t>UO281847</a:t>
            </a:r>
            <a:endParaRPr lang="es-ES" sz="1600" i="1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" sz="1600"/>
              <a:t>David Leszek Warzynski Abril – </a:t>
            </a:r>
            <a:r>
              <a:rPr lang="es-ES" sz="1600" i="1"/>
              <a:t>UO278968</a:t>
            </a:r>
          </a:p>
        </p:txBody>
      </p:sp>
      <p:pic>
        <p:nvPicPr>
          <p:cNvPr id="4" name="Imagen 3" descr="Escuela de Ingeniería Informática - Inicio">
            <a:extLst>
              <a:ext uri="{FF2B5EF4-FFF2-40B4-BE49-F238E27FC236}">
                <a16:creationId xmlns:a16="http://schemas.microsoft.com/office/drawing/2014/main" id="{866E6922-F237-95A4-65B5-A3DC246416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 r="62548" b="12141"/>
          <a:stretch/>
        </p:blipFill>
        <p:spPr bwMode="auto">
          <a:xfrm>
            <a:off x="11346464" y="6081064"/>
            <a:ext cx="555625" cy="558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" name="Freeform: Shape 10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" name="Freeform: Shape 10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8C026-A081-C6C6-C1B1-6B8CFA15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Resumen alternativas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7906ADE1-7A19-C2AD-D10A-8B74A17400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092344"/>
              </p:ext>
            </p:extLst>
          </p:nvPr>
        </p:nvGraphicFramePr>
        <p:xfrm>
          <a:off x="5414356" y="625684"/>
          <a:ext cx="6408836" cy="5455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869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B25D87-4A8E-E9E2-7F4C-A548FABE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Resumen alternativas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7" name="Gráfico 5">
            <a:extLst>
              <a:ext uri="{FF2B5EF4-FFF2-40B4-BE49-F238E27FC236}">
                <a16:creationId xmlns:a16="http://schemas.microsoft.com/office/drawing/2014/main" id="{88871F9E-DCBC-4161-9092-107908A95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29969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091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D4C7A8-A151-E1F9-322D-B599DF73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ES" sz="3200"/>
              <a:t>Conclusiones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1A39E-D153-DDC2-E4CA-666C5BB89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800">
                <a:solidFill>
                  <a:srgbClr val="000000"/>
                </a:solidFill>
                <a:ea typeface="+mn-lt"/>
                <a:cs typeface="+mn-lt"/>
              </a:rPr>
              <a:t>HP Compaq 6200 Pro SFF</a:t>
            </a:r>
            <a:endParaRPr lang="es-ES" sz="1800">
              <a:solidFill>
                <a:srgbClr val="000000"/>
              </a:solidFill>
            </a:endParaRPr>
          </a:p>
          <a:p>
            <a:pPr lvl="1"/>
            <a:r>
              <a:rPr lang="es-ES" sz="1800"/>
              <a:t>Ahorro </a:t>
            </a:r>
            <a:r>
              <a:rPr lang="es-ES" sz="1800">
                <a:solidFill>
                  <a:srgbClr val="000000"/>
                </a:solidFill>
                <a:ea typeface="+mn-lt"/>
                <a:cs typeface="+mn-lt"/>
              </a:rPr>
              <a:t>2,802</a:t>
            </a:r>
            <a:r>
              <a:rPr lang="es-ES" sz="1800">
                <a:ea typeface="+mn-lt"/>
                <a:cs typeface="+mn-lt"/>
              </a:rPr>
              <a:t> €</a:t>
            </a:r>
          </a:p>
          <a:p>
            <a:pPr lvl="1"/>
            <a:r>
              <a:rPr lang="es-ES" sz="1800">
                <a:ea typeface="+mn-lt"/>
                <a:cs typeface="+mn-lt"/>
              </a:rPr>
              <a:t>Gasto inicial </a:t>
            </a:r>
            <a:r>
              <a:rPr lang="es-ES" sz="1800">
                <a:solidFill>
                  <a:srgbClr val="000000"/>
                </a:solidFill>
                <a:ea typeface="+mn-lt"/>
                <a:cs typeface="+mn-lt"/>
              </a:rPr>
              <a:t>219,570</a:t>
            </a:r>
            <a:r>
              <a:rPr lang="es-ES" sz="1800">
                <a:ea typeface="+mn-lt"/>
                <a:cs typeface="+mn-lt"/>
              </a:rPr>
              <a:t> € (78 años)</a:t>
            </a:r>
            <a:endParaRPr lang="es-ES" sz="1800"/>
          </a:p>
          <a:p>
            <a:pPr marL="228600" lvl="1"/>
            <a:r>
              <a:rPr lang="es-ES" sz="1800">
                <a:solidFill>
                  <a:srgbClr val="000000"/>
                </a:solidFill>
                <a:ea typeface="+mn-lt"/>
                <a:cs typeface="+mn-lt"/>
              </a:rPr>
              <a:t>HP </a:t>
            </a:r>
            <a:r>
              <a:rPr lang="es-ES" sz="1800" err="1">
                <a:solidFill>
                  <a:srgbClr val="000000"/>
                </a:solidFill>
                <a:ea typeface="+mn-lt"/>
                <a:cs typeface="+mn-lt"/>
              </a:rPr>
              <a:t>ProDesk</a:t>
            </a:r>
            <a:r>
              <a:rPr lang="es-ES" sz="1800">
                <a:solidFill>
                  <a:srgbClr val="000000"/>
                </a:solidFill>
                <a:ea typeface="+mn-lt"/>
                <a:cs typeface="+mn-lt"/>
              </a:rPr>
              <a:t> 400 G7 SFF</a:t>
            </a:r>
          </a:p>
          <a:p>
            <a:pPr lvl="1"/>
            <a:r>
              <a:rPr lang="es-ES" sz="1800">
                <a:ea typeface="+mn-lt"/>
                <a:cs typeface="+mn-lt"/>
              </a:rPr>
              <a:t>Ahorro </a:t>
            </a:r>
            <a:r>
              <a:rPr lang="es-ES" sz="1800">
                <a:solidFill>
                  <a:srgbClr val="000000"/>
                </a:solidFill>
                <a:ea typeface="+mn-lt"/>
                <a:cs typeface="+mn-lt"/>
              </a:rPr>
              <a:t>1,638</a:t>
            </a:r>
            <a:r>
              <a:rPr lang="es-ES" sz="1800">
                <a:ea typeface="+mn-lt"/>
                <a:cs typeface="+mn-lt"/>
              </a:rPr>
              <a:t> €</a:t>
            </a:r>
            <a:endParaRPr lang="en-US" sz="1800">
              <a:ea typeface="+mn-lt"/>
              <a:cs typeface="+mn-lt"/>
            </a:endParaRPr>
          </a:p>
          <a:p>
            <a:pPr lvl="1"/>
            <a:r>
              <a:rPr lang="es-ES" sz="1800">
                <a:ea typeface="+mn-lt"/>
                <a:cs typeface="+mn-lt"/>
              </a:rPr>
              <a:t>Gasto inicial </a:t>
            </a:r>
            <a:r>
              <a:rPr lang="es-ES" sz="1800">
                <a:solidFill>
                  <a:srgbClr val="000000"/>
                </a:solidFill>
                <a:ea typeface="+mn-lt"/>
                <a:cs typeface="+mn-lt"/>
              </a:rPr>
              <a:t>137,370</a:t>
            </a:r>
            <a:r>
              <a:rPr lang="es-ES" sz="1800">
                <a:ea typeface="+mn-lt"/>
                <a:cs typeface="+mn-lt"/>
              </a:rPr>
              <a:t> € (83 años)</a:t>
            </a:r>
          </a:p>
          <a:p>
            <a:pPr marL="228600" lvl="1" indent="-285750">
              <a:buFont typeface="Arial"/>
              <a:buChar char="•"/>
            </a:pPr>
            <a:r>
              <a:rPr lang="es-ES" sz="1800">
                <a:solidFill>
                  <a:srgbClr val="000000"/>
                </a:solidFill>
                <a:ea typeface="+mn-lt"/>
                <a:cs typeface="+mn-lt"/>
              </a:rPr>
              <a:t>HP 27-cr0014ns</a:t>
            </a: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Arial"/>
            </a:pPr>
            <a:r>
              <a:rPr lang="es-ES" sz="1800">
                <a:ea typeface="+mn-lt"/>
                <a:cs typeface="+mn-lt"/>
              </a:rPr>
              <a:t>Ahorro </a:t>
            </a:r>
            <a:r>
              <a:rPr lang="es-ES" sz="1800">
                <a:solidFill>
                  <a:srgbClr val="000000"/>
                </a:solidFill>
                <a:ea typeface="+mn-lt"/>
                <a:cs typeface="+mn-lt"/>
              </a:rPr>
              <a:t>3,132</a:t>
            </a:r>
            <a:r>
              <a:rPr lang="es-ES" sz="1800">
                <a:ea typeface="+mn-lt"/>
                <a:cs typeface="+mn-lt"/>
              </a:rPr>
              <a:t> €</a:t>
            </a:r>
            <a:endParaRPr lang="en-US" sz="180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s-ES" sz="1800">
                <a:ea typeface="+mn-lt"/>
                <a:cs typeface="+mn-lt"/>
              </a:rPr>
              <a:t>Gasto inicial </a:t>
            </a:r>
            <a:r>
              <a:rPr lang="es-ES" sz="1800">
                <a:solidFill>
                  <a:srgbClr val="000000"/>
                </a:solidFill>
                <a:ea typeface="+mn-lt"/>
                <a:cs typeface="+mn-lt"/>
              </a:rPr>
              <a:t>188,697</a:t>
            </a:r>
            <a:r>
              <a:rPr lang="es-ES" sz="1800">
                <a:ea typeface="+mn-lt"/>
                <a:cs typeface="+mn-lt"/>
              </a:rPr>
              <a:t> € (60 años)</a:t>
            </a:r>
            <a:endParaRPr lang="es-ES" sz="1800"/>
          </a:p>
          <a:p>
            <a:pPr lvl="1"/>
            <a:endParaRPr lang="es-ES" sz="1800"/>
          </a:p>
        </p:txBody>
      </p:sp>
      <p:pic>
        <p:nvPicPr>
          <p:cNvPr id="33" name="Graphic 17" descr="Piggy Bank">
            <a:extLst>
              <a:ext uri="{FF2B5EF4-FFF2-40B4-BE49-F238E27FC236}">
                <a16:creationId xmlns:a16="http://schemas.microsoft.com/office/drawing/2014/main" id="{6B9BB211-ADDA-9D93-D13A-E951BC95E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6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3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3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049F33-B6E4-8232-CAEF-DB051182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Gracias por vuestro tiempo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C3ACD1-8328-C7A2-2D94-6869D3613CD9}"/>
              </a:ext>
            </a:extLst>
          </p:cNvPr>
          <p:cNvSpPr txBox="1"/>
          <p:nvPr/>
        </p:nvSpPr>
        <p:spPr>
          <a:xfrm>
            <a:off x="3609653" y="4742344"/>
            <a:ext cx="5152380" cy="15266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600">
                <a:ea typeface="+mn-lt"/>
                <a:cs typeface="+mn-lt"/>
              </a:rPr>
              <a:t>Omar Teixeira González</a:t>
            </a:r>
          </a:p>
          <a:p>
            <a:pPr algn="ctr">
              <a:lnSpc>
                <a:spcPct val="150000"/>
              </a:lnSpc>
            </a:pPr>
            <a:r>
              <a:rPr lang="es-ES" sz="1600" i="1">
                <a:ea typeface="+mn-lt"/>
                <a:cs typeface="+mn-lt"/>
              </a:rPr>
              <a:t>UO281847</a:t>
            </a:r>
            <a:endParaRPr lang="es-ES" sz="1600" i="1"/>
          </a:p>
          <a:p>
            <a:pPr algn="ctr">
              <a:lnSpc>
                <a:spcPct val="150000"/>
              </a:lnSpc>
            </a:pPr>
            <a:r>
              <a:rPr lang="es-ES" sz="1600"/>
              <a:t>David Leszek Warzynski Abril</a:t>
            </a:r>
          </a:p>
          <a:p>
            <a:pPr algn="ctr">
              <a:lnSpc>
                <a:spcPct val="150000"/>
              </a:lnSpc>
            </a:pPr>
            <a:r>
              <a:rPr lang="es-ES" sz="1600" i="1"/>
              <a:t>UO278968</a:t>
            </a:r>
          </a:p>
        </p:txBody>
      </p:sp>
    </p:spTree>
    <p:extLst>
      <p:ext uri="{BB962C8B-B14F-4D97-AF65-F5344CB8AC3E}">
        <p14:creationId xmlns:p14="http://schemas.microsoft.com/office/powerpoint/2010/main" val="382836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4" name="Rectangle 41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6" name="Rectangle 4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4B1DBD-FFF5-49AD-3F01-F3307800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ES" sz="3200"/>
              <a:t>Situación actual</a:t>
            </a: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2BE5F29-7909-EA07-E464-6C8B176BC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626735"/>
              </p:ext>
            </p:extLst>
          </p:nvPr>
        </p:nvGraphicFramePr>
        <p:xfrm>
          <a:off x="841248" y="2252870"/>
          <a:ext cx="5993892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62" name="Imagen 462" descr="Imagen que contiene interior, microondas, monitor, mostrador&#10;&#10;Descripción generada automáticamente">
            <a:extLst>
              <a:ext uri="{FF2B5EF4-FFF2-40B4-BE49-F238E27FC236}">
                <a16:creationId xmlns:a16="http://schemas.microsoft.com/office/drawing/2014/main" id="{59EA9B42-7B5D-2A64-32A9-E9CB3C303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474" y="1530585"/>
            <a:ext cx="3872088" cy="3872088"/>
          </a:xfrm>
          <a:prstGeom prst="rect">
            <a:avLst/>
          </a:prstGeom>
          <a:ln>
            <a:solidFill>
              <a:srgbClr val="F5A700"/>
            </a:solidFill>
          </a:ln>
        </p:spPr>
      </p:pic>
    </p:spTree>
    <p:extLst>
      <p:ext uri="{BB962C8B-B14F-4D97-AF65-F5344CB8AC3E}">
        <p14:creationId xmlns:p14="http://schemas.microsoft.com/office/powerpoint/2010/main" val="165796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F34175-EC9D-ADB1-5427-33510E5C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s-ES" sz="3100"/>
              <a:t>Rendimiento actual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2FDB080-7320-CA82-B33D-32C58878B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100695"/>
              </p:ext>
            </p:extLst>
          </p:nvPr>
        </p:nvGraphicFramePr>
        <p:xfrm>
          <a:off x="4283280" y="429030"/>
          <a:ext cx="6969097" cy="5459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7669">
                  <a:extLst>
                    <a:ext uri="{9D8B030D-6E8A-4147-A177-3AD203B41FA5}">
                      <a16:colId xmlns:a16="http://schemas.microsoft.com/office/drawing/2014/main" val="1871124586"/>
                    </a:ext>
                  </a:extLst>
                </a:gridCol>
                <a:gridCol w="3461428">
                  <a:extLst>
                    <a:ext uri="{9D8B030D-6E8A-4147-A177-3AD203B41FA5}">
                      <a16:colId xmlns:a16="http://schemas.microsoft.com/office/drawing/2014/main" val="501508290"/>
                    </a:ext>
                  </a:extLst>
                </a:gridCol>
              </a:tblGrid>
              <a:tr h="6204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700" b="1">
                        <a:effectLst/>
                      </a:endParaRPr>
                    </a:p>
                  </a:txBody>
                  <a:tcPr marL="223983" marR="223983" marT="111992" marB="11199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700">
                          <a:effectLst/>
                        </a:rPr>
                        <a:t>Base</a:t>
                      </a:r>
                    </a:p>
                  </a:txBody>
                  <a:tcPr marL="223983" marR="223983" marT="111992" marB="111992"/>
                </a:tc>
                <a:extLst>
                  <a:ext uri="{0D108BD9-81ED-4DB2-BD59-A6C34878D82A}">
                    <a16:rowId xmlns:a16="http://schemas.microsoft.com/office/drawing/2014/main" val="1622464842"/>
                  </a:ext>
                </a:extLst>
              </a:tr>
              <a:tr h="9678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800" b="1">
                          <a:effectLst/>
                        </a:rPr>
                        <a:t>KWh por día </a:t>
                      </a:r>
                      <a:endParaRPr lang="es-ES" sz="1800" b="1" i="0">
                        <a:effectLst/>
                      </a:endParaRPr>
                    </a:p>
                  </a:txBody>
                  <a:tcPr marL="223985" marR="223985" marT="111992" marB="111992"/>
                </a:tc>
                <a:tc>
                  <a:txBody>
                    <a:bodyPr/>
                    <a:lstStyle/>
                    <a:p>
                      <a:pPr lvl="1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1" algn="ctr" rtl="0">
                        <a:buNone/>
                      </a:pPr>
                      <a:r>
                        <a:rPr lang="es-ES" sz="1700">
                          <a:effectLst/>
                        </a:rPr>
                        <a:t>0.92 KWh</a:t>
                      </a:r>
                      <a:endParaRPr lang="es-ES" sz="1700" b="0" i="0">
                        <a:effectLst/>
                      </a:endParaRPr>
                    </a:p>
                  </a:txBody>
                  <a:tcPr marL="223985" marR="223985" marT="111992" marB="111992"/>
                </a:tc>
                <a:extLst>
                  <a:ext uri="{0D108BD9-81ED-4DB2-BD59-A6C34878D82A}">
                    <a16:rowId xmlns:a16="http://schemas.microsoft.com/office/drawing/2014/main" val="1058696801"/>
                  </a:ext>
                </a:extLst>
              </a:tr>
              <a:tr h="9678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800" b="1">
                          <a:effectLst/>
                        </a:rPr>
                        <a:t>Coste por año</a:t>
                      </a:r>
                      <a:r>
                        <a:rPr lang="es-ES" sz="1800">
                          <a:effectLst/>
                        </a:rPr>
                        <a:t> </a:t>
                      </a:r>
                      <a:endParaRPr lang="es-ES" sz="1800" b="1" i="0">
                        <a:effectLst/>
                      </a:endParaRPr>
                    </a:p>
                  </a:txBody>
                  <a:tcPr marL="223985" marR="223985" marT="111992" marB="111992"/>
                </a:tc>
                <a:tc>
                  <a:txBody>
                    <a:bodyPr/>
                    <a:lstStyle/>
                    <a:p>
                      <a:pPr lvl="1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1" algn="ctr" rtl="0">
                        <a:buNone/>
                      </a:pPr>
                      <a:r>
                        <a:rPr lang="es-ES" sz="1700">
                          <a:effectLst/>
                        </a:rPr>
                        <a:t>21.82 € </a:t>
                      </a:r>
                      <a:endParaRPr lang="es-ES"/>
                    </a:p>
                  </a:txBody>
                  <a:tcPr marL="223985" marR="223985" marT="111992" marB="111992"/>
                </a:tc>
                <a:extLst>
                  <a:ext uri="{0D108BD9-81ED-4DB2-BD59-A6C34878D82A}">
                    <a16:rowId xmlns:a16="http://schemas.microsoft.com/office/drawing/2014/main" val="3403223910"/>
                  </a:ext>
                </a:extLst>
              </a:tr>
              <a:tr h="967853">
                <a:tc>
                  <a:txBody>
                    <a:bodyPr/>
                    <a:lstStyle/>
                    <a:p>
                      <a:pPr lvl="0" algn="ctr" fontAlgn="t"/>
                      <a:endParaRPr lang="es-ES" sz="18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s-ES" sz="1800" b="1">
                          <a:effectLst/>
                        </a:rPr>
                        <a:t>CO2 Kg</a:t>
                      </a:r>
                      <a:endParaRPr lang="es-ES"/>
                    </a:p>
                  </a:txBody>
                  <a:tcPr marL="223985" marR="223985" marT="111992" marB="111992"/>
                </a:tc>
                <a:tc>
                  <a:txBody>
                    <a:bodyPr/>
                    <a:lstStyle/>
                    <a:p>
                      <a:pPr lvl="1" algn="ctr" fontAlgn="t"/>
                      <a:endParaRPr lang="es-ES" sz="1700">
                        <a:effectLst/>
                      </a:endParaRPr>
                    </a:p>
                    <a:p>
                      <a:pPr lvl="1" algn="ctr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66,95 Kg</a:t>
                      </a:r>
                      <a:endParaRPr lang="es-ES"/>
                    </a:p>
                  </a:txBody>
                  <a:tcPr marL="223985" marR="223985" marT="111992" marB="111992"/>
                </a:tc>
                <a:extLst>
                  <a:ext uri="{0D108BD9-81ED-4DB2-BD59-A6C34878D82A}">
                    <a16:rowId xmlns:a16="http://schemas.microsoft.com/office/drawing/2014/main" val="1998197357"/>
                  </a:ext>
                </a:extLst>
              </a:tr>
              <a:tr h="967853">
                <a:tc>
                  <a:txBody>
                    <a:bodyPr/>
                    <a:lstStyle/>
                    <a:p>
                      <a:pPr lvl="0" algn="ctr" fontAlgn="t"/>
                      <a:endParaRPr lang="es-ES" sz="1800">
                        <a:effectLst/>
                      </a:endParaRPr>
                    </a:p>
                    <a:p>
                      <a:pPr lvl="0" algn="ctr" rtl="0" fontAlgn="base"/>
                      <a:r>
                        <a:rPr lang="es-ES" sz="1800" b="1">
                          <a:effectLst/>
                        </a:rPr>
                        <a:t>Km vehículo</a:t>
                      </a:r>
                    </a:p>
                  </a:txBody>
                  <a:tcPr marL="223985" marR="223985" marT="111992" marB="111992"/>
                </a:tc>
                <a:tc>
                  <a:txBody>
                    <a:bodyPr/>
                    <a:lstStyle/>
                    <a:p>
                      <a:pPr lvl="1" algn="ctr" fontAlgn="t"/>
                      <a:endParaRPr lang="es-ES" sz="1700">
                        <a:effectLst/>
                      </a:endParaRPr>
                    </a:p>
                    <a:p>
                      <a:pPr lvl="1" algn="ctr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245,83 Km</a:t>
                      </a:r>
                      <a:endParaRPr lang="es-ES"/>
                    </a:p>
                  </a:txBody>
                  <a:tcPr marL="223985" marR="223985" marT="111992" marB="111992"/>
                </a:tc>
                <a:extLst>
                  <a:ext uri="{0D108BD9-81ED-4DB2-BD59-A6C34878D82A}">
                    <a16:rowId xmlns:a16="http://schemas.microsoft.com/office/drawing/2014/main" val="3529096806"/>
                  </a:ext>
                </a:extLst>
              </a:tr>
              <a:tr h="967853">
                <a:tc>
                  <a:txBody>
                    <a:bodyPr/>
                    <a:lstStyle/>
                    <a:p>
                      <a:pPr lvl="0" algn="ctr" fontAlgn="t"/>
                      <a:endParaRPr lang="es-ES" sz="1800">
                        <a:effectLst/>
                      </a:endParaRPr>
                    </a:p>
                    <a:p>
                      <a:pPr lvl="0" algn="ctr" rtl="0" fontAlgn="base"/>
                      <a:r>
                        <a:rPr lang="es-ES" sz="1800" b="1">
                          <a:effectLst/>
                        </a:rPr>
                        <a:t>Toneladas petróleo </a:t>
                      </a:r>
                      <a:endParaRPr lang="es-ES" sz="1800" b="1" i="0">
                        <a:effectLst/>
                      </a:endParaRPr>
                    </a:p>
                  </a:txBody>
                  <a:tcPr marL="223985" marR="223985" marT="111992" marB="111992"/>
                </a:tc>
                <a:tc>
                  <a:txBody>
                    <a:bodyPr/>
                    <a:lstStyle/>
                    <a:p>
                      <a:pPr lvl="1" algn="ctr" fontAlgn="t"/>
                      <a:endParaRPr lang="es-ES" sz="1700">
                        <a:effectLst/>
                      </a:endParaRPr>
                    </a:p>
                    <a:p>
                      <a:pPr lvl="1" algn="ctr">
                        <a:buNone/>
                      </a:pPr>
                      <a:r>
                        <a:rPr lang="es-ES" sz="17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0,0246</a:t>
                      </a:r>
                      <a:r>
                        <a:rPr lang="es-ES" sz="1700">
                          <a:effectLst/>
                        </a:rPr>
                        <a:t> t</a:t>
                      </a:r>
                      <a:endParaRPr lang="es-ES" sz="1700" b="0" i="0">
                        <a:effectLst/>
                      </a:endParaRPr>
                    </a:p>
                  </a:txBody>
                  <a:tcPr marL="223985" marR="223985" marT="111992" marB="111992"/>
                </a:tc>
                <a:extLst>
                  <a:ext uri="{0D108BD9-81ED-4DB2-BD59-A6C34878D82A}">
                    <a16:rowId xmlns:a16="http://schemas.microsoft.com/office/drawing/2014/main" val="127520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17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6092BC-DE2A-A0A4-38A4-69DBD381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>
            <a:normAutofit/>
          </a:bodyPr>
          <a:lstStyle/>
          <a:p>
            <a:r>
              <a:rPr lang="es-ES" sz="2900"/>
              <a:t>Alternativa 1 - HP ProDesk 400 G7 SFF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15E72-661B-73A6-D709-F5428E223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6" y="2368296"/>
            <a:ext cx="4607052" cy="3502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800"/>
              <a:t>Monitor -  HP V27ie</a:t>
            </a:r>
          </a:p>
          <a:p>
            <a:r>
              <a:rPr lang="es-ES" sz="1800"/>
              <a:t>Características:</a:t>
            </a:r>
          </a:p>
          <a:p>
            <a:pPr lvl="1"/>
            <a:r>
              <a:rPr lang="es-ES" sz="1800">
                <a:ea typeface="+mn-lt"/>
                <a:cs typeface="+mn-lt"/>
              </a:rPr>
              <a:t>Intel Core i5 10.ª 3,1GHz</a:t>
            </a:r>
          </a:p>
          <a:p>
            <a:pPr lvl="1"/>
            <a:r>
              <a:rPr lang="es-ES" sz="1800">
                <a:ea typeface="+mn-lt"/>
                <a:cs typeface="+mn-lt"/>
              </a:rPr>
              <a:t>RAM 8 GB DDR4</a:t>
            </a:r>
          </a:p>
          <a:p>
            <a:pPr marL="228600" lvl="1"/>
            <a:r>
              <a:rPr lang="es-ES" sz="1800"/>
              <a:t>Consumo</a:t>
            </a:r>
            <a:r>
              <a:rPr lang="es-ES" sz="1800">
                <a:ea typeface="+mn-lt"/>
                <a:cs typeface="+mn-lt"/>
              </a:rPr>
              <a:t> 66 W</a:t>
            </a:r>
          </a:p>
          <a:p>
            <a:pPr marL="228600" lvl="1"/>
            <a:r>
              <a:rPr lang="es-ES" sz="1800"/>
              <a:t>Coste unidad </a:t>
            </a:r>
            <a:r>
              <a:rPr lang="es-ES" sz="1800">
                <a:ea typeface="+mn-lt"/>
                <a:cs typeface="+mn-lt"/>
              </a:rPr>
              <a:t>731,90 €.</a:t>
            </a:r>
            <a:endParaRPr lang="es-ES" sz="1800"/>
          </a:p>
          <a:p>
            <a:pPr marL="0" indent="0">
              <a:buNone/>
            </a:pPr>
            <a:endParaRPr lang="es-ES" sz="1800"/>
          </a:p>
          <a:p>
            <a:pPr lvl="1" indent="-685800"/>
            <a:endParaRPr lang="es-ES" sz="1800"/>
          </a:p>
          <a:p>
            <a:pPr lvl="1" indent="-685800"/>
            <a:endParaRPr lang="es-ES" sz="1800"/>
          </a:p>
        </p:txBody>
      </p:sp>
      <p:pic>
        <p:nvPicPr>
          <p:cNvPr id="8" name="Imagen 7" descr="Una pantalla de computador&#10;&#10;Descripción generada automáticamente con confianza media">
            <a:extLst>
              <a:ext uri="{FF2B5EF4-FFF2-40B4-BE49-F238E27FC236}">
                <a16:creationId xmlns:a16="http://schemas.microsoft.com/office/drawing/2014/main" id="{C0CE1829-560D-F53E-F595-FB4E8C012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1" r="3" b="12812"/>
          <a:stretch/>
        </p:blipFill>
        <p:spPr>
          <a:xfrm>
            <a:off x="6324599" y="10"/>
            <a:ext cx="5457817" cy="3337549"/>
          </a:xfrm>
          <a:prstGeom prst="rect">
            <a:avLst/>
          </a:prstGeom>
        </p:spPr>
      </p:pic>
      <p:pic>
        <p:nvPicPr>
          <p:cNvPr id="4" name="Imagen 3" descr="HP ProDesk 400 G7 SFF Intel Core i5-10500/8 GB/256 GB SSD">
            <a:extLst>
              <a:ext uri="{FF2B5EF4-FFF2-40B4-BE49-F238E27FC236}">
                <a16:creationId xmlns:a16="http://schemas.microsoft.com/office/drawing/2014/main" id="{6E7C8938-33D7-147D-189A-0627402FD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83" r="3" b="20367"/>
          <a:stretch/>
        </p:blipFill>
        <p:spPr>
          <a:xfrm>
            <a:off x="6324590" y="3520439"/>
            <a:ext cx="5457817" cy="33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3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F34175-EC9D-ADB1-5427-33510E5C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ES"/>
              <a:t>Rendimiento </a:t>
            </a:r>
            <a:r>
              <a:rPr lang="es-ES">
                <a:ea typeface="+mj-lt"/>
                <a:cs typeface="+mj-lt"/>
              </a:rPr>
              <a:t>HP </a:t>
            </a:r>
            <a:r>
              <a:rPr lang="es-ES" err="1">
                <a:ea typeface="+mj-lt"/>
                <a:cs typeface="+mj-lt"/>
              </a:rPr>
              <a:t>ProDesk</a:t>
            </a:r>
            <a:r>
              <a:rPr lang="es-ES">
                <a:ea typeface="+mj-lt"/>
                <a:cs typeface="+mj-lt"/>
              </a:rPr>
              <a:t> 400 G7 SFF</a:t>
            </a:r>
            <a:endParaRPr lang="es-E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2FDB080-7320-CA82-B33D-32C58878B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30060"/>
              </p:ext>
            </p:extLst>
          </p:nvPr>
        </p:nvGraphicFramePr>
        <p:xfrm>
          <a:off x="1728767" y="1926266"/>
          <a:ext cx="8734467" cy="4357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2908">
                  <a:extLst>
                    <a:ext uri="{9D8B030D-6E8A-4147-A177-3AD203B41FA5}">
                      <a16:colId xmlns:a16="http://schemas.microsoft.com/office/drawing/2014/main" val="1871124586"/>
                    </a:ext>
                  </a:extLst>
                </a:gridCol>
                <a:gridCol w="3520059">
                  <a:extLst>
                    <a:ext uri="{9D8B030D-6E8A-4147-A177-3AD203B41FA5}">
                      <a16:colId xmlns:a16="http://schemas.microsoft.com/office/drawing/2014/main" val="501508290"/>
                    </a:ext>
                  </a:extLst>
                </a:gridCol>
                <a:gridCol w="2231500">
                  <a:extLst>
                    <a:ext uri="{9D8B030D-6E8A-4147-A177-3AD203B41FA5}">
                      <a16:colId xmlns:a16="http://schemas.microsoft.com/office/drawing/2014/main" val="2182252365"/>
                    </a:ext>
                  </a:extLst>
                </a:gridCol>
              </a:tblGrid>
              <a:tr h="442590">
                <a:tc>
                  <a:txBody>
                    <a:bodyPr/>
                    <a:lstStyle/>
                    <a:p>
                      <a:pPr lvl="2" algn="l">
                        <a:buNone/>
                      </a:pPr>
                      <a:endParaRPr lang="es-ES" sz="1700" b="1">
                        <a:effectLst/>
                      </a:endParaRPr>
                    </a:p>
                  </a:txBody>
                  <a:tcPr marL="145315" marR="145315" marT="72657" marB="72657" anchor="ctr"/>
                </a:tc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es-ES" sz="1700">
                          <a:effectLst/>
                        </a:rPr>
                        <a:t> HP ProDesk 400 G7 SFF</a:t>
                      </a:r>
                    </a:p>
                  </a:txBody>
                  <a:tcPr marL="145315" marR="145315" marT="72657" marB="72657" anchor="ctr"/>
                </a:tc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es-ES" sz="1700">
                          <a:effectLst/>
                        </a:rPr>
                        <a:t>    Base</a:t>
                      </a:r>
                    </a:p>
                  </a:txBody>
                  <a:tcPr marL="145315" marR="145315" marT="72657" marB="72657" anchor="ctr"/>
                </a:tc>
                <a:extLst>
                  <a:ext uri="{0D108BD9-81ED-4DB2-BD59-A6C34878D82A}">
                    <a16:rowId xmlns:a16="http://schemas.microsoft.com/office/drawing/2014/main" val="622848425"/>
                  </a:ext>
                </a:extLst>
              </a:tr>
              <a:tr h="7829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800" b="1">
                          <a:effectLst/>
                        </a:rPr>
                        <a:t>KWh por día </a:t>
                      </a:r>
                      <a:endParaRPr lang="es-ES" sz="1800" b="1" i="0">
                        <a:effectLst/>
                      </a:endParaRPr>
                    </a:p>
                  </a:txBody>
                  <a:tcPr marL="145315" marR="145315" marT="72657" marB="72657"/>
                </a:tc>
                <a:tc>
                  <a:txBody>
                    <a:bodyPr/>
                    <a:lstStyle/>
                    <a:p>
                      <a:pPr lvl="1" algn="just" fontAlgn="t"/>
                      <a:endParaRPr lang="es-ES" sz="1700">
                        <a:effectLst/>
                      </a:endParaRPr>
                    </a:p>
                    <a:p>
                      <a:pPr lvl="1" algn="just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0,53 KWh</a:t>
                      </a:r>
                      <a:endParaRPr lang="es-ES" sz="1800" b="0" i="0" u="none" strike="noStrike" noProof="0">
                        <a:latin typeface="Neue Haas Grotesk Text Pro"/>
                      </a:endParaRPr>
                    </a:p>
                  </a:txBody>
                  <a:tcPr marL="145315" marR="145315" marT="72657" marB="7265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700">
                          <a:effectLst/>
                        </a:rPr>
                        <a:t>0,92 KWh</a:t>
                      </a:r>
                      <a:endParaRPr lang="es-ES" sz="1700" b="0" i="0">
                        <a:effectLst/>
                      </a:endParaRPr>
                    </a:p>
                  </a:txBody>
                  <a:tcPr marL="225212" marR="225212" marT="112606" marB="112606"/>
                </a:tc>
                <a:extLst>
                  <a:ext uri="{0D108BD9-81ED-4DB2-BD59-A6C34878D82A}">
                    <a16:rowId xmlns:a16="http://schemas.microsoft.com/office/drawing/2014/main" val="1058696801"/>
                  </a:ext>
                </a:extLst>
              </a:tr>
              <a:tr h="7829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800" b="1">
                          <a:effectLst/>
                        </a:rPr>
                        <a:t>Coste por año</a:t>
                      </a:r>
                      <a:r>
                        <a:rPr lang="es-ES" sz="1800">
                          <a:effectLst/>
                        </a:rPr>
                        <a:t> </a:t>
                      </a:r>
                      <a:endParaRPr lang="es-ES" sz="1800" b="1" i="0">
                        <a:effectLst/>
                      </a:endParaRPr>
                    </a:p>
                  </a:txBody>
                  <a:tcPr marL="145315" marR="145315" marT="72657" marB="72657"/>
                </a:tc>
                <a:tc>
                  <a:txBody>
                    <a:bodyPr/>
                    <a:lstStyle/>
                    <a:p>
                      <a:pPr lvl="1" algn="just" fontAlgn="t"/>
                      <a:endParaRPr lang="es-ES" sz="1700">
                        <a:effectLst/>
                      </a:endParaRPr>
                    </a:p>
                    <a:p>
                      <a:pPr lvl="1" algn="just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12,48 € </a:t>
                      </a:r>
                      <a:r>
                        <a:rPr lang="es-ES" sz="1700">
                          <a:effectLst/>
                        </a:rPr>
                        <a:t> </a:t>
                      </a:r>
                      <a:endParaRPr lang="es-ES" sz="1800"/>
                    </a:p>
                  </a:txBody>
                  <a:tcPr marL="145315" marR="145315" marT="72657" marB="7265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700">
                          <a:effectLst/>
                        </a:rPr>
                        <a:t>21,82 € </a:t>
                      </a:r>
                      <a:endParaRPr lang="es-ES" sz="1800"/>
                    </a:p>
                  </a:txBody>
                  <a:tcPr marL="225212" marR="225212" marT="112606" marB="112606"/>
                </a:tc>
                <a:extLst>
                  <a:ext uri="{0D108BD9-81ED-4DB2-BD59-A6C34878D82A}">
                    <a16:rowId xmlns:a16="http://schemas.microsoft.com/office/drawing/2014/main" val="3403223910"/>
                  </a:ext>
                </a:extLst>
              </a:tr>
              <a:tr h="7829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s-ES" sz="1800" b="1">
                          <a:effectLst/>
                        </a:rPr>
                        <a:t>CO2 Kg</a:t>
                      </a:r>
                      <a:endParaRPr lang="es-ES" sz="1800"/>
                    </a:p>
                  </a:txBody>
                  <a:tcPr marL="145315" marR="145315" marT="72657" marB="72657"/>
                </a:tc>
                <a:tc>
                  <a:txBody>
                    <a:bodyPr/>
                    <a:lstStyle/>
                    <a:p>
                      <a:pPr lvl="1" algn="just" fontAlgn="t"/>
                      <a:endParaRPr lang="es-ES" sz="1700">
                        <a:effectLst/>
                      </a:endParaRPr>
                    </a:p>
                    <a:p>
                      <a:pPr lvl="1" algn="just">
                        <a:buNone/>
                      </a:pPr>
                      <a:r>
                        <a:rPr lang="es-ES" sz="17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38,50 Kg</a:t>
                      </a:r>
                    </a:p>
                  </a:txBody>
                  <a:tcPr marL="145315" marR="145315" marT="72657" marB="7265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66,95 Kg</a:t>
                      </a:r>
                      <a:endParaRPr lang="es-ES" sz="1800"/>
                    </a:p>
                  </a:txBody>
                  <a:tcPr marL="225212" marR="225212" marT="112606" marB="112606"/>
                </a:tc>
                <a:extLst>
                  <a:ext uri="{0D108BD9-81ED-4DB2-BD59-A6C34878D82A}">
                    <a16:rowId xmlns:a16="http://schemas.microsoft.com/office/drawing/2014/main" val="1998197357"/>
                  </a:ext>
                </a:extLst>
              </a:tr>
              <a:tr h="7829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800" b="1">
                          <a:effectLst/>
                        </a:rPr>
                        <a:t>Km vehículo</a:t>
                      </a:r>
                      <a:endParaRPr lang="es-ES" sz="1800"/>
                    </a:p>
                  </a:txBody>
                  <a:tcPr marL="145315" marR="145315" marT="72657" marB="72657"/>
                </a:tc>
                <a:tc>
                  <a:txBody>
                    <a:bodyPr/>
                    <a:lstStyle/>
                    <a:p>
                      <a:pPr lvl="1" algn="just" fontAlgn="t"/>
                      <a:endParaRPr lang="es-ES" sz="1700">
                        <a:effectLst/>
                      </a:endParaRPr>
                    </a:p>
                    <a:p>
                      <a:pPr lvl="1" algn="just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124,26 Km</a:t>
                      </a:r>
                      <a:r>
                        <a:rPr lang="es-ES" sz="1700">
                          <a:effectLst/>
                        </a:rPr>
                        <a:t> </a:t>
                      </a:r>
                      <a:endParaRPr lang="es-ES" sz="1800"/>
                    </a:p>
                  </a:txBody>
                  <a:tcPr marL="145315" marR="145315" marT="72657" marB="7265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245,83 Km</a:t>
                      </a:r>
                      <a:endParaRPr lang="es-ES" sz="1800"/>
                    </a:p>
                  </a:txBody>
                  <a:tcPr marL="225212" marR="225212" marT="112606" marB="112606"/>
                </a:tc>
                <a:extLst>
                  <a:ext uri="{0D108BD9-81ED-4DB2-BD59-A6C34878D82A}">
                    <a16:rowId xmlns:a16="http://schemas.microsoft.com/office/drawing/2014/main" val="3529096806"/>
                  </a:ext>
                </a:extLst>
              </a:tr>
              <a:tr h="7829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800" b="1">
                          <a:effectLst/>
                        </a:rPr>
                        <a:t>Toneladas petróleo </a:t>
                      </a:r>
                      <a:endParaRPr lang="es-ES" sz="1800" b="1" i="0">
                        <a:effectLst/>
                      </a:endParaRPr>
                    </a:p>
                  </a:txBody>
                  <a:tcPr marL="145315" marR="145315" marT="72657" marB="72657"/>
                </a:tc>
                <a:tc>
                  <a:txBody>
                    <a:bodyPr/>
                    <a:lstStyle/>
                    <a:p>
                      <a:pPr lvl="1" algn="just" fontAlgn="t"/>
                      <a:endParaRPr lang="es-ES" sz="1700">
                        <a:effectLst/>
                      </a:endParaRPr>
                    </a:p>
                    <a:p>
                      <a:pPr lvl="1" algn="just">
                        <a:buNone/>
                      </a:pPr>
                      <a:r>
                        <a:rPr lang="es-ES" sz="17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0,0143 t</a:t>
                      </a:r>
                      <a:endParaRPr lang="es-ES" sz="1800"/>
                    </a:p>
                  </a:txBody>
                  <a:tcPr marL="145315" marR="145315" marT="72657" marB="7265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s-ES" sz="17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0,0246</a:t>
                      </a:r>
                      <a:r>
                        <a:rPr lang="es-ES" sz="1700">
                          <a:effectLst/>
                        </a:rPr>
                        <a:t> t</a:t>
                      </a:r>
                    </a:p>
                  </a:txBody>
                  <a:tcPr marL="225212" marR="225212" marT="112606" marB="112606"/>
                </a:tc>
                <a:extLst>
                  <a:ext uri="{0D108BD9-81ED-4DB2-BD59-A6C34878D82A}">
                    <a16:rowId xmlns:a16="http://schemas.microsoft.com/office/drawing/2014/main" val="127520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35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6092BC-DE2A-A0A4-38A4-69DBD381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>
            <a:normAutofit/>
          </a:bodyPr>
          <a:lstStyle/>
          <a:p>
            <a:r>
              <a:rPr lang="es-ES" sz="2700"/>
              <a:t>Alternativa 2 - </a:t>
            </a:r>
            <a:r>
              <a:rPr lang="en-US" sz="2700">
                <a:ea typeface="+mj-lt"/>
                <a:cs typeface="+mj-lt"/>
              </a:rPr>
              <a:t>POWERPRO Expert A32G</a:t>
            </a:r>
            <a:endParaRPr lang="es-ES" sz="27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15E72-661B-73A6-D709-F5428E223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6" y="2368296"/>
            <a:ext cx="4607052" cy="3502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800"/>
              <a:t>Monitor - HP V27ie</a:t>
            </a:r>
          </a:p>
          <a:p>
            <a:r>
              <a:rPr lang="es-ES" sz="1800"/>
              <a:t>Características:</a:t>
            </a:r>
          </a:p>
          <a:p>
            <a:pPr lvl="1"/>
            <a:r>
              <a:rPr lang="es-ES" sz="1800">
                <a:ea typeface="+mn-lt"/>
                <a:cs typeface="+mn-lt"/>
              </a:rPr>
              <a:t>Ryzen3 3200G</a:t>
            </a:r>
          </a:p>
          <a:p>
            <a:pPr lvl="1"/>
            <a:r>
              <a:rPr lang="es-ES" sz="1800">
                <a:ea typeface="+mn-lt"/>
                <a:cs typeface="+mn-lt"/>
              </a:rPr>
              <a:t>RAM 8G DDR4</a:t>
            </a:r>
          </a:p>
          <a:p>
            <a:pPr marL="228600" lvl="1"/>
            <a:r>
              <a:rPr lang="es-ES" sz="1800">
                <a:ea typeface="+mn-lt"/>
                <a:cs typeface="+mn-lt"/>
              </a:rPr>
              <a:t>Consumo 86 W</a:t>
            </a:r>
          </a:p>
          <a:p>
            <a:pPr marL="228600" lvl="1"/>
            <a:r>
              <a:rPr lang="es-ES" sz="1800"/>
              <a:t>Coste unidad 458,79</a:t>
            </a:r>
            <a:r>
              <a:rPr lang="es-ES" sz="1800">
                <a:ea typeface="+mn-lt"/>
                <a:cs typeface="+mn-lt"/>
              </a:rPr>
              <a:t> €.</a:t>
            </a:r>
            <a:endParaRPr lang="es-ES" sz="1800"/>
          </a:p>
          <a:p>
            <a:pPr marL="0" indent="0">
              <a:buNone/>
            </a:pPr>
            <a:endParaRPr lang="es-ES" sz="1800"/>
          </a:p>
          <a:p>
            <a:pPr lvl="1" indent="-685800"/>
            <a:endParaRPr lang="es-ES" sz="1800"/>
          </a:p>
          <a:p>
            <a:pPr lvl="1" indent="-685800"/>
            <a:endParaRPr lang="es-ES" sz="1800"/>
          </a:p>
        </p:txBody>
      </p:sp>
      <p:pic>
        <p:nvPicPr>
          <p:cNvPr id="7" name="Imagen 6" descr="PC Sobremesa  - POWERPRO Expert A32G AURES GAMING REVOLUTION, Ryzen3 3200G, 32 GB, 240 GB, Radeon™ Vega 8, Windows 10 pre instaled, Black">
            <a:extLst>
              <a:ext uri="{FF2B5EF4-FFF2-40B4-BE49-F238E27FC236}">
                <a16:creationId xmlns:a16="http://schemas.microsoft.com/office/drawing/2014/main" id="{DE2BDF91-A764-CDA3-3DA7-793FA698F5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1" r="3" b="15619"/>
          <a:stretch/>
        </p:blipFill>
        <p:spPr bwMode="auto">
          <a:xfrm>
            <a:off x="6324610" y="3381581"/>
            <a:ext cx="5457817" cy="3337549"/>
          </a:xfrm>
          <a:prstGeom prst="rect">
            <a:avLst/>
          </a:prstGeom>
          <a:noFill/>
        </p:spPr>
      </p:pic>
      <p:pic>
        <p:nvPicPr>
          <p:cNvPr id="8" name="Imagen 7" descr="Pantalla de computadora con fondo negro&#10;&#10;Descripción generada automáticamente con confianza media">
            <a:extLst>
              <a:ext uri="{FF2B5EF4-FFF2-40B4-BE49-F238E27FC236}">
                <a16:creationId xmlns:a16="http://schemas.microsoft.com/office/drawing/2014/main" id="{551B50D5-6B19-930D-075A-EECB228918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1" r="3" b="11232"/>
          <a:stretch/>
        </p:blipFill>
        <p:spPr bwMode="auto">
          <a:xfrm>
            <a:off x="6324610" y="0"/>
            <a:ext cx="5457817" cy="3337561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1AD6FD3-78E6-C63E-F8FE-E048799645D5}"/>
              </a:ext>
            </a:extLst>
          </p:cNvPr>
          <p:cNvSpPr txBox="1"/>
          <p:nvPr/>
        </p:nvSpPr>
        <p:spPr>
          <a:xfrm>
            <a:off x="7019807" y="36519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7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F34175-EC9D-ADB1-5427-33510E5C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ES"/>
              <a:t>Rendimiento </a:t>
            </a:r>
            <a:r>
              <a:rPr lang="en-US">
                <a:ea typeface="+mj-lt"/>
                <a:cs typeface="+mj-lt"/>
              </a:rPr>
              <a:t>POWERPRO Expert A32G</a:t>
            </a:r>
            <a:endParaRPr lang="es-ES" b="0">
              <a:ea typeface="+mj-lt"/>
              <a:cs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2FDB080-7320-CA82-B33D-32C58878B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444967"/>
              </p:ext>
            </p:extLst>
          </p:nvPr>
        </p:nvGraphicFramePr>
        <p:xfrm>
          <a:off x="1865084" y="1926266"/>
          <a:ext cx="8461833" cy="4357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9024">
                  <a:extLst>
                    <a:ext uri="{9D8B030D-6E8A-4147-A177-3AD203B41FA5}">
                      <a16:colId xmlns:a16="http://schemas.microsoft.com/office/drawing/2014/main" val="1871124586"/>
                    </a:ext>
                  </a:extLst>
                </a:gridCol>
                <a:gridCol w="3446505">
                  <a:extLst>
                    <a:ext uri="{9D8B030D-6E8A-4147-A177-3AD203B41FA5}">
                      <a16:colId xmlns:a16="http://schemas.microsoft.com/office/drawing/2014/main" val="501508290"/>
                    </a:ext>
                  </a:extLst>
                </a:gridCol>
                <a:gridCol w="2146304">
                  <a:extLst>
                    <a:ext uri="{9D8B030D-6E8A-4147-A177-3AD203B41FA5}">
                      <a16:colId xmlns:a16="http://schemas.microsoft.com/office/drawing/2014/main" val="1687011458"/>
                    </a:ext>
                  </a:extLst>
                </a:gridCol>
              </a:tblGrid>
              <a:tr h="435366">
                <a:tc>
                  <a:txBody>
                    <a:bodyPr/>
                    <a:lstStyle/>
                    <a:p>
                      <a:pPr lvl="2" algn="just">
                        <a:buNone/>
                      </a:pPr>
                      <a:endParaRPr lang="es-ES" sz="1700" b="1">
                        <a:effectLst/>
                      </a:endParaRPr>
                    </a:p>
                  </a:txBody>
                  <a:tcPr marL="138885" marR="138885" marT="69442" marB="69442"/>
                </a:tc>
                <a:tc>
                  <a:txBody>
                    <a:bodyPr/>
                    <a:lstStyle/>
                    <a:p>
                      <a:pPr lvl="1" algn="just">
                        <a:buNone/>
                      </a:pPr>
                      <a:r>
                        <a:rPr lang="en-US" sz="1600" b="1" i="0" u="none" strike="noStrike" baseline="0" noProof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POWERPRO Expert A32G</a:t>
                      </a:r>
                      <a:endParaRPr lang="es-ES" sz="1800"/>
                    </a:p>
                  </a:txBody>
                  <a:tcPr marL="138885" marR="138885" marT="69442" marB="69442"/>
                </a:tc>
                <a:tc>
                  <a:txBody>
                    <a:bodyPr/>
                    <a:lstStyle/>
                    <a:p>
                      <a:pPr lvl="1" algn="just">
                        <a:buNone/>
                      </a:pPr>
                      <a:r>
                        <a:rPr lang="es-ES" sz="1700">
                          <a:effectLst/>
                        </a:rPr>
                        <a:t>    Base</a:t>
                      </a:r>
                      <a:endParaRPr lang="es-ES" sz="1800"/>
                    </a:p>
                  </a:txBody>
                  <a:tcPr marL="138885" marR="138885" marT="69442" marB="69442"/>
                </a:tc>
                <a:extLst>
                  <a:ext uri="{0D108BD9-81ED-4DB2-BD59-A6C34878D82A}">
                    <a16:rowId xmlns:a16="http://schemas.microsoft.com/office/drawing/2014/main" val="1034174236"/>
                  </a:ext>
                </a:extLst>
              </a:tr>
              <a:tr h="784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800" b="1">
                          <a:effectLst/>
                        </a:rPr>
                        <a:t>KWh por día </a:t>
                      </a:r>
                      <a:endParaRPr lang="es-ES" sz="1800" b="1" i="0">
                        <a:effectLst/>
                      </a:endParaRPr>
                    </a:p>
                  </a:txBody>
                  <a:tcPr marL="138885" marR="138885" marT="69442" marB="69442"/>
                </a:tc>
                <a:tc>
                  <a:txBody>
                    <a:bodyPr/>
                    <a:lstStyle/>
                    <a:p>
                      <a:pPr lvl="1" algn="just">
                        <a:buNone/>
                      </a:pPr>
                      <a:endParaRPr lang="es-ES" sz="1700" b="0" i="0" u="none" strike="noStrike" noProof="0">
                        <a:effectLst/>
                        <a:latin typeface="Neue Haas Grotesk Text Pro"/>
                      </a:endParaRPr>
                    </a:p>
                    <a:p>
                      <a:pPr lvl="1" algn="just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0,69 KWh</a:t>
                      </a:r>
                      <a:endParaRPr lang="es-ES" sz="1800" b="0" i="0" u="none" strike="noStrike" noProof="0">
                        <a:latin typeface="Neue Haas Grotesk Text Pro"/>
                      </a:endParaRPr>
                    </a:p>
                  </a:txBody>
                  <a:tcPr marL="138885" marR="138885" marT="69442" marB="6944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700">
                          <a:effectLst/>
                        </a:rPr>
                        <a:t>0,92 KWh</a:t>
                      </a:r>
                      <a:endParaRPr lang="es-ES" sz="1700" b="0" i="0">
                        <a:effectLst/>
                      </a:endParaRPr>
                    </a:p>
                  </a:txBody>
                  <a:tcPr marL="226350" marR="226350" marT="113175" marB="113175"/>
                </a:tc>
                <a:extLst>
                  <a:ext uri="{0D108BD9-81ED-4DB2-BD59-A6C34878D82A}">
                    <a16:rowId xmlns:a16="http://schemas.microsoft.com/office/drawing/2014/main" val="1058696801"/>
                  </a:ext>
                </a:extLst>
              </a:tr>
              <a:tr h="784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800" b="1">
                          <a:effectLst/>
                        </a:rPr>
                        <a:t>Coste por año</a:t>
                      </a:r>
                      <a:r>
                        <a:rPr lang="es-ES" sz="1800">
                          <a:effectLst/>
                        </a:rPr>
                        <a:t> </a:t>
                      </a:r>
                      <a:endParaRPr lang="es-ES" sz="1800" b="1" i="0">
                        <a:effectLst/>
                      </a:endParaRPr>
                    </a:p>
                  </a:txBody>
                  <a:tcPr marL="138885" marR="138885" marT="69442" marB="69442"/>
                </a:tc>
                <a:tc>
                  <a:txBody>
                    <a:bodyPr/>
                    <a:lstStyle/>
                    <a:p>
                      <a:pPr lvl="1" algn="just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1" algn="just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16,36 € </a:t>
                      </a:r>
                      <a:endParaRPr lang="es-ES" sz="1800" b="0" i="0" u="none" strike="noStrike" noProof="0">
                        <a:latin typeface="Neue Haas Grotesk Text Pro"/>
                      </a:endParaRPr>
                    </a:p>
                  </a:txBody>
                  <a:tcPr marL="138885" marR="138885" marT="69442" marB="6944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700">
                          <a:effectLst/>
                        </a:rPr>
                        <a:t>21,82 € </a:t>
                      </a:r>
                      <a:endParaRPr lang="es-ES" sz="1800"/>
                    </a:p>
                  </a:txBody>
                  <a:tcPr marL="226350" marR="226350" marT="113175" marB="113175"/>
                </a:tc>
                <a:extLst>
                  <a:ext uri="{0D108BD9-81ED-4DB2-BD59-A6C34878D82A}">
                    <a16:rowId xmlns:a16="http://schemas.microsoft.com/office/drawing/2014/main" val="3403223910"/>
                  </a:ext>
                </a:extLst>
              </a:tr>
              <a:tr h="784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s-ES" sz="1800" b="1">
                          <a:effectLst/>
                        </a:rPr>
                        <a:t>CO2 Kg</a:t>
                      </a:r>
                      <a:endParaRPr lang="es-ES" sz="1800"/>
                    </a:p>
                  </a:txBody>
                  <a:tcPr marL="138885" marR="138885" marT="69442" marB="69442"/>
                </a:tc>
                <a:tc>
                  <a:txBody>
                    <a:bodyPr/>
                    <a:lstStyle/>
                    <a:p>
                      <a:pPr lvl="1" algn="just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1" algn="just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49,99 Kg</a:t>
                      </a:r>
                      <a:endParaRPr lang="es-ES" sz="1800"/>
                    </a:p>
                  </a:txBody>
                  <a:tcPr marL="138885" marR="138885" marT="69442" marB="6944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66,95 Kg</a:t>
                      </a:r>
                      <a:endParaRPr lang="es-ES" sz="1800"/>
                    </a:p>
                  </a:txBody>
                  <a:tcPr marL="226350" marR="226350" marT="113175" marB="113175"/>
                </a:tc>
                <a:extLst>
                  <a:ext uri="{0D108BD9-81ED-4DB2-BD59-A6C34878D82A}">
                    <a16:rowId xmlns:a16="http://schemas.microsoft.com/office/drawing/2014/main" val="1998197357"/>
                  </a:ext>
                </a:extLst>
              </a:tr>
              <a:tr h="784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800" b="1">
                          <a:effectLst/>
                        </a:rPr>
                        <a:t>Km vehículo</a:t>
                      </a:r>
                      <a:endParaRPr lang="es-ES" sz="1800"/>
                    </a:p>
                  </a:txBody>
                  <a:tcPr marL="138885" marR="138885" marT="69442" marB="69442"/>
                </a:tc>
                <a:tc>
                  <a:txBody>
                    <a:bodyPr/>
                    <a:lstStyle/>
                    <a:p>
                      <a:pPr lvl="1" algn="just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1" algn="just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187,34</a:t>
                      </a:r>
                      <a:r>
                        <a:rPr lang="es-ES" sz="1700">
                          <a:effectLst/>
                        </a:rPr>
                        <a:t> Km</a:t>
                      </a:r>
                      <a:endParaRPr lang="es-ES" sz="1800"/>
                    </a:p>
                  </a:txBody>
                  <a:tcPr marL="138885" marR="138885" marT="69442" marB="6944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245,83 Km</a:t>
                      </a:r>
                      <a:endParaRPr lang="es-ES" sz="1800"/>
                    </a:p>
                  </a:txBody>
                  <a:tcPr marL="226350" marR="226350" marT="113175" marB="113175"/>
                </a:tc>
                <a:extLst>
                  <a:ext uri="{0D108BD9-81ED-4DB2-BD59-A6C34878D82A}">
                    <a16:rowId xmlns:a16="http://schemas.microsoft.com/office/drawing/2014/main" val="3529096806"/>
                  </a:ext>
                </a:extLst>
              </a:tr>
              <a:tr h="784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800" b="1">
                          <a:effectLst/>
                        </a:rPr>
                        <a:t>Toneladas petróleo </a:t>
                      </a:r>
                      <a:endParaRPr lang="es-ES" sz="1800" b="1" i="0">
                        <a:effectLst/>
                      </a:endParaRPr>
                    </a:p>
                  </a:txBody>
                  <a:tcPr marL="138885" marR="138885" marT="69442" marB="69442"/>
                </a:tc>
                <a:tc>
                  <a:txBody>
                    <a:bodyPr/>
                    <a:lstStyle/>
                    <a:p>
                      <a:pPr lvl="1" algn="just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1" algn="just">
                        <a:buNone/>
                      </a:pPr>
                      <a:r>
                        <a:rPr lang="es-ES" sz="17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0,0186</a:t>
                      </a:r>
                      <a:r>
                        <a:rPr lang="es-ES" sz="1700">
                          <a:effectLst/>
                        </a:rPr>
                        <a:t> t</a:t>
                      </a:r>
                      <a:endParaRPr lang="es-ES" sz="1700" b="0" i="0">
                        <a:effectLst/>
                      </a:endParaRPr>
                    </a:p>
                  </a:txBody>
                  <a:tcPr marL="138885" marR="138885" marT="69442" marB="6944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s-ES" sz="17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0,0246</a:t>
                      </a:r>
                      <a:r>
                        <a:rPr lang="es-ES" sz="1700">
                          <a:effectLst/>
                        </a:rPr>
                        <a:t> t</a:t>
                      </a:r>
                    </a:p>
                  </a:txBody>
                  <a:tcPr marL="226350" marR="226350" marT="113175" marB="113175"/>
                </a:tc>
                <a:extLst>
                  <a:ext uri="{0D108BD9-81ED-4DB2-BD59-A6C34878D82A}">
                    <a16:rowId xmlns:a16="http://schemas.microsoft.com/office/drawing/2014/main" val="127520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41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6092BC-DE2A-A0A4-38A4-69DBD381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ES" sz="2800"/>
              <a:t>Alternativa 3 -</a:t>
            </a:r>
            <a:br>
              <a:rPr lang="es-ES" sz="2800"/>
            </a:br>
            <a:r>
              <a:rPr lang="es-ES" sz="2800"/>
              <a:t>HP 27-cr0014ns</a:t>
            </a:r>
          </a:p>
        </p:txBody>
      </p:sp>
      <p:sp>
        <p:nvSpPr>
          <p:cNvPr id="93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15E72-661B-73A6-D709-F5428E223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700"/>
              <a:t>Ordenador All-in-one</a:t>
            </a:r>
          </a:p>
          <a:p>
            <a:r>
              <a:rPr lang="es-ES" sz="1700"/>
              <a:t>Características:</a:t>
            </a:r>
          </a:p>
          <a:p>
            <a:pPr lvl="1"/>
            <a:r>
              <a:rPr lang="es-ES" sz="1700">
                <a:ea typeface="+mn-lt"/>
                <a:cs typeface="+mn-lt"/>
              </a:rPr>
              <a:t>Ryzen3 7320U </a:t>
            </a:r>
            <a:endParaRPr lang="es-ES" sz="1700"/>
          </a:p>
          <a:p>
            <a:pPr lvl="1"/>
            <a:r>
              <a:rPr lang="es-ES" sz="1700">
                <a:ea typeface="+mn-lt"/>
                <a:cs typeface="+mn-lt"/>
              </a:rPr>
              <a:t>RAM 8 GB DDR4</a:t>
            </a:r>
            <a:endParaRPr lang="es-ES" sz="1700" u="sng">
              <a:ea typeface="+mn-lt"/>
              <a:cs typeface="+mn-lt"/>
            </a:endParaRPr>
          </a:p>
          <a:p>
            <a:pPr marL="228600" lvl="1"/>
            <a:r>
              <a:rPr lang="es-ES" sz="1700">
                <a:ea typeface="+mn-lt"/>
                <a:cs typeface="+mn-lt"/>
              </a:rPr>
              <a:t>Consumo 60 W</a:t>
            </a:r>
          </a:p>
          <a:p>
            <a:pPr marL="228600" lvl="1"/>
            <a:r>
              <a:rPr lang="es-ES" sz="1700"/>
              <a:t>Coste unidad </a:t>
            </a:r>
            <a:r>
              <a:rPr lang="es-ES" sz="1700">
                <a:ea typeface="+mn-lt"/>
                <a:cs typeface="+mn-lt"/>
              </a:rPr>
              <a:t>628.99 </a:t>
            </a:r>
            <a:r>
              <a:rPr lang="es-ES" sz="1700" b="1">
                <a:ea typeface="+mn-lt"/>
                <a:cs typeface="+mn-lt"/>
              </a:rPr>
              <a:t> </a:t>
            </a:r>
            <a:r>
              <a:rPr lang="es-ES" sz="1700">
                <a:ea typeface="+mn-lt"/>
                <a:cs typeface="+mn-lt"/>
              </a:rPr>
              <a:t>€.</a:t>
            </a:r>
            <a:endParaRPr lang="es-ES" sz="1700"/>
          </a:p>
          <a:p>
            <a:pPr marL="0" indent="0">
              <a:buNone/>
            </a:pPr>
            <a:endParaRPr lang="es-ES" sz="1700"/>
          </a:p>
          <a:p>
            <a:pPr lvl="1" indent="-685800"/>
            <a:endParaRPr lang="es-ES" sz="1700"/>
          </a:p>
          <a:p>
            <a:pPr lvl="1" indent="-685800"/>
            <a:endParaRPr lang="es-ES" sz="17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1EC791-B0BC-9EEF-2C4E-5F676C4840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" r="7395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1AD6FD3-78E6-C63E-F8FE-E048799645D5}"/>
              </a:ext>
            </a:extLst>
          </p:cNvPr>
          <p:cNvSpPr txBox="1"/>
          <p:nvPr/>
        </p:nvSpPr>
        <p:spPr>
          <a:xfrm>
            <a:off x="7019807" y="36519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F34175-EC9D-ADB1-5427-33510E5C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ES"/>
              <a:t>Rendimiento </a:t>
            </a:r>
            <a:r>
              <a:rPr lang="es-ES">
                <a:ea typeface="+mj-lt"/>
                <a:cs typeface="+mj-lt"/>
              </a:rPr>
              <a:t>HP 27-cr0014ns</a:t>
            </a:r>
            <a:endParaRPr lang="es-E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2FDB080-7320-CA82-B33D-32C58878B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541171"/>
              </p:ext>
            </p:extLst>
          </p:nvPr>
        </p:nvGraphicFramePr>
        <p:xfrm>
          <a:off x="1103720" y="1926266"/>
          <a:ext cx="9984561" cy="4357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24330">
                  <a:extLst>
                    <a:ext uri="{9D8B030D-6E8A-4147-A177-3AD203B41FA5}">
                      <a16:colId xmlns:a16="http://schemas.microsoft.com/office/drawing/2014/main" val="1871124586"/>
                    </a:ext>
                  </a:extLst>
                </a:gridCol>
                <a:gridCol w="3157926">
                  <a:extLst>
                    <a:ext uri="{9D8B030D-6E8A-4147-A177-3AD203B41FA5}">
                      <a16:colId xmlns:a16="http://schemas.microsoft.com/office/drawing/2014/main" val="501508290"/>
                    </a:ext>
                  </a:extLst>
                </a:gridCol>
                <a:gridCol w="2702305">
                  <a:extLst>
                    <a:ext uri="{9D8B030D-6E8A-4147-A177-3AD203B41FA5}">
                      <a16:colId xmlns:a16="http://schemas.microsoft.com/office/drawing/2014/main" val="2051092749"/>
                    </a:ext>
                  </a:extLst>
                </a:gridCol>
              </a:tblGrid>
              <a:tr h="459944">
                <a:tc>
                  <a:txBody>
                    <a:bodyPr/>
                    <a:lstStyle/>
                    <a:p>
                      <a:pPr lvl="1" algn="ctr">
                        <a:buNone/>
                      </a:pPr>
                      <a:endParaRPr lang="es-ES" sz="1700" b="1">
                        <a:effectLst/>
                      </a:endParaRPr>
                    </a:p>
                  </a:txBody>
                  <a:tcPr marL="143973" marR="143973" marT="71986" marB="71986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700" b="1" i="0" u="none" strike="noStrike" baseline="0" noProof="0">
                          <a:solidFill>
                            <a:srgbClr val="FFFFFF"/>
                          </a:solidFill>
                          <a:effectLst/>
                          <a:latin typeface="Neue Haas Grotesk Text Pro"/>
                        </a:rPr>
                        <a:t>HP 27-cr0014ns</a:t>
                      </a:r>
                    </a:p>
                  </a:txBody>
                  <a:tcPr marL="143973" marR="143973" marT="71986" marB="71986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>
                          <a:effectLst/>
                        </a:rPr>
                        <a:t>    Base</a:t>
                      </a:r>
                      <a:endParaRPr lang="es-ES" sz="1900"/>
                    </a:p>
                  </a:txBody>
                  <a:tcPr marL="143973" marR="143973" marT="71986" marB="71986"/>
                </a:tc>
                <a:extLst>
                  <a:ext uri="{0D108BD9-81ED-4DB2-BD59-A6C34878D82A}">
                    <a16:rowId xmlns:a16="http://schemas.microsoft.com/office/drawing/2014/main" val="1406667838"/>
                  </a:ext>
                </a:extLst>
              </a:tr>
              <a:tr h="7795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800" b="1">
                          <a:effectLst/>
                        </a:rPr>
                        <a:t>KWh por día </a:t>
                      </a:r>
                      <a:endParaRPr lang="es-ES" sz="1800" b="1" i="0">
                        <a:effectLst/>
                      </a:endParaRPr>
                    </a:p>
                  </a:txBody>
                  <a:tcPr marL="143973" marR="143973" marT="71986" marB="71986"/>
                </a:tc>
                <a:tc>
                  <a:txBody>
                    <a:bodyPr/>
                    <a:lstStyle/>
                    <a:p>
                      <a:pPr lvl="1" algn="just" fontAlgn="t"/>
                      <a:endParaRPr lang="es-ES" sz="1700">
                        <a:effectLst/>
                      </a:endParaRPr>
                    </a:p>
                    <a:p>
                      <a:pPr lvl="1" algn="just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0.48 KWh</a:t>
                      </a:r>
                      <a:endParaRPr lang="es-ES" sz="1800"/>
                    </a:p>
                  </a:txBody>
                  <a:tcPr marL="143973" marR="143973" marT="71986" marB="71986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700">
                          <a:effectLst/>
                        </a:rPr>
                        <a:t>0,92 KWh</a:t>
                      </a:r>
                      <a:endParaRPr lang="es-ES" sz="1700" b="0" i="0">
                        <a:effectLst/>
                      </a:endParaRPr>
                    </a:p>
                  </a:txBody>
                  <a:tcPr marL="223132" marR="223132" marT="111566" marB="111566"/>
                </a:tc>
                <a:extLst>
                  <a:ext uri="{0D108BD9-81ED-4DB2-BD59-A6C34878D82A}">
                    <a16:rowId xmlns:a16="http://schemas.microsoft.com/office/drawing/2014/main" val="1058696801"/>
                  </a:ext>
                </a:extLst>
              </a:tr>
              <a:tr h="7795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800" b="1">
                          <a:effectLst/>
                        </a:rPr>
                        <a:t>Coste por año</a:t>
                      </a:r>
                      <a:r>
                        <a:rPr lang="es-ES" sz="1800">
                          <a:effectLst/>
                        </a:rPr>
                        <a:t> </a:t>
                      </a:r>
                      <a:endParaRPr lang="es-ES" sz="1800" b="1" i="0">
                        <a:effectLst/>
                      </a:endParaRPr>
                    </a:p>
                  </a:txBody>
                  <a:tcPr marL="143973" marR="143973" marT="71986" marB="71986"/>
                </a:tc>
                <a:tc>
                  <a:txBody>
                    <a:bodyPr/>
                    <a:lstStyle/>
                    <a:p>
                      <a:pPr lvl="1" algn="just" fontAlgn="t"/>
                      <a:endParaRPr lang="es-ES" sz="1700">
                        <a:effectLst/>
                      </a:endParaRPr>
                    </a:p>
                    <a:p>
                      <a:pPr lvl="1" algn="just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11.38 €</a:t>
                      </a:r>
                      <a:r>
                        <a:rPr lang="es-ES" sz="1700">
                          <a:effectLst/>
                        </a:rPr>
                        <a:t> </a:t>
                      </a:r>
                      <a:endParaRPr lang="es-ES" sz="1800"/>
                    </a:p>
                  </a:txBody>
                  <a:tcPr marL="143973" marR="143973" marT="71986" marB="71986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700">
                          <a:effectLst/>
                        </a:rPr>
                        <a:t>21,82 € </a:t>
                      </a:r>
                      <a:endParaRPr lang="es-ES" sz="1800"/>
                    </a:p>
                  </a:txBody>
                  <a:tcPr marL="223132" marR="223132" marT="111566" marB="111566"/>
                </a:tc>
                <a:extLst>
                  <a:ext uri="{0D108BD9-81ED-4DB2-BD59-A6C34878D82A}">
                    <a16:rowId xmlns:a16="http://schemas.microsoft.com/office/drawing/2014/main" val="3403223910"/>
                  </a:ext>
                </a:extLst>
              </a:tr>
              <a:tr h="7795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s-ES" sz="1800" b="1">
                          <a:effectLst/>
                        </a:rPr>
                        <a:t>CO2 Kg</a:t>
                      </a:r>
                      <a:endParaRPr lang="es-ES" sz="1800"/>
                    </a:p>
                  </a:txBody>
                  <a:tcPr marL="143973" marR="143973" marT="71986" marB="71986"/>
                </a:tc>
                <a:tc>
                  <a:txBody>
                    <a:bodyPr/>
                    <a:lstStyle/>
                    <a:p>
                      <a:pPr lvl="1" algn="just" fontAlgn="t"/>
                      <a:endParaRPr lang="es-ES" sz="1700">
                        <a:effectLst/>
                      </a:endParaRPr>
                    </a:p>
                    <a:p>
                      <a:pPr lvl="1" algn="just">
                        <a:buNone/>
                      </a:pPr>
                      <a:r>
                        <a:rPr lang="es-ES" sz="1700">
                          <a:effectLst/>
                        </a:rPr>
                        <a:t>34.86 Kg</a:t>
                      </a:r>
                    </a:p>
                  </a:txBody>
                  <a:tcPr marL="143973" marR="143973" marT="71986" marB="71986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66,95 Kg</a:t>
                      </a:r>
                      <a:endParaRPr lang="es-ES" sz="1800"/>
                    </a:p>
                  </a:txBody>
                  <a:tcPr marL="223132" marR="223132" marT="111566" marB="111566"/>
                </a:tc>
                <a:extLst>
                  <a:ext uri="{0D108BD9-81ED-4DB2-BD59-A6C34878D82A}">
                    <a16:rowId xmlns:a16="http://schemas.microsoft.com/office/drawing/2014/main" val="1998197357"/>
                  </a:ext>
                </a:extLst>
              </a:tr>
              <a:tr h="7795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800" b="1">
                          <a:effectLst/>
                        </a:rPr>
                        <a:t>Km vehículo</a:t>
                      </a:r>
                      <a:endParaRPr lang="es-ES" sz="1800"/>
                    </a:p>
                  </a:txBody>
                  <a:tcPr marL="143973" marR="143973" marT="71986" marB="71986"/>
                </a:tc>
                <a:tc>
                  <a:txBody>
                    <a:bodyPr/>
                    <a:lstStyle/>
                    <a:p>
                      <a:pPr lvl="1" algn="just" fontAlgn="t"/>
                      <a:endParaRPr lang="es-ES" sz="1700">
                        <a:effectLst/>
                      </a:endParaRPr>
                    </a:p>
                    <a:p>
                      <a:pPr lvl="1" algn="just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103.83</a:t>
                      </a:r>
                      <a:r>
                        <a:rPr lang="es-ES" sz="1700">
                          <a:effectLst/>
                        </a:rPr>
                        <a:t> Km </a:t>
                      </a:r>
                      <a:endParaRPr lang="es-ES" sz="1800"/>
                    </a:p>
                  </a:txBody>
                  <a:tcPr marL="143973" marR="143973" marT="71986" marB="71986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s-ES" sz="1700" b="0" i="0" u="none" strike="noStrike" noProof="0">
                          <a:effectLst/>
                          <a:latin typeface="Neue Haas Grotesk Text Pro"/>
                        </a:rPr>
                        <a:t>245,83 Km</a:t>
                      </a:r>
                      <a:endParaRPr lang="es-ES" sz="1800"/>
                    </a:p>
                  </a:txBody>
                  <a:tcPr marL="223132" marR="223132" marT="111566" marB="111566"/>
                </a:tc>
                <a:extLst>
                  <a:ext uri="{0D108BD9-81ED-4DB2-BD59-A6C34878D82A}">
                    <a16:rowId xmlns:a16="http://schemas.microsoft.com/office/drawing/2014/main" val="3529096806"/>
                  </a:ext>
                </a:extLst>
              </a:tr>
              <a:tr h="7795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8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s-ES" sz="1800" b="1">
                          <a:effectLst/>
                        </a:rPr>
                        <a:t>Toneladas petróleo </a:t>
                      </a:r>
                      <a:endParaRPr lang="es-ES" sz="1800" b="1" i="0">
                        <a:effectLst/>
                      </a:endParaRPr>
                    </a:p>
                  </a:txBody>
                  <a:tcPr marL="143973" marR="143973" marT="71986" marB="71986"/>
                </a:tc>
                <a:tc>
                  <a:txBody>
                    <a:bodyPr/>
                    <a:lstStyle/>
                    <a:p>
                      <a:pPr lvl="1" algn="just" fontAlgn="t"/>
                      <a:endParaRPr lang="es-ES" sz="1700">
                        <a:effectLst/>
                      </a:endParaRPr>
                    </a:p>
                    <a:p>
                      <a:pPr lvl="1" algn="just">
                        <a:buNone/>
                      </a:pPr>
                      <a:r>
                        <a:rPr lang="es-ES" sz="17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0,0129</a:t>
                      </a:r>
                      <a:r>
                        <a:rPr lang="es-ES" sz="1700">
                          <a:effectLst/>
                        </a:rPr>
                        <a:t> t</a:t>
                      </a:r>
                      <a:endParaRPr lang="es-ES" sz="1700" b="0" i="0">
                        <a:effectLst/>
                      </a:endParaRPr>
                    </a:p>
                  </a:txBody>
                  <a:tcPr marL="143973" marR="143973" marT="71986" marB="71986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sz="17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s-ES" sz="17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0,0246</a:t>
                      </a:r>
                      <a:r>
                        <a:rPr lang="es-ES" sz="1700">
                          <a:effectLst/>
                        </a:rPr>
                        <a:t> t</a:t>
                      </a:r>
                    </a:p>
                  </a:txBody>
                  <a:tcPr marL="223132" marR="223132" marT="111566" marB="111566"/>
                </a:tc>
                <a:extLst>
                  <a:ext uri="{0D108BD9-81ED-4DB2-BD59-A6C34878D82A}">
                    <a16:rowId xmlns:a16="http://schemas.microsoft.com/office/drawing/2014/main" val="127520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90668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AccentBoxVTI</vt:lpstr>
      <vt:lpstr>      ASLEPI    PRÁCTICA 1</vt:lpstr>
      <vt:lpstr>Situación actual</vt:lpstr>
      <vt:lpstr>Rendimiento actual</vt:lpstr>
      <vt:lpstr>Alternativa 1 - HP ProDesk 400 G7 SFF</vt:lpstr>
      <vt:lpstr>Rendimiento HP ProDesk 400 G7 SFF</vt:lpstr>
      <vt:lpstr>Alternativa 2 - POWERPRO Expert A32G</vt:lpstr>
      <vt:lpstr>Rendimiento POWERPRO Expert A32G</vt:lpstr>
      <vt:lpstr>Alternativa 3 - HP 27-cr0014ns</vt:lpstr>
      <vt:lpstr>Rendimiento HP 27-cr0014ns</vt:lpstr>
      <vt:lpstr>Resumen alternativas</vt:lpstr>
      <vt:lpstr>Resumen alternativas</vt:lpstr>
      <vt:lpstr>Conclusiones</vt:lpstr>
      <vt:lpstr>Gracias por vuestro tiempo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2023-02-19T18:24:28Z</dcterms:created>
  <dcterms:modified xsi:type="dcterms:W3CDTF">2024-02-19T21:29:44Z</dcterms:modified>
</cp:coreProperties>
</file>