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6C316-0D09-4786-880D-181E6F17A404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E9E0-9F9C-4607-8525-D3E8E5FF0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D7814-D816-9E85-6F46-EDC49527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48D0B-50B3-BC3E-D608-D71BAC72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8A13F-DC00-C06E-7107-ADD7590A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E73-1588-4000-8C4E-C7B32EECCE9F}" type="datetime1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DB70F-A144-F944-3812-10E47CC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96581-59C1-60D9-DFB1-B3C1E72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30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A5149-CF0E-3C52-205A-1A63BE7B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6D9577-0D3E-FEAE-C27C-EB202270A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A3804-EFAF-8BB8-F939-27152A7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6AE-B874-4A9B-A859-B11DF1CEB410}" type="datetime1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FFDB7-284D-90AA-57B4-B21176D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EEF4A-A3D2-6752-5A86-BA88FDB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A7140D-8361-8A6B-78E8-323FFCB86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BED56-17AA-EB96-08B9-CA823006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20DA0-DD77-600A-95AB-391116EB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0D5B-DE97-4BF0-AAF6-668F264627DD}" type="datetime1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DA397-1FE1-9A08-4BC3-66145077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F0442-79B4-69B4-0F5D-D54E6669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1CA96-DFA2-C448-632E-191CDA03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BE655-4A78-AAE4-EF5E-FBCB5669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ECEFC-793D-0136-A95E-F8DAD51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6ABD-33BB-408F-A50E-70FC4B8F024C}" type="datetime1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A2CD9-DB1B-7DF7-DEE0-750E40B6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235FA-E64A-4C04-C43F-95D0DEED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1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5045-BE1D-3285-E567-5E77821F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42A07-2A47-9F13-FAA9-213460BF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155AE-C7C7-A3BE-78CD-168B698D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E5B-9578-40B1-B1C8-AFFB80B5D4F9}" type="datetime1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94510-EEAB-8B70-E758-FBCCD77D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7E4E6-CDF6-F9B3-50CC-9E68643E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16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2047A-8569-81DC-3836-12997235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157E8-CB80-21DC-A657-4CF5F4A3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87C03-8C20-247A-90F6-14652B44C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79ADAF-F2DB-EE7A-6F9F-C203D2CC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2CE-2336-4218-9497-1A53D2CD67F5}" type="datetime1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13E49-6690-0AD7-684B-26EE5E36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0E79A8-079D-C65A-6D2E-F60AAB7B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3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53575-6ED8-5D12-99AE-84BE4AE7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D8E66-8ECB-DE97-1480-F24DA4F1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D98340-114B-22B3-FB14-C40A02371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4B5C9A-AE82-C67F-AC97-13434924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068627-64AE-186F-CCB4-7A7F233A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2AFF7-71AC-837A-AAFD-BF216175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E926-63BA-480A-ADD5-B854BCEA1866}" type="datetime1">
              <a:rPr lang="es-ES" smtClean="0"/>
              <a:t>05/04/2024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43AB4A-F5FE-7D67-9053-99126EF3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B549AF-8DE0-E013-0545-9A17C793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0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00968-0401-EB3D-D09F-5F9C5866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421EA0-A678-64D7-3D6A-CA726548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F88E-52B2-48A9-B908-30341C781CFF}" type="datetime1">
              <a:rPr lang="es-ES" smtClean="0"/>
              <a:t>05/04/2024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51951-8424-88AC-2AC7-91969EFA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D54B43-917D-ED6B-98A5-D9E36A57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85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F162D7-3902-FE03-6E2D-67FC6DEE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656-6806-4BB0-A116-B3A0A0307C43}" type="datetime1">
              <a:rPr lang="es-ES" smtClean="0"/>
              <a:t>05/04/2024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373C93-71C6-30C2-5C38-72F57A8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40D014-3417-3C8A-1881-FD267BA1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1FC9-948E-7B11-8863-B27FAEA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48CF7-C944-A9C3-9C73-2AD0CD2D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2892E2-10F4-E16C-95B7-BE231AAA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B3C1F-3208-146A-2DA9-E6418F5F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AB82-3BED-41F2-8435-650B635A2588}" type="datetime1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CECC6-0493-ADD5-01FB-4DD2D532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228D6-A728-40B4-B1E8-50C67326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5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75645-3B24-C5EE-9905-EAEE6A9D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658DB8-7C1A-C07E-26E5-DE68FB3DC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045C33-13B2-A7B5-1672-3E8BCE92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6CA3B-8B73-DFBF-2285-C62ECE2A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D2BB-167A-44F2-944D-8ED395C5E253}" type="datetime1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0693F-FA57-4846-0CA4-E489A885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1249B-17F6-4520-68F9-93147580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46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D038F3-25C5-8676-FD70-2BE601A5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D850E-4A9A-3792-59ED-540A52CF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FFBE3F-B7FB-1874-7FAF-956C1FF8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CC915-7B7A-447D-AAC9-4015B0022CBD}" type="datetime1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1E80B-CE19-835B-F38B-FCB9E1C2B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24357-FEE0-025E-69E5-60E978B3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6C9EE-3B93-4855-AC9B-717116606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3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2FD4B-6BC0-3D54-3D6A-61B1606ED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9800"/>
              <a:t>Mapa Conceptual RGPD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AACD3-B6D3-9272-71A1-09CAB743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ES" sz="2200"/>
              <a:t>Felipe García Gómez, UO285267</a:t>
            </a:r>
          </a:p>
          <a:p>
            <a:pPr algn="l"/>
            <a:r>
              <a:rPr lang="es-ES" sz="2200"/>
              <a:t>Omar Teixeira González, UO281847</a:t>
            </a:r>
          </a:p>
          <a:p>
            <a:pPr algn="l"/>
            <a:r>
              <a:rPr lang="es-ES" sz="2200"/>
              <a:t>David Leszek Warzynski Abril, UO278968</a:t>
            </a:r>
          </a:p>
        </p:txBody>
      </p:sp>
    </p:spTree>
    <p:extLst>
      <p:ext uri="{BB962C8B-B14F-4D97-AF65-F5344CB8AC3E}">
        <p14:creationId xmlns:p14="http://schemas.microsoft.com/office/powerpoint/2010/main" val="3060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57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76DD3-A96A-1AF9-D001-F59ABEBE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Artículos 1 y 2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4B851CE-9C7B-890A-E99A-17F8398EB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65" y="449684"/>
            <a:ext cx="7136085" cy="5958631"/>
          </a:xfrm>
          <a:prstGeom prst="rect">
            <a:avLst/>
          </a:prstGeom>
        </p:spPr>
      </p:pic>
      <p:pic>
        <p:nvPicPr>
          <p:cNvPr id="6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486949E-3C09-7062-1893-0C05D8A4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0" t="1789" b="72379"/>
          <a:stretch/>
        </p:blipFill>
        <p:spPr>
          <a:xfrm>
            <a:off x="4291964" y="5539741"/>
            <a:ext cx="2449785" cy="935909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1042A3B-D7FE-ED90-0A31-E446A2EA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7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775424-DCA0-B1F2-DEB7-1383ECE9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Capítulo 2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F596C63-A279-F530-FC4B-CF039EB0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40" y="130069"/>
            <a:ext cx="6674197" cy="6540713"/>
          </a:xfrm>
          <a:prstGeom prst="rect">
            <a:avLst/>
          </a:prstGeom>
        </p:spPr>
      </p:pic>
      <p:pic>
        <p:nvPicPr>
          <p:cNvPr id="6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3DD32C7-0406-8926-4F87-EE67F7EEF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0" t="91911" r="72941"/>
          <a:stretch/>
        </p:blipFill>
        <p:spPr>
          <a:xfrm>
            <a:off x="5480684" y="6198869"/>
            <a:ext cx="1021081" cy="529062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ABC78AB-17EC-DF09-581E-34A269FD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7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75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BED0CE-946D-1EEA-95E2-7D6177F8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Capítulo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(I)</a:t>
            </a:r>
          </a:p>
        </p:txBody>
      </p:sp>
      <p:pic>
        <p:nvPicPr>
          <p:cNvPr id="6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DC24A42-B48E-ECE8-7E4E-C3F1C2A74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1"/>
          <a:stretch/>
        </p:blipFill>
        <p:spPr>
          <a:xfrm>
            <a:off x="4960031" y="640080"/>
            <a:ext cx="5843340" cy="5578816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43496292-9357-6D0D-17CC-3E6298005BFA}"/>
              </a:ext>
            </a:extLst>
          </p:cNvPr>
          <p:cNvSpPr/>
          <p:nvPr/>
        </p:nvSpPr>
        <p:spPr>
          <a:xfrm>
            <a:off x="638175" y="3235996"/>
            <a:ext cx="4091657" cy="409165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FFFEC6FB-9D1A-CE1A-D47A-9FB212CB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80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75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BED0CE-946D-1EEA-95E2-7D6177F8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Capítulo 3 (II)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832F0315-C8BB-B119-9616-0A621267C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700213"/>
            <a:ext cx="7831427" cy="3822140"/>
          </a:xfr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919087C-0E73-362D-456E-3AD2123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3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BF6EC-1FBA-102F-DFA4-D3E44E57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Capítulo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IV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9FCEC37-B103-7242-6978-24A28545A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b="4591"/>
          <a:stretch/>
        </p:blipFill>
        <p:spPr>
          <a:xfrm>
            <a:off x="4207933" y="643545"/>
            <a:ext cx="7347537" cy="5571886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D540C-2463-E979-9807-3E644EA6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3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BF6EC-1FBA-102F-DFA4-D3E44E57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Capítulo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IV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31B847AB-02C5-7B2D-012B-289D7404D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 t="1285" b="52444"/>
          <a:stretch/>
        </p:blipFill>
        <p:spPr>
          <a:xfrm>
            <a:off x="8884920" y="191452"/>
            <a:ext cx="2316480" cy="3017521"/>
          </a:xfrm>
          <a:prstGeom prst="rect">
            <a:avLst/>
          </a:prstGeom>
        </p:spPr>
      </p:pic>
      <p:pic>
        <p:nvPicPr>
          <p:cNvPr id="9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848B398A-F462-7EAC-02F9-A72DFDDFF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4"/>
          <a:stretch/>
        </p:blipFill>
        <p:spPr>
          <a:xfrm>
            <a:off x="6096000" y="3177540"/>
            <a:ext cx="5105400" cy="3437886"/>
          </a:xfrm>
          <a:prstGeom prst="rect">
            <a:avLst/>
          </a:prstGeom>
        </p:spPr>
      </p:pic>
      <p:pic>
        <p:nvPicPr>
          <p:cNvPr id="11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DFBF19CB-1491-16F8-BEE6-B81B1DEE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0" r="71547"/>
          <a:stretch/>
        </p:blipFill>
        <p:spPr>
          <a:xfrm>
            <a:off x="7279871" y="5976298"/>
            <a:ext cx="1452649" cy="639128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98BEE09-B472-8C0D-201E-E4D00D72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5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3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1B7F59-66B0-768E-00CB-EDF17703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Artículo 83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96EFA4A-DC7D-2200-93BA-4DDC4971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77"/>
          <a:stretch/>
        </p:blipFill>
        <p:spPr>
          <a:xfrm>
            <a:off x="4968313" y="291864"/>
            <a:ext cx="6385487" cy="3746736"/>
          </a:xfrm>
          <a:prstGeom prst="rect">
            <a:avLst/>
          </a:prstGeom>
        </p:spPr>
      </p:pic>
      <p:pic>
        <p:nvPicPr>
          <p:cNvPr id="8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2C0640E-FB02-F3FA-1F64-550F56082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57327" r="39857"/>
          <a:stretch/>
        </p:blipFill>
        <p:spPr>
          <a:xfrm>
            <a:off x="6619875" y="3962399"/>
            <a:ext cx="2171700" cy="2718037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57F4D3C-984A-1E6B-E344-D1E09627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EE-3B93-4855-AC9B-71711660606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70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CFB9D6-86E1-6DD9-281B-062D834A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Gracias!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C05E502F-A7B6-DEBB-CAE9-220F938E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7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Mapa Conceptual RGPD</vt:lpstr>
      <vt:lpstr>Artículos 1 y 2</vt:lpstr>
      <vt:lpstr>Capítulo 2</vt:lpstr>
      <vt:lpstr>Capítulo 3 (I)</vt:lpstr>
      <vt:lpstr>Capítulo 3 (II)</vt:lpstr>
      <vt:lpstr>Capítulo IV Sección 2</vt:lpstr>
      <vt:lpstr>Capítulo IV Sección 3</vt:lpstr>
      <vt:lpstr>Artículo 83</vt:lpstr>
      <vt:lpstr>Gracias!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Conceptual RGPD</dc:title>
  <dc:creator>Omar Teixeira González</dc:creator>
  <cp:lastModifiedBy>Omar Teixeira González</cp:lastModifiedBy>
  <cp:revision>5</cp:revision>
  <dcterms:created xsi:type="dcterms:W3CDTF">2024-04-05T18:16:19Z</dcterms:created>
  <dcterms:modified xsi:type="dcterms:W3CDTF">2024-04-05T18:38:19Z</dcterms:modified>
</cp:coreProperties>
</file>