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8" r:id="rId3"/>
    <p:sldId id="279" r:id="rId4"/>
    <p:sldId id="280" r:id="rId5"/>
    <p:sldId id="289" r:id="rId6"/>
    <p:sldId id="281" r:id="rId7"/>
    <p:sldId id="290" r:id="rId8"/>
    <p:sldId id="283" r:id="rId9"/>
    <p:sldId id="293" r:id="rId10"/>
    <p:sldId id="294" r:id="rId11"/>
    <p:sldId id="295" r:id="rId12"/>
    <p:sldId id="296" r:id="rId13"/>
    <p:sldId id="297" r:id="rId14"/>
    <p:sldId id="298" r:id="rId15"/>
    <p:sldId id="284" r:id="rId16"/>
    <p:sldId id="292" r:id="rId17"/>
    <p:sldId id="285" r:id="rId18"/>
    <p:sldId id="288" r:id="rId19"/>
    <p:sldId id="277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22B"/>
    <a:srgbClr val="7A88C1"/>
    <a:srgbClr val="424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37599-3AD6-F07D-9B06-6F06E580AA47}" v="55" dt="2024-03-31T20:09:36.847"/>
    <p1510:client id="{63F67C44-FC30-4FB8-A7D3-6DB906BE5AD9}" v="2" dt="2024-03-31T16:32:56.968"/>
    <p1510:client id="{D1ACC37C-03C9-48DF-97C1-EDF1C015286C}" v="30" dt="2024-03-31T20:20:21.210"/>
    <p1510:client id="{E4133BFE-A92B-4F12-9A19-05D969C5AAE2}" v="357" dt="2024-03-31T20:20:49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Solís Iglesias" userId="5105083d-287b-4e16-9021-996ef7bd471d" providerId="ADAL" clId="{D1ACC37C-03C9-48DF-97C1-EDF1C015286C}"/>
    <pc:docChg chg="undo custSel addSld modSld">
      <pc:chgData name="Israel Solís Iglesias" userId="5105083d-287b-4e16-9021-996ef7bd471d" providerId="ADAL" clId="{D1ACC37C-03C9-48DF-97C1-EDF1C015286C}" dt="2024-03-31T20:20:21.210" v="1685" actId="1076"/>
      <pc:docMkLst>
        <pc:docMk/>
      </pc:docMkLst>
      <pc:sldChg chg="modSp mod">
        <pc:chgData name="Israel Solís Iglesias" userId="5105083d-287b-4e16-9021-996ef7bd471d" providerId="ADAL" clId="{D1ACC37C-03C9-48DF-97C1-EDF1C015286C}" dt="2024-03-31T20:20:21.210" v="1685" actId="1076"/>
        <pc:sldMkLst>
          <pc:docMk/>
          <pc:sldMk cId="3474889730" sldId="277"/>
        </pc:sldMkLst>
        <pc:picChg chg="mod">
          <ac:chgData name="Israel Solís Iglesias" userId="5105083d-287b-4e16-9021-996ef7bd471d" providerId="ADAL" clId="{D1ACC37C-03C9-48DF-97C1-EDF1C015286C}" dt="2024-03-31T20:20:21.210" v="1685" actId="1076"/>
          <ac:picMkLst>
            <pc:docMk/>
            <pc:sldMk cId="3474889730" sldId="277"/>
            <ac:picMk id="3" creationId="{20F1BC61-85EE-9318-FA6D-85F2FFD42FA0}"/>
          </ac:picMkLst>
        </pc:picChg>
      </pc:sldChg>
      <pc:sldChg chg="modSp mod">
        <pc:chgData name="Israel Solís Iglesias" userId="5105083d-287b-4e16-9021-996ef7bd471d" providerId="ADAL" clId="{D1ACC37C-03C9-48DF-97C1-EDF1C015286C}" dt="2024-03-20T22:05:34.455" v="5" actId="20577"/>
        <pc:sldMkLst>
          <pc:docMk/>
          <pc:sldMk cId="1509081137" sldId="278"/>
        </pc:sldMkLst>
        <pc:spChg chg="mod">
          <ac:chgData name="Israel Solís Iglesias" userId="5105083d-287b-4e16-9021-996ef7bd471d" providerId="ADAL" clId="{D1ACC37C-03C9-48DF-97C1-EDF1C015286C}" dt="2024-03-20T22:05:34.455" v="5" actId="20577"/>
          <ac:spMkLst>
            <pc:docMk/>
            <pc:sldMk cId="1509081137" sldId="278"/>
            <ac:spMk id="2" creationId="{CB539252-6075-4F8A-BDD3-63A974A81674}"/>
          </ac:spMkLst>
        </pc:spChg>
      </pc:sldChg>
      <pc:sldChg chg="modSp mod">
        <pc:chgData name="Israel Solís Iglesias" userId="5105083d-287b-4e16-9021-996ef7bd471d" providerId="ADAL" clId="{D1ACC37C-03C9-48DF-97C1-EDF1C015286C}" dt="2024-03-23T21:13:57.347" v="822" actId="20577"/>
        <pc:sldMkLst>
          <pc:docMk/>
          <pc:sldMk cId="2966171959" sldId="279"/>
        </pc:sldMkLst>
        <pc:spChg chg="mod">
          <ac:chgData name="Israel Solís Iglesias" userId="5105083d-287b-4e16-9021-996ef7bd471d" providerId="ADAL" clId="{D1ACC37C-03C9-48DF-97C1-EDF1C015286C}" dt="2024-03-23T21:13:52.357" v="821" actId="20577"/>
          <ac:spMkLst>
            <pc:docMk/>
            <pc:sldMk cId="2966171959" sldId="279"/>
            <ac:spMk id="2" creationId="{79290006-300A-BE61-2C59-C06DBA1BC835}"/>
          </ac:spMkLst>
        </pc:spChg>
        <pc:spChg chg="mod">
          <ac:chgData name="Israel Solís Iglesias" userId="5105083d-287b-4e16-9021-996ef7bd471d" providerId="ADAL" clId="{D1ACC37C-03C9-48DF-97C1-EDF1C015286C}" dt="2024-03-23T21:13:57.347" v="822" actId="20577"/>
          <ac:spMkLst>
            <pc:docMk/>
            <pc:sldMk cId="2966171959" sldId="279"/>
            <ac:spMk id="8" creationId="{29E0508E-E9EF-17EA-E3ED-3294B1801FAB}"/>
          </ac:spMkLst>
        </pc:spChg>
      </pc:sldChg>
      <pc:sldChg chg="modSp mod">
        <pc:chgData name="Israel Solís Iglesias" userId="5105083d-287b-4e16-9021-996ef7bd471d" providerId="ADAL" clId="{D1ACC37C-03C9-48DF-97C1-EDF1C015286C}" dt="2024-03-20T22:06:15.953" v="78" actId="20577"/>
        <pc:sldMkLst>
          <pc:docMk/>
          <pc:sldMk cId="3147393455" sldId="280"/>
        </pc:sldMkLst>
        <pc:spChg chg="mod">
          <ac:chgData name="Israel Solís Iglesias" userId="5105083d-287b-4e16-9021-996ef7bd471d" providerId="ADAL" clId="{D1ACC37C-03C9-48DF-97C1-EDF1C015286C}" dt="2024-03-20T22:06:15.953" v="78" actId="20577"/>
          <ac:spMkLst>
            <pc:docMk/>
            <pc:sldMk cId="3147393455" sldId="280"/>
            <ac:spMk id="2" creationId="{A96B4801-BFA9-9199-58AA-E1FFA14E3A03}"/>
          </ac:spMkLst>
        </pc:spChg>
      </pc:sldChg>
      <pc:sldChg chg="modSp mod">
        <pc:chgData name="Israel Solís Iglesias" userId="5105083d-287b-4e16-9021-996ef7bd471d" providerId="ADAL" clId="{D1ACC37C-03C9-48DF-97C1-EDF1C015286C}" dt="2024-03-31T20:11:57.980" v="1682" actId="120"/>
        <pc:sldMkLst>
          <pc:docMk/>
          <pc:sldMk cId="1641569259" sldId="281"/>
        </pc:sldMkLst>
        <pc:spChg chg="mod">
          <ac:chgData name="Israel Solís Iglesias" userId="5105083d-287b-4e16-9021-996ef7bd471d" providerId="ADAL" clId="{D1ACC37C-03C9-48DF-97C1-EDF1C015286C}" dt="2024-03-23T20:41:31.898" v="229" actId="1076"/>
          <ac:spMkLst>
            <pc:docMk/>
            <pc:sldMk cId="1641569259" sldId="281"/>
            <ac:spMk id="2" creationId="{00D5B7B8-875C-D006-5FC9-6FB2C0D65A4A}"/>
          </ac:spMkLst>
        </pc:spChg>
        <pc:spChg chg="mod">
          <ac:chgData name="Israel Solís Iglesias" userId="5105083d-287b-4e16-9021-996ef7bd471d" providerId="ADAL" clId="{D1ACC37C-03C9-48DF-97C1-EDF1C015286C}" dt="2024-03-31T20:11:57.980" v="1682" actId="120"/>
          <ac:spMkLst>
            <pc:docMk/>
            <pc:sldMk cId="1641569259" sldId="281"/>
            <ac:spMk id="3" creationId="{4AD5E4DA-0888-EEB0-A9BE-0914DC321CCF}"/>
          </ac:spMkLst>
        </pc:spChg>
      </pc:sldChg>
      <pc:sldChg chg="modSp new mod">
        <pc:chgData name="Israel Solís Iglesias" userId="5105083d-287b-4e16-9021-996ef7bd471d" providerId="ADAL" clId="{D1ACC37C-03C9-48DF-97C1-EDF1C015286C}" dt="2024-03-23T21:26:43.809" v="1247" actId="20577"/>
        <pc:sldMkLst>
          <pc:docMk/>
          <pc:sldMk cId="543704986" sldId="282"/>
        </pc:sldMkLst>
        <pc:spChg chg="mod">
          <ac:chgData name="Israel Solís Iglesias" userId="5105083d-287b-4e16-9021-996ef7bd471d" providerId="ADAL" clId="{D1ACC37C-03C9-48DF-97C1-EDF1C015286C}" dt="2024-03-20T22:06:55.082" v="98" actId="20577"/>
          <ac:spMkLst>
            <pc:docMk/>
            <pc:sldMk cId="543704986" sldId="282"/>
            <ac:spMk id="2" creationId="{37F1A764-376C-6DC6-998F-FDFF5443671D}"/>
          </ac:spMkLst>
        </pc:spChg>
        <pc:spChg chg="mod">
          <ac:chgData name="Israel Solís Iglesias" userId="5105083d-287b-4e16-9021-996ef7bd471d" providerId="ADAL" clId="{D1ACC37C-03C9-48DF-97C1-EDF1C015286C}" dt="2024-03-23T21:26:43.809" v="1247" actId="20577"/>
          <ac:spMkLst>
            <pc:docMk/>
            <pc:sldMk cId="543704986" sldId="282"/>
            <ac:spMk id="3" creationId="{8215FE5E-0ABC-2B46-48BA-27B519FC2AA9}"/>
          </ac:spMkLst>
        </pc:spChg>
      </pc:sldChg>
      <pc:sldChg chg="modSp new mod">
        <pc:chgData name="Israel Solís Iglesias" userId="5105083d-287b-4e16-9021-996ef7bd471d" providerId="ADAL" clId="{D1ACC37C-03C9-48DF-97C1-EDF1C015286C}" dt="2024-03-20T22:07:03.689" v="105" actId="20577"/>
        <pc:sldMkLst>
          <pc:docMk/>
          <pc:sldMk cId="470403481" sldId="283"/>
        </pc:sldMkLst>
        <pc:spChg chg="mod">
          <ac:chgData name="Israel Solís Iglesias" userId="5105083d-287b-4e16-9021-996ef7bd471d" providerId="ADAL" clId="{D1ACC37C-03C9-48DF-97C1-EDF1C015286C}" dt="2024-03-20T22:07:03.689" v="105" actId="20577"/>
          <ac:spMkLst>
            <pc:docMk/>
            <pc:sldMk cId="470403481" sldId="283"/>
            <ac:spMk id="2" creationId="{230F07B4-5BDC-1046-A9D5-BB08AAF82D8C}"/>
          </ac:spMkLst>
        </pc:spChg>
      </pc:sldChg>
      <pc:sldChg chg="modSp new mod">
        <pc:chgData name="Israel Solís Iglesias" userId="5105083d-287b-4e16-9021-996ef7bd471d" providerId="ADAL" clId="{D1ACC37C-03C9-48DF-97C1-EDF1C015286C}" dt="2024-03-20T22:07:21.296" v="139" actId="20577"/>
        <pc:sldMkLst>
          <pc:docMk/>
          <pc:sldMk cId="16568460" sldId="284"/>
        </pc:sldMkLst>
        <pc:spChg chg="mod">
          <ac:chgData name="Israel Solís Iglesias" userId="5105083d-287b-4e16-9021-996ef7bd471d" providerId="ADAL" clId="{D1ACC37C-03C9-48DF-97C1-EDF1C015286C}" dt="2024-03-20T22:07:21.296" v="139" actId="20577"/>
          <ac:spMkLst>
            <pc:docMk/>
            <pc:sldMk cId="16568460" sldId="284"/>
            <ac:spMk id="2" creationId="{84AC8A46-51D1-DA44-51E3-8FA4706947C1}"/>
          </ac:spMkLst>
        </pc:spChg>
      </pc:sldChg>
      <pc:sldChg chg="modSp new mod">
        <pc:chgData name="Israel Solís Iglesias" userId="5105083d-287b-4e16-9021-996ef7bd471d" providerId="ADAL" clId="{D1ACC37C-03C9-48DF-97C1-EDF1C015286C}" dt="2024-03-20T22:09:37.108" v="178" actId="20577"/>
        <pc:sldMkLst>
          <pc:docMk/>
          <pc:sldMk cId="2992005883" sldId="285"/>
        </pc:sldMkLst>
        <pc:spChg chg="mod">
          <ac:chgData name="Israel Solís Iglesias" userId="5105083d-287b-4e16-9021-996ef7bd471d" providerId="ADAL" clId="{D1ACC37C-03C9-48DF-97C1-EDF1C015286C}" dt="2024-03-20T22:09:37.108" v="178" actId="20577"/>
          <ac:spMkLst>
            <pc:docMk/>
            <pc:sldMk cId="2992005883" sldId="285"/>
            <ac:spMk id="2" creationId="{5513F10B-9C7D-FA3D-E66B-5E057B0455F8}"/>
          </ac:spMkLst>
        </pc:spChg>
      </pc:sldChg>
      <pc:sldChg chg="modSp new mod">
        <pc:chgData name="Israel Solís Iglesias" userId="5105083d-287b-4e16-9021-996ef7bd471d" providerId="ADAL" clId="{D1ACC37C-03C9-48DF-97C1-EDF1C015286C}" dt="2024-03-20T22:09:59.835" v="205" actId="20577"/>
        <pc:sldMkLst>
          <pc:docMk/>
          <pc:sldMk cId="2194532826" sldId="286"/>
        </pc:sldMkLst>
        <pc:spChg chg="mod">
          <ac:chgData name="Israel Solís Iglesias" userId="5105083d-287b-4e16-9021-996ef7bd471d" providerId="ADAL" clId="{D1ACC37C-03C9-48DF-97C1-EDF1C015286C}" dt="2024-03-20T22:09:59.835" v="205" actId="20577"/>
          <ac:spMkLst>
            <pc:docMk/>
            <pc:sldMk cId="2194532826" sldId="286"/>
            <ac:spMk id="2" creationId="{170D60A2-2FBA-BE98-F437-A95EB0EE45C3}"/>
          </ac:spMkLst>
        </pc:spChg>
      </pc:sldChg>
      <pc:sldChg chg="modSp new mod">
        <pc:chgData name="Israel Solís Iglesias" userId="5105083d-287b-4e16-9021-996ef7bd471d" providerId="ADAL" clId="{D1ACC37C-03C9-48DF-97C1-EDF1C015286C}" dt="2024-03-20T22:09:57.083" v="198" actId="20577"/>
        <pc:sldMkLst>
          <pc:docMk/>
          <pc:sldMk cId="4090210114" sldId="287"/>
        </pc:sldMkLst>
        <pc:spChg chg="mod">
          <ac:chgData name="Israel Solís Iglesias" userId="5105083d-287b-4e16-9021-996ef7bd471d" providerId="ADAL" clId="{D1ACC37C-03C9-48DF-97C1-EDF1C015286C}" dt="2024-03-20T22:09:57.083" v="198" actId="20577"/>
          <ac:spMkLst>
            <pc:docMk/>
            <pc:sldMk cId="4090210114" sldId="287"/>
            <ac:spMk id="2" creationId="{6F0AE3A2-E1E7-A7A3-0AB5-196A94AFCAED}"/>
          </ac:spMkLst>
        </pc:spChg>
      </pc:sldChg>
      <pc:sldChg chg="addSp delSp modSp new mod">
        <pc:chgData name="Israel Solís Iglesias" userId="5105083d-287b-4e16-9021-996ef7bd471d" providerId="ADAL" clId="{D1ACC37C-03C9-48DF-97C1-EDF1C015286C}" dt="2024-03-23T20:41:04.445" v="228" actId="478"/>
        <pc:sldMkLst>
          <pc:docMk/>
          <pc:sldMk cId="3135343818" sldId="288"/>
        </pc:sldMkLst>
        <pc:spChg chg="mod">
          <ac:chgData name="Israel Solís Iglesias" userId="5105083d-287b-4e16-9021-996ef7bd471d" providerId="ADAL" clId="{D1ACC37C-03C9-48DF-97C1-EDF1C015286C}" dt="2024-03-20T22:23:20.161" v="226" actId="20577"/>
          <ac:spMkLst>
            <pc:docMk/>
            <pc:sldMk cId="3135343818" sldId="288"/>
            <ac:spMk id="2" creationId="{48629617-382B-BDDF-7120-5F33E970C1F4}"/>
          </ac:spMkLst>
        </pc:spChg>
        <pc:picChg chg="add del">
          <ac:chgData name="Israel Solís Iglesias" userId="5105083d-287b-4e16-9021-996ef7bd471d" providerId="ADAL" clId="{D1ACC37C-03C9-48DF-97C1-EDF1C015286C}" dt="2024-03-23T20:41:04.445" v="228" actId="478"/>
          <ac:picMkLst>
            <pc:docMk/>
            <pc:sldMk cId="3135343818" sldId="288"/>
            <ac:picMk id="7" creationId="{9A67E3C0-1414-0D14-2932-4E4F302059E4}"/>
          </ac:picMkLst>
        </pc:picChg>
      </pc:sldChg>
      <pc:sldChg chg="modSp add mod">
        <pc:chgData name="Israel Solís Iglesias" userId="5105083d-287b-4e16-9021-996ef7bd471d" providerId="ADAL" clId="{D1ACC37C-03C9-48DF-97C1-EDF1C015286C}" dt="2024-03-23T21:29:45.089" v="1502"/>
        <pc:sldMkLst>
          <pc:docMk/>
          <pc:sldMk cId="2780324734" sldId="290"/>
        </pc:sldMkLst>
        <pc:spChg chg="mod">
          <ac:chgData name="Israel Solís Iglesias" userId="5105083d-287b-4e16-9021-996ef7bd471d" providerId="ADAL" clId="{D1ACC37C-03C9-48DF-97C1-EDF1C015286C}" dt="2024-03-23T21:27:13.970" v="1266" actId="20577"/>
          <ac:spMkLst>
            <pc:docMk/>
            <pc:sldMk cId="2780324734" sldId="290"/>
            <ac:spMk id="2" creationId="{37F1A764-376C-6DC6-998F-FDFF5443671D}"/>
          </ac:spMkLst>
        </pc:spChg>
        <pc:spChg chg="mod">
          <ac:chgData name="Israel Solís Iglesias" userId="5105083d-287b-4e16-9021-996ef7bd471d" providerId="ADAL" clId="{D1ACC37C-03C9-48DF-97C1-EDF1C015286C}" dt="2024-03-23T21:29:45.089" v="1502"/>
          <ac:spMkLst>
            <pc:docMk/>
            <pc:sldMk cId="2780324734" sldId="290"/>
            <ac:spMk id="3" creationId="{8215FE5E-0ABC-2B46-48BA-27B519FC2AA9}"/>
          </ac:spMkLst>
        </pc:spChg>
      </pc:sldChg>
      <pc:sldChg chg="modSp add mod">
        <pc:chgData name="Israel Solís Iglesias" userId="5105083d-287b-4e16-9021-996ef7bd471d" providerId="ADAL" clId="{D1ACC37C-03C9-48DF-97C1-EDF1C015286C}" dt="2024-03-23T21:36:27.452" v="1655" actId="20577"/>
        <pc:sldMkLst>
          <pc:docMk/>
          <pc:sldMk cId="2496313978" sldId="291"/>
        </pc:sldMkLst>
        <pc:spChg chg="mod">
          <ac:chgData name="Israel Solís Iglesias" userId="5105083d-287b-4e16-9021-996ef7bd471d" providerId="ADAL" clId="{D1ACC37C-03C9-48DF-97C1-EDF1C015286C}" dt="2024-03-23T21:29:58.591" v="1520" actId="20577"/>
          <ac:spMkLst>
            <pc:docMk/>
            <pc:sldMk cId="2496313978" sldId="291"/>
            <ac:spMk id="2" creationId="{37F1A764-376C-6DC6-998F-FDFF5443671D}"/>
          </ac:spMkLst>
        </pc:spChg>
        <pc:spChg chg="mod">
          <ac:chgData name="Israel Solís Iglesias" userId="5105083d-287b-4e16-9021-996ef7bd471d" providerId="ADAL" clId="{D1ACC37C-03C9-48DF-97C1-EDF1C015286C}" dt="2024-03-23T21:36:27.452" v="1655" actId="20577"/>
          <ac:spMkLst>
            <pc:docMk/>
            <pc:sldMk cId="2496313978" sldId="291"/>
            <ac:spMk id="3" creationId="{8215FE5E-0ABC-2B46-48BA-27B519FC2AA9}"/>
          </ac:spMkLst>
        </pc:spChg>
      </pc:sldChg>
    </pc:docChg>
  </pc:docChgLst>
  <pc:docChgLst>
    <pc:chgData name="Coral Izquierdo Muñiz" userId="227d6b43-d81a-460d-89ee-360dc2643f8d" providerId="ADAL" clId="{8B2AABC0-F1CB-4D86-AE00-7127297AE537}"/>
    <pc:docChg chg="undo custSel modSld">
      <pc:chgData name="Coral Izquierdo Muñiz" userId="227d6b43-d81a-460d-89ee-360dc2643f8d" providerId="ADAL" clId="{8B2AABC0-F1CB-4D86-AE00-7127297AE537}" dt="2024-03-21T00:47:09.240" v="47" actId="404"/>
      <pc:docMkLst>
        <pc:docMk/>
      </pc:docMkLst>
      <pc:sldChg chg="addSp modSp mod">
        <pc:chgData name="Coral Izquierdo Muñiz" userId="227d6b43-d81a-460d-89ee-360dc2643f8d" providerId="ADAL" clId="{8B2AABC0-F1CB-4D86-AE00-7127297AE537}" dt="2024-03-21T00:46:31.204" v="44" actId="20577"/>
        <pc:sldMkLst>
          <pc:docMk/>
          <pc:sldMk cId="2698426468" sldId="256"/>
        </pc:sldMkLst>
        <pc:spChg chg="mod">
          <ac:chgData name="Coral Izquierdo Muñiz" userId="227d6b43-d81a-460d-89ee-360dc2643f8d" providerId="ADAL" clId="{8B2AABC0-F1CB-4D86-AE00-7127297AE537}" dt="2024-03-21T00:43:45.183" v="26" actId="1076"/>
          <ac:spMkLst>
            <pc:docMk/>
            <pc:sldMk cId="2698426468" sldId="256"/>
            <ac:spMk id="4" creationId="{00000000-0000-0000-0000-000000000000}"/>
          </ac:spMkLst>
        </pc:spChg>
        <pc:spChg chg="mod">
          <ac:chgData name="Coral Izquierdo Muñiz" userId="227d6b43-d81a-460d-89ee-360dc2643f8d" providerId="ADAL" clId="{8B2AABC0-F1CB-4D86-AE00-7127297AE537}" dt="2024-03-21T00:46:31.204" v="44" actId="20577"/>
          <ac:spMkLst>
            <pc:docMk/>
            <pc:sldMk cId="2698426468" sldId="256"/>
            <ac:spMk id="9" creationId="{74C7E739-26DF-1FE9-C7CC-20DF9DACF9FF}"/>
          </ac:spMkLst>
        </pc:spChg>
        <pc:picChg chg="add mod">
          <ac:chgData name="Coral Izquierdo Muñiz" userId="227d6b43-d81a-460d-89ee-360dc2643f8d" providerId="ADAL" clId="{8B2AABC0-F1CB-4D86-AE00-7127297AE537}" dt="2024-03-21T00:43:54.751" v="28" actId="1076"/>
          <ac:picMkLst>
            <pc:docMk/>
            <pc:sldMk cId="2698426468" sldId="256"/>
            <ac:picMk id="8" creationId="{748739B1-1FF5-29E2-93E2-3E6E5E0C4F98}"/>
          </ac:picMkLst>
        </pc:picChg>
      </pc:sldChg>
      <pc:sldChg chg="modSp mod">
        <pc:chgData name="Coral Izquierdo Muñiz" userId="227d6b43-d81a-460d-89ee-360dc2643f8d" providerId="ADAL" clId="{8B2AABC0-F1CB-4D86-AE00-7127297AE537}" dt="2024-03-21T00:47:09.240" v="47" actId="404"/>
        <pc:sldMkLst>
          <pc:docMk/>
          <pc:sldMk cId="3147393455" sldId="280"/>
        </pc:sldMkLst>
        <pc:spChg chg="mod">
          <ac:chgData name="Coral Izquierdo Muñiz" userId="227d6b43-d81a-460d-89ee-360dc2643f8d" providerId="ADAL" clId="{8B2AABC0-F1CB-4D86-AE00-7127297AE537}" dt="2024-03-21T00:47:09.240" v="47" actId="404"/>
          <ac:spMkLst>
            <pc:docMk/>
            <pc:sldMk cId="3147393455" sldId="280"/>
            <ac:spMk id="3" creationId="{9EA21966-4EBA-27F5-37F9-F5BE5DA7126D}"/>
          </ac:spMkLst>
        </pc:spChg>
      </pc:sldChg>
      <pc:sldChg chg="modSp mod">
        <pc:chgData name="Coral Izquierdo Muñiz" userId="227d6b43-d81a-460d-89ee-360dc2643f8d" providerId="ADAL" clId="{8B2AABC0-F1CB-4D86-AE00-7127297AE537}" dt="2024-03-21T00:45:27.967" v="37" actId="1076"/>
        <pc:sldMkLst>
          <pc:docMk/>
          <pc:sldMk cId="2188665213" sldId="289"/>
        </pc:sldMkLst>
        <pc:spChg chg="mod">
          <ac:chgData name="Coral Izquierdo Muñiz" userId="227d6b43-d81a-460d-89ee-360dc2643f8d" providerId="ADAL" clId="{8B2AABC0-F1CB-4D86-AE00-7127297AE537}" dt="2024-03-21T00:45:27.967" v="37" actId="1076"/>
          <ac:spMkLst>
            <pc:docMk/>
            <pc:sldMk cId="2188665213" sldId="289"/>
            <ac:spMk id="2" creationId="{A96B4801-BFA9-9199-58AA-E1FFA14E3A03}"/>
          </ac:spMkLst>
        </pc:spChg>
        <pc:spChg chg="mod">
          <ac:chgData name="Coral Izquierdo Muñiz" userId="227d6b43-d81a-460d-89ee-360dc2643f8d" providerId="ADAL" clId="{8B2AABC0-F1CB-4D86-AE00-7127297AE537}" dt="2024-03-21T00:44:47.572" v="36" actId="20577"/>
          <ac:spMkLst>
            <pc:docMk/>
            <pc:sldMk cId="2188665213" sldId="289"/>
            <ac:spMk id="6" creationId="{E315A339-244C-388F-8DE0-3FA3D8A8A1C7}"/>
          </ac:spMkLst>
        </pc:spChg>
        <pc:spChg chg="mod">
          <ac:chgData name="Coral Izquierdo Muñiz" userId="227d6b43-d81a-460d-89ee-360dc2643f8d" providerId="ADAL" clId="{8B2AABC0-F1CB-4D86-AE00-7127297AE537}" dt="2024-03-21T00:44:41.241" v="35" actId="113"/>
          <ac:spMkLst>
            <pc:docMk/>
            <pc:sldMk cId="2188665213" sldId="289"/>
            <ac:spMk id="7" creationId="{B88001BA-A769-C4A8-F83B-6353D010C5B3}"/>
          </ac:spMkLst>
        </pc:spChg>
      </pc:sldChg>
    </pc:docChg>
  </pc:docChgLst>
  <pc:docChgLst>
    <pc:chgData name="Coral Izquierdo Muñiz" userId="227d6b43-d81a-460d-89ee-360dc2643f8d" providerId="ADAL" clId="{A8A253D6-D822-4979-A660-FD9EFEF8E4C0}"/>
    <pc:docChg chg="undo custSel modSld">
      <pc:chgData name="Coral Izquierdo Muñiz" userId="227d6b43-d81a-460d-89ee-360dc2643f8d" providerId="ADAL" clId="{A8A253D6-D822-4979-A660-FD9EFEF8E4C0}" dt="2024-03-28T22:18:19.682" v="989" actId="1076"/>
      <pc:docMkLst>
        <pc:docMk/>
      </pc:docMkLst>
      <pc:sldChg chg="addSp modSp mod">
        <pc:chgData name="Coral Izquierdo Muñiz" userId="227d6b43-d81a-460d-89ee-360dc2643f8d" providerId="ADAL" clId="{A8A253D6-D822-4979-A660-FD9EFEF8E4C0}" dt="2024-03-28T22:16:08.337" v="977" actId="1076"/>
        <pc:sldMkLst>
          <pc:docMk/>
          <pc:sldMk cId="2966171959" sldId="279"/>
        </pc:sldMkLst>
        <pc:spChg chg="mod">
          <ac:chgData name="Coral Izquierdo Muñiz" userId="227d6b43-d81a-460d-89ee-360dc2643f8d" providerId="ADAL" clId="{A8A253D6-D822-4979-A660-FD9EFEF8E4C0}" dt="2024-03-28T22:15:55.556" v="971" actId="1076"/>
          <ac:spMkLst>
            <pc:docMk/>
            <pc:sldMk cId="2966171959" sldId="279"/>
            <ac:spMk id="2" creationId="{79290006-300A-BE61-2C59-C06DBA1BC835}"/>
          </ac:spMkLst>
        </pc:spChg>
        <pc:spChg chg="mod">
          <ac:chgData name="Coral Izquierdo Muñiz" userId="227d6b43-d81a-460d-89ee-360dc2643f8d" providerId="ADAL" clId="{A8A253D6-D822-4979-A660-FD9EFEF8E4C0}" dt="2024-03-28T22:15:50.358" v="970" actId="1076"/>
          <ac:spMkLst>
            <pc:docMk/>
            <pc:sldMk cId="2966171959" sldId="279"/>
            <ac:spMk id="8" creationId="{29E0508E-E9EF-17EA-E3ED-3294B1801FAB}"/>
          </ac:spMkLst>
        </pc:spChg>
        <pc:picChg chg="add mod">
          <ac:chgData name="Coral Izquierdo Muñiz" userId="227d6b43-d81a-460d-89ee-360dc2643f8d" providerId="ADAL" clId="{A8A253D6-D822-4979-A660-FD9EFEF8E4C0}" dt="2024-03-28T22:16:08.337" v="977" actId="1076"/>
          <ac:picMkLst>
            <pc:docMk/>
            <pc:sldMk cId="2966171959" sldId="279"/>
            <ac:picMk id="5" creationId="{4FDC645A-F8F5-A3DE-83DA-E9068AB72F56}"/>
          </ac:picMkLst>
        </pc:picChg>
      </pc:sldChg>
      <pc:sldChg chg="addSp delSp modSp mod">
        <pc:chgData name="Coral Izquierdo Muñiz" userId="227d6b43-d81a-460d-89ee-360dc2643f8d" providerId="ADAL" clId="{A8A253D6-D822-4979-A660-FD9EFEF8E4C0}" dt="2024-03-28T22:18:19.682" v="989" actId="1076"/>
        <pc:sldMkLst>
          <pc:docMk/>
          <pc:sldMk cId="1641569259" sldId="281"/>
        </pc:sldMkLst>
        <pc:spChg chg="mod">
          <ac:chgData name="Coral Izquierdo Muñiz" userId="227d6b43-d81a-460d-89ee-360dc2643f8d" providerId="ADAL" clId="{A8A253D6-D822-4979-A660-FD9EFEF8E4C0}" dt="2024-03-26T09:50:58.348" v="0" actId="1076"/>
          <ac:spMkLst>
            <pc:docMk/>
            <pc:sldMk cId="1641569259" sldId="281"/>
            <ac:spMk id="2" creationId="{00D5B7B8-875C-D006-5FC9-6FB2C0D65A4A}"/>
          </ac:spMkLst>
        </pc:spChg>
        <pc:spChg chg="mod">
          <ac:chgData name="Coral Izquierdo Muñiz" userId="227d6b43-d81a-460d-89ee-360dc2643f8d" providerId="ADAL" clId="{A8A253D6-D822-4979-A660-FD9EFEF8E4C0}" dt="2024-03-28T22:04:24.106" v="927" actId="14100"/>
          <ac:spMkLst>
            <pc:docMk/>
            <pc:sldMk cId="1641569259" sldId="281"/>
            <ac:spMk id="3" creationId="{4AD5E4DA-0888-EEB0-A9BE-0914DC321CCF}"/>
          </ac:spMkLst>
        </pc:spChg>
        <pc:picChg chg="add del mod">
          <ac:chgData name="Coral Izquierdo Muñiz" userId="227d6b43-d81a-460d-89ee-360dc2643f8d" providerId="ADAL" clId="{A8A253D6-D822-4979-A660-FD9EFEF8E4C0}" dt="2024-03-28T22:05:54.412" v="939" actId="478"/>
          <ac:picMkLst>
            <pc:docMk/>
            <pc:sldMk cId="1641569259" sldId="281"/>
            <ac:picMk id="6" creationId="{543380B2-7542-0A19-16F5-B8AAE732CB6F}"/>
          </ac:picMkLst>
        </pc:picChg>
        <pc:picChg chg="add mod">
          <ac:chgData name="Coral Izquierdo Muñiz" userId="227d6b43-d81a-460d-89ee-360dc2643f8d" providerId="ADAL" clId="{A8A253D6-D822-4979-A660-FD9EFEF8E4C0}" dt="2024-03-28T22:18:19.682" v="989" actId="1076"/>
          <ac:picMkLst>
            <pc:docMk/>
            <pc:sldMk cId="1641569259" sldId="281"/>
            <ac:picMk id="8" creationId="{2C7E368F-EC7A-76B7-C1BE-A59ED1F9E430}"/>
          </ac:picMkLst>
        </pc:picChg>
      </pc:sldChg>
      <pc:sldChg chg="addSp delSp modSp mod">
        <pc:chgData name="Coral Izquierdo Muñiz" userId="227d6b43-d81a-460d-89ee-360dc2643f8d" providerId="ADAL" clId="{A8A253D6-D822-4979-A660-FD9EFEF8E4C0}" dt="2024-03-28T22:05:50.926" v="938" actId="1076"/>
        <pc:sldMkLst>
          <pc:docMk/>
          <pc:sldMk cId="543704986" sldId="282"/>
        </pc:sldMkLst>
        <pc:picChg chg="add del mod">
          <ac:chgData name="Coral Izquierdo Muñiz" userId="227d6b43-d81a-460d-89ee-360dc2643f8d" providerId="ADAL" clId="{A8A253D6-D822-4979-A660-FD9EFEF8E4C0}" dt="2024-03-28T22:05:46.890" v="935" actId="478"/>
          <ac:picMkLst>
            <pc:docMk/>
            <pc:sldMk cId="543704986" sldId="282"/>
            <ac:picMk id="6" creationId="{15DAE38A-B828-9DA2-5A5F-8AC487DA911E}"/>
          </ac:picMkLst>
        </pc:picChg>
        <pc:picChg chg="add mod">
          <ac:chgData name="Coral Izquierdo Muñiz" userId="227d6b43-d81a-460d-89ee-360dc2643f8d" providerId="ADAL" clId="{A8A253D6-D822-4979-A660-FD9EFEF8E4C0}" dt="2024-03-28T22:05:50.926" v="938" actId="1076"/>
          <ac:picMkLst>
            <pc:docMk/>
            <pc:sldMk cId="543704986" sldId="282"/>
            <ac:picMk id="7" creationId="{AA3B3E76-6015-807A-6F32-07F06750A228}"/>
          </ac:picMkLst>
        </pc:picChg>
      </pc:sldChg>
      <pc:sldChg chg="addSp delSp modSp mod">
        <pc:chgData name="Coral Izquierdo Muñiz" userId="227d6b43-d81a-460d-89ee-360dc2643f8d" providerId="ADAL" clId="{A8A253D6-D822-4979-A660-FD9EFEF8E4C0}" dt="2024-03-28T22:07:09.647" v="947" actId="1076"/>
        <pc:sldMkLst>
          <pc:docMk/>
          <pc:sldMk cId="470403481" sldId="283"/>
        </pc:sldMkLst>
        <pc:spChg chg="mod">
          <ac:chgData name="Coral Izquierdo Muñiz" userId="227d6b43-d81a-460d-89ee-360dc2643f8d" providerId="ADAL" clId="{A8A253D6-D822-4979-A660-FD9EFEF8E4C0}" dt="2024-03-26T10:40:53.495" v="783" actId="20577"/>
          <ac:spMkLst>
            <pc:docMk/>
            <pc:sldMk cId="470403481" sldId="283"/>
            <ac:spMk id="2" creationId="{230F07B4-5BDC-1046-A9D5-BB08AAF82D8C}"/>
          </ac:spMkLst>
        </pc:spChg>
        <pc:spChg chg="del">
          <ac:chgData name="Coral Izquierdo Muñiz" userId="227d6b43-d81a-460d-89ee-360dc2643f8d" providerId="ADAL" clId="{A8A253D6-D822-4979-A660-FD9EFEF8E4C0}" dt="2024-03-26T10:33:32.327" v="37" actId="1032"/>
          <ac:spMkLst>
            <pc:docMk/>
            <pc:sldMk cId="470403481" sldId="283"/>
            <ac:spMk id="3" creationId="{1B59E879-E43C-BE83-24EA-17FEF0FFC424}"/>
          </ac:spMkLst>
        </pc:spChg>
        <pc:spChg chg="add del mod">
          <ac:chgData name="Coral Izquierdo Muñiz" userId="227d6b43-d81a-460d-89ee-360dc2643f8d" providerId="ADAL" clId="{A8A253D6-D822-4979-A660-FD9EFEF8E4C0}" dt="2024-03-26T10:34:55.626" v="53" actId="478"/>
          <ac:spMkLst>
            <pc:docMk/>
            <pc:sldMk cId="470403481" sldId="283"/>
            <ac:spMk id="7" creationId="{2A560E92-3624-BEB1-D88D-9F37695A845A}"/>
          </ac:spMkLst>
        </pc:spChg>
        <pc:spChg chg="add del mod">
          <ac:chgData name="Coral Izquierdo Muñiz" userId="227d6b43-d81a-460d-89ee-360dc2643f8d" providerId="ADAL" clId="{A8A253D6-D822-4979-A660-FD9EFEF8E4C0}" dt="2024-03-26T10:34:59.386" v="54" actId="478"/>
          <ac:spMkLst>
            <pc:docMk/>
            <pc:sldMk cId="470403481" sldId="283"/>
            <ac:spMk id="9" creationId="{E6F54277-A22A-6220-8295-EA7CF71FFAF3}"/>
          </ac:spMkLst>
        </pc:spChg>
        <pc:spChg chg="add mod">
          <ac:chgData name="Coral Izquierdo Muñiz" userId="227d6b43-d81a-460d-89ee-360dc2643f8d" providerId="ADAL" clId="{A8A253D6-D822-4979-A660-FD9EFEF8E4C0}" dt="2024-03-28T22:06:16.810" v="942" actId="1076"/>
          <ac:spMkLst>
            <pc:docMk/>
            <pc:sldMk cId="470403481" sldId="283"/>
            <ac:spMk id="10" creationId="{29517AB6-727B-FA91-3D2C-61DA1DEEF8E2}"/>
          </ac:spMkLst>
        </pc:spChg>
        <pc:graphicFrameChg chg="add del modGraphic">
          <ac:chgData name="Coral Izquierdo Muñiz" userId="227d6b43-d81a-460d-89ee-360dc2643f8d" providerId="ADAL" clId="{A8A253D6-D822-4979-A660-FD9EFEF8E4C0}" dt="2024-03-26T10:33:45.526" v="38" actId="478"/>
          <ac:graphicFrameMkLst>
            <pc:docMk/>
            <pc:sldMk cId="470403481" sldId="283"/>
            <ac:graphicFrameMk id="5" creationId="{3053F51F-763E-E53E-484D-5263866A611C}"/>
          </ac:graphicFrameMkLst>
        </pc:graphicFrameChg>
        <pc:picChg chg="add mod">
          <ac:chgData name="Coral Izquierdo Muñiz" userId="227d6b43-d81a-460d-89ee-360dc2643f8d" providerId="ADAL" clId="{A8A253D6-D822-4979-A660-FD9EFEF8E4C0}" dt="2024-03-28T22:07:09.647" v="947" actId="1076"/>
          <ac:picMkLst>
            <pc:docMk/>
            <pc:sldMk cId="470403481" sldId="283"/>
            <ac:picMk id="5" creationId="{6C67FB4B-FD56-FB14-E829-AB49863D72D0}"/>
          </ac:picMkLst>
        </pc:picChg>
      </pc:sldChg>
      <pc:sldChg chg="addSp modSp mod">
        <pc:chgData name="Coral Izquierdo Muñiz" userId="227d6b43-d81a-460d-89ee-360dc2643f8d" providerId="ADAL" clId="{A8A253D6-D822-4979-A660-FD9EFEF8E4C0}" dt="2024-03-28T22:08:57.282" v="953" actId="1076"/>
        <pc:sldMkLst>
          <pc:docMk/>
          <pc:sldMk cId="16568460" sldId="284"/>
        </pc:sldMkLst>
        <pc:spChg chg="mod">
          <ac:chgData name="Coral Izquierdo Muñiz" userId="227d6b43-d81a-460d-89ee-360dc2643f8d" providerId="ADAL" clId="{A8A253D6-D822-4979-A660-FD9EFEF8E4C0}" dt="2024-03-26T11:00:43.720" v="917" actId="20577"/>
          <ac:spMkLst>
            <pc:docMk/>
            <pc:sldMk cId="16568460" sldId="284"/>
            <ac:spMk id="3" creationId="{767B1BD8-3F34-21A5-F3ED-981CEDC08840}"/>
          </ac:spMkLst>
        </pc:spChg>
        <pc:picChg chg="add mod">
          <ac:chgData name="Coral Izquierdo Muñiz" userId="227d6b43-d81a-460d-89ee-360dc2643f8d" providerId="ADAL" clId="{A8A253D6-D822-4979-A660-FD9EFEF8E4C0}" dt="2024-03-28T22:08:57.282" v="953" actId="1076"/>
          <ac:picMkLst>
            <pc:docMk/>
            <pc:sldMk cId="16568460" sldId="284"/>
            <ac:picMk id="6" creationId="{73385DC3-B321-EADE-DB3A-D0720634A52D}"/>
          </ac:picMkLst>
        </pc:picChg>
      </pc:sldChg>
      <pc:sldChg chg="addSp modSp mod">
        <pc:chgData name="Coral Izquierdo Muñiz" userId="227d6b43-d81a-460d-89ee-360dc2643f8d" providerId="ADAL" clId="{A8A253D6-D822-4979-A660-FD9EFEF8E4C0}" dt="2024-03-28T22:15:04.015" v="969" actId="1076"/>
        <pc:sldMkLst>
          <pc:docMk/>
          <pc:sldMk cId="2992005883" sldId="285"/>
        </pc:sldMkLst>
        <pc:spChg chg="mod">
          <ac:chgData name="Coral Izquierdo Muñiz" userId="227d6b43-d81a-460d-89ee-360dc2643f8d" providerId="ADAL" clId="{A8A253D6-D822-4979-A660-FD9EFEF8E4C0}" dt="2024-03-28T22:14:35.580" v="962" actId="1076"/>
          <ac:spMkLst>
            <pc:docMk/>
            <pc:sldMk cId="2992005883" sldId="285"/>
            <ac:spMk id="2" creationId="{5513F10B-9C7D-FA3D-E66B-5E057B0455F8}"/>
          </ac:spMkLst>
        </pc:spChg>
        <pc:spChg chg="mod">
          <ac:chgData name="Coral Izquierdo Muñiz" userId="227d6b43-d81a-460d-89ee-360dc2643f8d" providerId="ADAL" clId="{A8A253D6-D822-4979-A660-FD9EFEF8E4C0}" dt="2024-03-28T22:14:54.533" v="966" actId="27636"/>
          <ac:spMkLst>
            <pc:docMk/>
            <pc:sldMk cId="2992005883" sldId="285"/>
            <ac:spMk id="3" creationId="{31BEC62A-A276-3CBF-C2C6-044D6D2064F2}"/>
          </ac:spMkLst>
        </pc:spChg>
        <pc:picChg chg="add mod">
          <ac:chgData name="Coral Izquierdo Muñiz" userId="227d6b43-d81a-460d-89ee-360dc2643f8d" providerId="ADAL" clId="{A8A253D6-D822-4979-A660-FD9EFEF8E4C0}" dt="2024-03-28T22:15:04.015" v="969" actId="1076"/>
          <ac:picMkLst>
            <pc:docMk/>
            <pc:sldMk cId="2992005883" sldId="285"/>
            <ac:picMk id="6" creationId="{C0F08527-1618-1803-C7F5-1E75B54BA579}"/>
          </ac:picMkLst>
        </pc:picChg>
      </pc:sldChg>
      <pc:sldChg chg="modSp mod">
        <pc:chgData name="Coral Izquierdo Muñiz" userId="227d6b43-d81a-460d-89ee-360dc2643f8d" providerId="ADAL" clId="{A8A253D6-D822-4979-A660-FD9EFEF8E4C0}" dt="2024-03-26T10:32:56.481" v="36" actId="27636"/>
        <pc:sldMkLst>
          <pc:docMk/>
          <pc:sldMk cId="3135343818" sldId="288"/>
        </pc:sldMkLst>
        <pc:spChg chg="mod">
          <ac:chgData name="Coral Izquierdo Muñiz" userId="227d6b43-d81a-460d-89ee-360dc2643f8d" providerId="ADAL" clId="{A8A253D6-D822-4979-A660-FD9EFEF8E4C0}" dt="2024-03-26T10:32:56.481" v="36" actId="27636"/>
          <ac:spMkLst>
            <pc:docMk/>
            <pc:sldMk cId="3135343818" sldId="288"/>
            <ac:spMk id="3" creationId="{0D24D9B3-AB73-2D2E-67D6-1E72787333E0}"/>
          </ac:spMkLst>
        </pc:spChg>
      </pc:sldChg>
      <pc:sldChg chg="addSp modSp mod">
        <pc:chgData name="Coral Izquierdo Muñiz" userId="227d6b43-d81a-460d-89ee-360dc2643f8d" providerId="ADAL" clId="{A8A253D6-D822-4979-A660-FD9EFEF8E4C0}" dt="2024-03-28T22:05:57.899" v="940"/>
        <pc:sldMkLst>
          <pc:docMk/>
          <pc:sldMk cId="2780324734" sldId="290"/>
        </pc:sldMkLst>
        <pc:spChg chg="mod">
          <ac:chgData name="Coral Izquierdo Muñiz" userId="227d6b43-d81a-460d-89ee-360dc2643f8d" providerId="ADAL" clId="{A8A253D6-D822-4979-A660-FD9EFEF8E4C0}" dt="2024-03-26T09:54:42.578" v="28" actId="20577"/>
          <ac:spMkLst>
            <pc:docMk/>
            <pc:sldMk cId="2780324734" sldId="290"/>
            <ac:spMk id="3" creationId="{8215FE5E-0ABC-2B46-48BA-27B519FC2AA9}"/>
          </ac:spMkLst>
        </pc:spChg>
        <pc:picChg chg="add mod">
          <ac:chgData name="Coral Izquierdo Muñiz" userId="227d6b43-d81a-460d-89ee-360dc2643f8d" providerId="ADAL" clId="{A8A253D6-D822-4979-A660-FD9EFEF8E4C0}" dt="2024-03-28T22:05:57.899" v="940"/>
          <ac:picMkLst>
            <pc:docMk/>
            <pc:sldMk cId="2780324734" sldId="290"/>
            <ac:picMk id="5" creationId="{E7FAA8D2-A6A1-D479-AEBE-0BB37A88B78C}"/>
          </ac:picMkLst>
        </pc:picChg>
      </pc:sldChg>
      <pc:sldChg chg="addSp modSp">
        <pc:chgData name="Coral Izquierdo Muñiz" userId="227d6b43-d81a-460d-89ee-360dc2643f8d" providerId="ADAL" clId="{A8A253D6-D822-4979-A660-FD9EFEF8E4C0}" dt="2024-03-28T22:06:01.166" v="941"/>
        <pc:sldMkLst>
          <pc:docMk/>
          <pc:sldMk cId="2496313978" sldId="291"/>
        </pc:sldMkLst>
        <pc:picChg chg="add mod">
          <ac:chgData name="Coral Izquierdo Muñiz" userId="227d6b43-d81a-460d-89ee-360dc2643f8d" providerId="ADAL" clId="{A8A253D6-D822-4979-A660-FD9EFEF8E4C0}" dt="2024-03-28T22:06:01.166" v="941"/>
          <ac:picMkLst>
            <pc:docMk/>
            <pc:sldMk cId="2496313978" sldId="291"/>
            <ac:picMk id="5" creationId="{083ABACB-58EE-65DD-7E01-6E17E3D11478}"/>
          </ac:picMkLst>
        </pc:picChg>
      </pc:sldChg>
      <pc:sldChg chg="addSp modSp">
        <pc:chgData name="Coral Izquierdo Muñiz" userId="227d6b43-d81a-460d-89ee-360dc2643f8d" providerId="ADAL" clId="{A8A253D6-D822-4979-A660-FD9EFEF8E4C0}" dt="2024-03-28T22:09:01.585" v="954"/>
        <pc:sldMkLst>
          <pc:docMk/>
          <pc:sldMk cId="1401678017" sldId="292"/>
        </pc:sldMkLst>
        <pc:picChg chg="add mod">
          <ac:chgData name="Coral Izquierdo Muñiz" userId="227d6b43-d81a-460d-89ee-360dc2643f8d" providerId="ADAL" clId="{A8A253D6-D822-4979-A660-FD9EFEF8E4C0}" dt="2024-03-28T22:09:01.585" v="954"/>
          <ac:picMkLst>
            <pc:docMk/>
            <pc:sldMk cId="1401678017" sldId="292"/>
            <ac:picMk id="5" creationId="{A8376F48-8AB4-A0F0-265A-EAB92A04A12B}"/>
          </ac:picMkLst>
        </pc:picChg>
      </pc:sldChg>
    </pc:docChg>
  </pc:docChgLst>
  <pc:docChgLst>
    <pc:chgData name="Omar Teixeira González" userId="4161c8ac-70df-4363-a33f-866eb7fc3731" providerId="ADAL" clId="{E4133BFE-A92B-4F12-9A19-05D969C5AAE2}"/>
    <pc:docChg chg="undo redo custSel addSld delSld modSld sldOrd">
      <pc:chgData name="Omar Teixeira González" userId="4161c8ac-70df-4363-a33f-866eb7fc3731" providerId="ADAL" clId="{E4133BFE-A92B-4F12-9A19-05D969C5AAE2}" dt="2024-03-31T20:20:49.160" v="1250" actId="478"/>
      <pc:docMkLst>
        <pc:docMk/>
      </pc:docMkLst>
      <pc:sldChg chg="addSp modSp mod">
        <pc:chgData name="Omar Teixeira González" userId="4161c8ac-70df-4363-a33f-866eb7fc3731" providerId="ADAL" clId="{E4133BFE-A92B-4F12-9A19-05D969C5AAE2}" dt="2024-03-29T23:50:20.272" v="569" actId="6549"/>
        <pc:sldMkLst>
          <pc:docMk/>
          <pc:sldMk cId="2698426468" sldId="256"/>
        </pc:sldMkLst>
        <pc:spChg chg="mod">
          <ac:chgData name="Omar Teixeira González" userId="4161c8ac-70df-4363-a33f-866eb7fc3731" providerId="ADAL" clId="{E4133BFE-A92B-4F12-9A19-05D969C5AAE2}" dt="2024-03-29T23:50:20.272" v="569" actId="6549"/>
          <ac:spMkLst>
            <pc:docMk/>
            <pc:sldMk cId="2698426468" sldId="256"/>
            <ac:spMk id="4" creationId="{00000000-0000-0000-0000-000000000000}"/>
          </ac:spMkLst>
        </pc:spChg>
        <pc:picChg chg="add mod">
          <ac:chgData name="Omar Teixeira González" userId="4161c8ac-70df-4363-a33f-866eb7fc3731" providerId="ADAL" clId="{E4133BFE-A92B-4F12-9A19-05D969C5AAE2}" dt="2024-03-27T18:24:39.992" v="359"/>
          <ac:picMkLst>
            <pc:docMk/>
            <pc:sldMk cId="2698426468" sldId="256"/>
            <ac:picMk id="5" creationId="{55189740-6691-0881-5BB7-16A94F5A1004}"/>
          </ac:picMkLst>
        </pc:picChg>
      </pc:sldChg>
      <pc:sldChg chg="addSp delSp modSp mod">
        <pc:chgData name="Omar Teixeira González" userId="4161c8ac-70df-4363-a33f-866eb7fc3731" providerId="ADAL" clId="{E4133BFE-A92B-4F12-9A19-05D969C5AAE2}" dt="2024-03-31T20:20:49.160" v="1250" actId="478"/>
        <pc:sldMkLst>
          <pc:docMk/>
          <pc:sldMk cId="3474889730" sldId="277"/>
        </pc:sldMkLst>
        <pc:picChg chg="add del mod ord">
          <ac:chgData name="Omar Teixeira González" userId="4161c8ac-70df-4363-a33f-866eb7fc3731" providerId="ADAL" clId="{E4133BFE-A92B-4F12-9A19-05D969C5AAE2}" dt="2024-03-31T20:20:49.160" v="1250" actId="478"/>
          <ac:picMkLst>
            <pc:docMk/>
            <pc:sldMk cId="3474889730" sldId="277"/>
            <ac:picMk id="3" creationId="{20F1BC61-85EE-9318-FA6D-85F2FFD42FA0}"/>
          </ac:picMkLst>
        </pc:picChg>
      </pc:sldChg>
      <pc:sldChg chg="addSp delSp modSp mod">
        <pc:chgData name="Omar Teixeira González" userId="4161c8ac-70df-4363-a33f-866eb7fc3731" providerId="ADAL" clId="{E4133BFE-A92B-4F12-9A19-05D969C5AAE2}" dt="2024-03-31T20:07:16.633" v="1153" actId="20577"/>
        <pc:sldMkLst>
          <pc:docMk/>
          <pc:sldMk cId="1509081137" sldId="278"/>
        </pc:sldMkLst>
        <pc:spChg chg="mod">
          <ac:chgData name="Omar Teixeira González" userId="4161c8ac-70df-4363-a33f-866eb7fc3731" providerId="ADAL" clId="{E4133BFE-A92B-4F12-9A19-05D969C5AAE2}" dt="2024-03-31T20:06:08.381" v="928" actId="120"/>
          <ac:spMkLst>
            <pc:docMk/>
            <pc:sldMk cId="1509081137" sldId="278"/>
            <ac:spMk id="2" creationId="{CB539252-6075-4F8A-BDD3-63A974A81674}"/>
          </ac:spMkLst>
        </pc:spChg>
        <pc:spChg chg="del">
          <ac:chgData name="Omar Teixeira González" userId="4161c8ac-70df-4363-a33f-866eb7fc3731" providerId="ADAL" clId="{E4133BFE-A92B-4F12-9A19-05D969C5AAE2}" dt="2024-03-27T18:27:33.757" v="407"/>
          <ac:spMkLst>
            <pc:docMk/>
            <pc:sldMk cId="1509081137" sldId="278"/>
            <ac:spMk id="3" creationId="{0BC516B2-2892-C291-188B-FDB6412FB760}"/>
          </ac:spMkLst>
        </pc:spChg>
        <pc:spChg chg="add mod">
          <ac:chgData name="Omar Teixeira González" userId="4161c8ac-70df-4363-a33f-866eb7fc3731" providerId="ADAL" clId="{E4133BFE-A92B-4F12-9A19-05D969C5AAE2}" dt="2024-03-31T20:07:16.633" v="1153" actId="20577"/>
          <ac:spMkLst>
            <pc:docMk/>
            <pc:sldMk cId="1509081137" sldId="278"/>
            <ac:spMk id="5" creationId="{0ACCFB04-8164-D784-86B4-10C11E91E579}"/>
          </ac:spMkLst>
        </pc:spChg>
        <pc:picChg chg="add del mod">
          <ac:chgData name="Omar Teixeira González" userId="4161c8ac-70df-4363-a33f-866eb7fc3731" providerId="ADAL" clId="{E4133BFE-A92B-4F12-9A19-05D969C5AAE2}" dt="2024-03-31T20:06:04.219" v="927" actId="478"/>
          <ac:picMkLst>
            <pc:docMk/>
            <pc:sldMk cId="1509081137" sldId="278"/>
            <ac:picMk id="6" creationId="{B2E862A9-7F46-4E31-595C-FE9E045B809E}"/>
          </ac:picMkLst>
        </pc:picChg>
        <pc:picChg chg="add del mod modCrop">
          <ac:chgData name="Omar Teixeira González" userId="4161c8ac-70df-4363-a33f-866eb7fc3731" providerId="ADAL" clId="{E4133BFE-A92B-4F12-9A19-05D969C5AAE2}" dt="2024-03-31T20:06:03.640" v="926" actId="478"/>
          <ac:picMkLst>
            <pc:docMk/>
            <pc:sldMk cId="1509081137" sldId="278"/>
            <ac:picMk id="8" creationId="{293D7757-C442-9915-5D65-E6E97E54A094}"/>
          </ac:picMkLst>
        </pc:picChg>
      </pc:sldChg>
      <pc:sldChg chg="modSp mod">
        <pc:chgData name="Omar Teixeira González" userId="4161c8ac-70df-4363-a33f-866eb7fc3731" providerId="ADAL" clId="{E4133BFE-A92B-4F12-9A19-05D969C5AAE2}" dt="2024-03-31T20:06:35.388" v="1011" actId="20577"/>
        <pc:sldMkLst>
          <pc:docMk/>
          <pc:sldMk cId="3147393455" sldId="280"/>
        </pc:sldMkLst>
        <pc:spChg chg="mod">
          <ac:chgData name="Omar Teixeira González" userId="4161c8ac-70df-4363-a33f-866eb7fc3731" providerId="ADAL" clId="{E4133BFE-A92B-4F12-9A19-05D969C5AAE2}" dt="2024-03-31T20:06:35.388" v="1011" actId="20577"/>
          <ac:spMkLst>
            <pc:docMk/>
            <pc:sldMk cId="3147393455" sldId="280"/>
            <ac:spMk id="2" creationId="{A96B4801-BFA9-9199-58AA-E1FFA14E3A03}"/>
          </ac:spMkLst>
        </pc:spChg>
      </pc:sldChg>
      <pc:sldChg chg="modSp mod">
        <pc:chgData name="Omar Teixeira González" userId="4161c8ac-70df-4363-a33f-866eb7fc3731" providerId="ADAL" clId="{E4133BFE-A92B-4F12-9A19-05D969C5AAE2}" dt="2024-03-27T17:34:43.562" v="9" actId="123"/>
        <pc:sldMkLst>
          <pc:docMk/>
          <pc:sldMk cId="1641569259" sldId="281"/>
        </pc:sldMkLst>
        <pc:spChg chg="mod">
          <ac:chgData name="Omar Teixeira González" userId="4161c8ac-70df-4363-a33f-866eb7fc3731" providerId="ADAL" clId="{E4133BFE-A92B-4F12-9A19-05D969C5AAE2}" dt="2024-03-27T17:34:43.562" v="9" actId="123"/>
          <ac:spMkLst>
            <pc:docMk/>
            <pc:sldMk cId="1641569259" sldId="281"/>
            <ac:spMk id="3" creationId="{4AD5E4DA-0888-EEB0-A9BE-0914DC321CCF}"/>
          </ac:spMkLst>
        </pc:spChg>
      </pc:sldChg>
      <pc:sldChg chg="addSp delSp modSp del mod">
        <pc:chgData name="Omar Teixeira González" userId="4161c8ac-70df-4363-a33f-866eb7fc3731" providerId="ADAL" clId="{E4133BFE-A92B-4F12-9A19-05D969C5AAE2}" dt="2024-03-31T20:14:52.070" v="1217" actId="2696"/>
        <pc:sldMkLst>
          <pc:docMk/>
          <pc:sldMk cId="543704986" sldId="282"/>
        </pc:sldMkLst>
        <pc:spChg chg="mod">
          <ac:chgData name="Omar Teixeira González" userId="4161c8ac-70df-4363-a33f-866eb7fc3731" providerId="ADAL" clId="{E4133BFE-A92B-4F12-9A19-05D969C5AAE2}" dt="2024-03-31T20:07:47.798" v="1160" actId="1076"/>
          <ac:spMkLst>
            <pc:docMk/>
            <pc:sldMk cId="543704986" sldId="282"/>
            <ac:spMk id="3" creationId="{8215FE5E-0ABC-2B46-48BA-27B519FC2AA9}"/>
          </ac:spMkLst>
        </pc:spChg>
        <pc:picChg chg="add del mod">
          <ac:chgData name="Omar Teixeira González" userId="4161c8ac-70df-4363-a33f-866eb7fc3731" providerId="ADAL" clId="{E4133BFE-A92B-4F12-9A19-05D969C5AAE2}" dt="2024-03-27T18:24:38.049" v="358" actId="21"/>
          <ac:picMkLst>
            <pc:docMk/>
            <pc:sldMk cId="543704986" sldId="282"/>
            <ac:picMk id="6" creationId="{55189740-6691-0881-5BB7-16A94F5A1004}"/>
          </ac:picMkLst>
        </pc:picChg>
      </pc:sldChg>
      <pc:sldChg chg="addSp delSp modSp mod">
        <pc:chgData name="Omar Teixeira González" userId="4161c8ac-70df-4363-a33f-866eb7fc3731" providerId="ADAL" clId="{E4133BFE-A92B-4F12-9A19-05D969C5AAE2}" dt="2024-03-31T20:09:44.710" v="1191" actId="14100"/>
        <pc:sldMkLst>
          <pc:docMk/>
          <pc:sldMk cId="470403481" sldId="283"/>
        </pc:sldMkLst>
        <pc:spChg chg="mod">
          <ac:chgData name="Omar Teixeira González" userId="4161c8ac-70df-4363-a33f-866eb7fc3731" providerId="ADAL" clId="{E4133BFE-A92B-4F12-9A19-05D969C5AAE2}" dt="2024-03-31T20:07:26.484" v="1159" actId="20577"/>
          <ac:spMkLst>
            <pc:docMk/>
            <pc:sldMk cId="470403481" sldId="283"/>
            <ac:spMk id="2" creationId="{230F07B4-5BDC-1046-A9D5-BB08AAF82D8C}"/>
          </ac:spMkLst>
        </pc:spChg>
        <pc:spChg chg="mod">
          <ac:chgData name="Omar Teixeira González" userId="4161c8ac-70df-4363-a33f-866eb7fc3731" providerId="ADAL" clId="{E4133BFE-A92B-4F12-9A19-05D969C5AAE2}" dt="2024-03-29T23:54:48.530" v="621" actId="242"/>
          <ac:spMkLst>
            <pc:docMk/>
            <pc:sldMk cId="470403481" sldId="283"/>
            <ac:spMk id="10" creationId="{29517AB6-727B-FA91-3D2C-61DA1DEEF8E2}"/>
          </ac:spMkLst>
        </pc:spChg>
        <pc:graphicFrameChg chg="add del modGraphic">
          <ac:chgData name="Omar Teixeira González" userId="4161c8ac-70df-4363-a33f-866eb7fc3731" providerId="ADAL" clId="{E4133BFE-A92B-4F12-9A19-05D969C5AAE2}" dt="2024-03-27T18:45:23.139" v="553" actId="21"/>
          <ac:graphicFrameMkLst>
            <pc:docMk/>
            <pc:sldMk cId="470403481" sldId="283"/>
            <ac:graphicFrameMk id="3" creationId="{41B6BDA1-F755-4B45-205F-B0829BFCEFFE}"/>
          </ac:graphicFrameMkLst>
        </pc:graphicFrameChg>
        <pc:graphicFrameChg chg="add del modGraphic">
          <ac:chgData name="Omar Teixeira González" userId="4161c8ac-70df-4363-a33f-866eb7fc3731" providerId="ADAL" clId="{E4133BFE-A92B-4F12-9A19-05D969C5AAE2}" dt="2024-03-27T18:46:23.168" v="560" actId="478"/>
          <ac:graphicFrameMkLst>
            <pc:docMk/>
            <pc:sldMk cId="470403481" sldId="283"/>
            <ac:graphicFrameMk id="5" creationId="{82C3BFBB-A3E2-8552-2334-DFA5B84A6B1D}"/>
          </ac:graphicFrameMkLst>
        </pc:graphicFrameChg>
        <pc:picChg chg="mod">
          <ac:chgData name="Omar Teixeira González" userId="4161c8ac-70df-4363-a33f-866eb7fc3731" providerId="ADAL" clId="{E4133BFE-A92B-4F12-9A19-05D969C5AAE2}" dt="2024-03-31T20:09:44.710" v="1191" actId="14100"/>
          <ac:picMkLst>
            <pc:docMk/>
            <pc:sldMk cId="470403481" sldId="283"/>
            <ac:picMk id="5" creationId="{6C67FB4B-FD56-FB14-E829-AB49863D72D0}"/>
          </ac:picMkLst>
        </pc:picChg>
      </pc:sldChg>
      <pc:sldChg chg="modSp mod">
        <pc:chgData name="Omar Teixeira González" userId="4161c8ac-70df-4363-a33f-866eb7fc3731" providerId="ADAL" clId="{E4133BFE-A92B-4F12-9A19-05D969C5AAE2}" dt="2024-03-31T20:12:10.605" v="1213" actId="123"/>
        <pc:sldMkLst>
          <pc:docMk/>
          <pc:sldMk cId="16568460" sldId="284"/>
        </pc:sldMkLst>
        <pc:spChg chg="mod">
          <ac:chgData name="Omar Teixeira González" userId="4161c8ac-70df-4363-a33f-866eb7fc3731" providerId="ADAL" clId="{E4133BFE-A92B-4F12-9A19-05D969C5AAE2}" dt="2024-03-27T17:55:26.358" v="134" actId="20577"/>
          <ac:spMkLst>
            <pc:docMk/>
            <pc:sldMk cId="16568460" sldId="284"/>
            <ac:spMk id="2" creationId="{84AC8A46-51D1-DA44-51E3-8FA4706947C1}"/>
          </ac:spMkLst>
        </pc:spChg>
        <pc:spChg chg="mod">
          <ac:chgData name="Omar Teixeira González" userId="4161c8ac-70df-4363-a33f-866eb7fc3731" providerId="ADAL" clId="{E4133BFE-A92B-4F12-9A19-05D969C5AAE2}" dt="2024-03-31T20:12:10.605" v="1213" actId="123"/>
          <ac:spMkLst>
            <pc:docMk/>
            <pc:sldMk cId="16568460" sldId="284"/>
            <ac:spMk id="3" creationId="{767B1BD8-3F34-21A5-F3ED-981CEDC08840}"/>
          </ac:spMkLst>
        </pc:spChg>
      </pc:sldChg>
      <pc:sldChg chg="addSp delSp modSp mod">
        <pc:chgData name="Omar Teixeira González" userId="4161c8ac-70df-4363-a33f-866eb7fc3731" providerId="ADAL" clId="{E4133BFE-A92B-4F12-9A19-05D969C5AAE2}" dt="2024-03-31T20:12:00.517" v="1211" actId="123"/>
        <pc:sldMkLst>
          <pc:docMk/>
          <pc:sldMk cId="2992005883" sldId="285"/>
        </pc:sldMkLst>
        <pc:spChg chg="mod">
          <ac:chgData name="Omar Teixeira González" userId="4161c8ac-70df-4363-a33f-866eb7fc3731" providerId="ADAL" clId="{E4133BFE-A92B-4F12-9A19-05D969C5AAE2}" dt="2024-03-31T20:12:00.517" v="1211" actId="123"/>
          <ac:spMkLst>
            <pc:docMk/>
            <pc:sldMk cId="2992005883" sldId="285"/>
            <ac:spMk id="3" creationId="{31BEC62A-A276-3CBF-C2C6-044D6D2064F2}"/>
          </ac:spMkLst>
        </pc:spChg>
        <pc:graphicFrameChg chg="add del mod modGraphic">
          <ac:chgData name="Omar Teixeira González" userId="4161c8ac-70df-4363-a33f-866eb7fc3731" providerId="ADAL" clId="{E4133BFE-A92B-4F12-9A19-05D969C5AAE2}" dt="2024-03-27T18:45:47.252" v="558" actId="478"/>
          <ac:graphicFrameMkLst>
            <pc:docMk/>
            <pc:sldMk cId="2992005883" sldId="285"/>
            <ac:graphicFrameMk id="5" creationId="{9FED2DBD-56B4-423C-AA41-524AF6C14174}"/>
          </ac:graphicFrameMkLst>
        </pc:graphicFrameChg>
        <pc:picChg chg="mod">
          <ac:chgData name="Omar Teixeira González" userId="4161c8ac-70df-4363-a33f-866eb7fc3731" providerId="ADAL" clId="{E4133BFE-A92B-4F12-9A19-05D969C5AAE2}" dt="2024-03-31T20:09:09.350" v="1186" actId="1076"/>
          <ac:picMkLst>
            <pc:docMk/>
            <pc:sldMk cId="2992005883" sldId="285"/>
            <ac:picMk id="6" creationId="{C0F08527-1618-1803-C7F5-1E75B54BA579}"/>
          </ac:picMkLst>
        </pc:picChg>
      </pc:sldChg>
      <pc:sldChg chg="modSp del mod">
        <pc:chgData name="Omar Teixeira González" userId="4161c8ac-70df-4363-a33f-866eb7fc3731" providerId="ADAL" clId="{E4133BFE-A92B-4F12-9A19-05D969C5AAE2}" dt="2024-03-27T18:39:17.316" v="546" actId="2696"/>
        <pc:sldMkLst>
          <pc:docMk/>
          <pc:sldMk cId="2194532826" sldId="286"/>
        </pc:sldMkLst>
        <pc:spChg chg="mod">
          <ac:chgData name="Omar Teixeira González" userId="4161c8ac-70df-4363-a33f-866eb7fc3731" providerId="ADAL" clId="{E4133BFE-A92B-4F12-9A19-05D969C5AAE2}" dt="2024-03-27T18:37:34.953" v="493" actId="20577"/>
          <ac:spMkLst>
            <pc:docMk/>
            <pc:sldMk cId="2194532826" sldId="286"/>
            <ac:spMk id="2" creationId="{170D60A2-2FBA-BE98-F437-A95EB0EE45C3}"/>
          </ac:spMkLst>
        </pc:spChg>
        <pc:spChg chg="mod">
          <ac:chgData name="Omar Teixeira González" userId="4161c8ac-70df-4363-a33f-866eb7fc3731" providerId="ADAL" clId="{E4133BFE-A92B-4F12-9A19-05D969C5AAE2}" dt="2024-03-27T18:37:47.538" v="545" actId="20577"/>
          <ac:spMkLst>
            <pc:docMk/>
            <pc:sldMk cId="2194532826" sldId="286"/>
            <ac:spMk id="3" creationId="{515FF25B-7605-F2F3-FF0C-DA8AF2F3BCE3}"/>
          </ac:spMkLst>
        </pc:spChg>
      </pc:sldChg>
      <pc:sldChg chg="modSp del mod">
        <pc:chgData name="Omar Teixeira González" userId="4161c8ac-70df-4363-a33f-866eb7fc3731" providerId="ADAL" clId="{E4133BFE-A92B-4F12-9A19-05D969C5AAE2}" dt="2024-03-29T23:49:48.267" v="561" actId="2696"/>
        <pc:sldMkLst>
          <pc:docMk/>
          <pc:sldMk cId="4090210114" sldId="287"/>
        </pc:sldMkLst>
        <pc:spChg chg="mod">
          <ac:chgData name="Omar Teixeira González" userId="4161c8ac-70df-4363-a33f-866eb7fc3731" providerId="ADAL" clId="{E4133BFE-A92B-4F12-9A19-05D969C5AAE2}" dt="2024-03-27T18:43:52.777" v="551"/>
          <ac:spMkLst>
            <pc:docMk/>
            <pc:sldMk cId="4090210114" sldId="287"/>
            <ac:spMk id="3" creationId="{825A0EB0-9999-6CB9-D178-88A8C5C16ADE}"/>
          </ac:spMkLst>
        </pc:spChg>
      </pc:sldChg>
      <pc:sldChg chg="modSp mod">
        <pc:chgData name="Omar Teixeira González" userId="4161c8ac-70df-4363-a33f-866eb7fc3731" providerId="ADAL" clId="{E4133BFE-A92B-4F12-9A19-05D969C5AAE2}" dt="2024-03-27T18:36:34.736" v="482" actId="1076"/>
        <pc:sldMkLst>
          <pc:docMk/>
          <pc:sldMk cId="3135343818" sldId="288"/>
        </pc:sldMkLst>
        <pc:spChg chg="mod">
          <ac:chgData name="Omar Teixeira González" userId="4161c8ac-70df-4363-a33f-866eb7fc3731" providerId="ADAL" clId="{E4133BFE-A92B-4F12-9A19-05D969C5AAE2}" dt="2024-03-27T18:36:18.639" v="480" actId="108"/>
          <ac:spMkLst>
            <pc:docMk/>
            <pc:sldMk cId="3135343818" sldId="288"/>
            <ac:spMk id="3" creationId="{0D24D9B3-AB73-2D2E-67D6-1E72787333E0}"/>
          </ac:spMkLst>
        </pc:spChg>
        <pc:picChg chg="mod">
          <ac:chgData name="Omar Teixeira González" userId="4161c8ac-70df-4363-a33f-866eb7fc3731" providerId="ADAL" clId="{E4133BFE-A92B-4F12-9A19-05D969C5AAE2}" dt="2024-03-27T18:36:34.736" v="482" actId="1076"/>
          <ac:picMkLst>
            <pc:docMk/>
            <pc:sldMk cId="3135343818" sldId="288"/>
            <ac:picMk id="5" creationId="{62C9EAEC-C0BA-3695-6418-0A157282560F}"/>
          </ac:picMkLst>
        </pc:picChg>
      </pc:sldChg>
      <pc:sldChg chg="addSp delSp modSp mod">
        <pc:chgData name="Omar Teixeira González" userId="4161c8ac-70df-4363-a33f-866eb7fc3731" providerId="ADAL" clId="{E4133BFE-A92B-4F12-9A19-05D969C5AAE2}" dt="2024-03-31T20:05:09.745" v="918"/>
        <pc:sldMkLst>
          <pc:docMk/>
          <pc:sldMk cId="2780324734" sldId="290"/>
        </pc:sldMkLst>
        <pc:spChg chg="del mod">
          <ac:chgData name="Omar Teixeira González" userId="4161c8ac-70df-4363-a33f-866eb7fc3731" providerId="ADAL" clId="{E4133BFE-A92B-4F12-9A19-05D969C5AAE2}" dt="2024-03-31T20:05:02.154" v="915" actId="478"/>
          <ac:spMkLst>
            <pc:docMk/>
            <pc:sldMk cId="2780324734" sldId="290"/>
            <ac:spMk id="2" creationId="{37F1A764-376C-6DC6-998F-FDFF5443671D}"/>
          </ac:spMkLst>
        </pc:spChg>
        <pc:spChg chg="mod">
          <ac:chgData name="Omar Teixeira González" userId="4161c8ac-70df-4363-a33f-866eb7fc3731" providerId="ADAL" clId="{E4133BFE-A92B-4F12-9A19-05D969C5AAE2}" dt="2024-03-27T17:34:48.312" v="10" actId="123"/>
          <ac:spMkLst>
            <pc:docMk/>
            <pc:sldMk cId="2780324734" sldId="290"/>
            <ac:spMk id="3" creationId="{8215FE5E-0ABC-2B46-48BA-27B519FC2AA9}"/>
          </ac:spMkLst>
        </pc:spChg>
        <pc:spChg chg="add del mod">
          <ac:chgData name="Omar Teixeira González" userId="4161c8ac-70df-4363-a33f-866eb7fc3731" providerId="ADAL" clId="{E4133BFE-A92B-4F12-9A19-05D969C5AAE2}" dt="2024-03-31T20:05:09.745" v="918"/>
          <ac:spMkLst>
            <pc:docMk/>
            <pc:sldMk cId="2780324734" sldId="290"/>
            <ac:spMk id="7" creationId="{EB7DE81E-D603-56D4-3D96-FE333F8C9B1D}"/>
          </ac:spMkLst>
        </pc:spChg>
        <pc:spChg chg="add mod">
          <ac:chgData name="Omar Teixeira González" userId="4161c8ac-70df-4363-a33f-866eb7fc3731" providerId="ADAL" clId="{E4133BFE-A92B-4F12-9A19-05D969C5AAE2}" dt="2024-03-31T20:05:09.023" v="917"/>
          <ac:spMkLst>
            <pc:docMk/>
            <pc:sldMk cId="2780324734" sldId="290"/>
            <ac:spMk id="8" creationId="{8B4E37FD-ABEC-67F6-97E7-5FD315B91159}"/>
          </ac:spMkLst>
        </pc:spChg>
        <pc:spChg chg="add mod">
          <ac:chgData name="Omar Teixeira González" userId="4161c8ac-70df-4363-a33f-866eb7fc3731" providerId="ADAL" clId="{E4133BFE-A92B-4F12-9A19-05D969C5AAE2}" dt="2024-03-31T20:05:09.745" v="918"/>
          <ac:spMkLst>
            <pc:docMk/>
            <pc:sldMk cId="2780324734" sldId="290"/>
            <ac:spMk id="9" creationId="{6D45ABAC-C22C-91DF-0D9B-10499E691D9C}"/>
          </ac:spMkLst>
        </pc:spChg>
      </pc:sldChg>
      <pc:sldChg chg="modSp mod">
        <pc:chgData name="Omar Teixeira González" userId="4161c8ac-70df-4363-a33f-866eb7fc3731" providerId="ADAL" clId="{E4133BFE-A92B-4F12-9A19-05D969C5AAE2}" dt="2024-03-29T23:57:15.974" v="704" actId="20577"/>
        <pc:sldMkLst>
          <pc:docMk/>
          <pc:sldMk cId="2496313978" sldId="291"/>
        </pc:sldMkLst>
        <pc:spChg chg="mod">
          <ac:chgData name="Omar Teixeira González" userId="4161c8ac-70df-4363-a33f-866eb7fc3731" providerId="ADAL" clId="{E4133BFE-A92B-4F12-9A19-05D969C5AAE2}" dt="2024-03-29T23:57:15.974" v="704" actId="20577"/>
          <ac:spMkLst>
            <pc:docMk/>
            <pc:sldMk cId="2496313978" sldId="291"/>
            <ac:spMk id="2" creationId="{37F1A764-376C-6DC6-998F-FDFF5443671D}"/>
          </ac:spMkLst>
        </pc:spChg>
      </pc:sldChg>
      <pc:sldChg chg="modSp add mod">
        <pc:chgData name="Omar Teixeira González" userId="4161c8ac-70df-4363-a33f-866eb7fc3731" providerId="ADAL" clId="{E4133BFE-A92B-4F12-9A19-05D969C5AAE2}" dt="2024-03-31T20:12:06.212" v="1212" actId="123"/>
        <pc:sldMkLst>
          <pc:docMk/>
          <pc:sldMk cId="1401678017" sldId="292"/>
        </pc:sldMkLst>
        <pc:spChg chg="mod">
          <ac:chgData name="Omar Teixeira González" userId="4161c8ac-70df-4363-a33f-866eb7fc3731" providerId="ADAL" clId="{E4133BFE-A92B-4F12-9A19-05D969C5AAE2}" dt="2024-03-27T18:17:32.198" v="305" actId="20577"/>
          <ac:spMkLst>
            <pc:docMk/>
            <pc:sldMk cId="1401678017" sldId="292"/>
            <ac:spMk id="2" creationId="{84AC8A46-51D1-DA44-51E3-8FA4706947C1}"/>
          </ac:spMkLst>
        </pc:spChg>
        <pc:spChg chg="mod">
          <ac:chgData name="Omar Teixeira González" userId="4161c8ac-70df-4363-a33f-866eb7fc3731" providerId="ADAL" clId="{E4133BFE-A92B-4F12-9A19-05D969C5AAE2}" dt="2024-03-31T20:12:06.212" v="1212" actId="123"/>
          <ac:spMkLst>
            <pc:docMk/>
            <pc:sldMk cId="1401678017" sldId="292"/>
            <ac:spMk id="3" creationId="{767B1BD8-3F34-21A5-F3ED-981CEDC08840}"/>
          </ac:spMkLst>
        </pc:spChg>
      </pc:sldChg>
      <pc:sldChg chg="modSp add del mod ord">
        <pc:chgData name="Omar Teixeira González" userId="4161c8ac-70df-4363-a33f-866eb7fc3731" providerId="ADAL" clId="{E4133BFE-A92B-4F12-9A19-05D969C5AAE2}" dt="2024-03-27T17:55:19.784" v="113" actId="2696"/>
        <pc:sldMkLst>
          <pc:docMk/>
          <pc:sldMk cId="1982558454" sldId="292"/>
        </pc:sldMkLst>
        <pc:spChg chg="mod">
          <ac:chgData name="Omar Teixeira González" userId="4161c8ac-70df-4363-a33f-866eb7fc3731" providerId="ADAL" clId="{E4133BFE-A92B-4F12-9A19-05D969C5AAE2}" dt="2024-03-27T17:49:39.020" v="45" actId="20577"/>
          <ac:spMkLst>
            <pc:docMk/>
            <pc:sldMk cId="1982558454" sldId="292"/>
            <ac:spMk id="2" creationId="{5513F10B-9C7D-FA3D-E66B-5E057B0455F8}"/>
          </ac:spMkLst>
        </pc:spChg>
      </pc:sldChg>
      <pc:sldChg chg="addSp delSp modSp add mod">
        <pc:chgData name="Omar Teixeira González" userId="4161c8ac-70df-4363-a33f-866eb7fc3731" providerId="ADAL" clId="{E4133BFE-A92B-4F12-9A19-05D969C5AAE2}" dt="2024-03-31T20:10:27.087" v="1200" actId="1076"/>
        <pc:sldMkLst>
          <pc:docMk/>
          <pc:sldMk cId="2246577866" sldId="293"/>
        </pc:sldMkLst>
        <pc:spChg chg="mod">
          <ac:chgData name="Omar Teixeira González" userId="4161c8ac-70df-4363-a33f-866eb7fc3731" providerId="ADAL" clId="{E4133BFE-A92B-4F12-9A19-05D969C5AAE2}" dt="2024-03-31T20:08:07.581" v="1164" actId="20577"/>
          <ac:spMkLst>
            <pc:docMk/>
            <pc:sldMk cId="2246577866" sldId="293"/>
            <ac:spMk id="2" creationId="{230F07B4-5BDC-1046-A9D5-BB08AAF82D8C}"/>
          </ac:spMkLst>
        </pc:spChg>
        <pc:spChg chg="mod">
          <ac:chgData name="Omar Teixeira González" userId="4161c8ac-70df-4363-a33f-866eb7fc3731" providerId="ADAL" clId="{E4133BFE-A92B-4F12-9A19-05D969C5AAE2}" dt="2024-03-29T23:55:26.816" v="642" actId="242"/>
          <ac:spMkLst>
            <pc:docMk/>
            <pc:sldMk cId="2246577866" sldId="293"/>
            <ac:spMk id="10" creationId="{29517AB6-727B-FA91-3D2C-61DA1DEEF8E2}"/>
          </ac:spMkLst>
        </pc:spChg>
        <pc:picChg chg="add mod">
          <ac:chgData name="Omar Teixeira González" userId="4161c8ac-70df-4363-a33f-866eb7fc3731" providerId="ADAL" clId="{E4133BFE-A92B-4F12-9A19-05D969C5AAE2}" dt="2024-03-31T20:10:27.087" v="1200" actId="1076"/>
          <ac:picMkLst>
            <pc:docMk/>
            <pc:sldMk cId="2246577866" sldId="293"/>
            <ac:picMk id="3" creationId="{FE0F44B1-766F-8D4B-DB5B-5C3664B6AEE8}"/>
          </ac:picMkLst>
        </pc:picChg>
        <pc:picChg chg="del">
          <ac:chgData name="Omar Teixeira González" userId="4161c8ac-70df-4363-a33f-866eb7fc3731" providerId="ADAL" clId="{E4133BFE-A92B-4F12-9A19-05D969C5AAE2}" dt="2024-03-29T23:52:10.012" v="593" actId="478"/>
          <ac:picMkLst>
            <pc:docMk/>
            <pc:sldMk cId="2246577866" sldId="293"/>
            <ac:picMk id="5" creationId="{6C67FB4B-FD56-FB14-E829-AB49863D72D0}"/>
          </ac:picMkLst>
        </pc:picChg>
      </pc:sldChg>
      <pc:sldChg chg="addSp modSp add mod">
        <pc:chgData name="Omar Teixeira González" userId="4161c8ac-70df-4363-a33f-866eb7fc3731" providerId="ADAL" clId="{E4133BFE-A92B-4F12-9A19-05D969C5AAE2}" dt="2024-03-31T20:10:38.618" v="1205"/>
        <pc:sldMkLst>
          <pc:docMk/>
          <pc:sldMk cId="1325845401" sldId="294"/>
        </pc:sldMkLst>
        <pc:spChg chg="mod">
          <ac:chgData name="Omar Teixeira González" userId="4161c8ac-70df-4363-a33f-866eb7fc3731" providerId="ADAL" clId="{E4133BFE-A92B-4F12-9A19-05D969C5AAE2}" dt="2024-03-31T20:08:12.583" v="1168" actId="20577"/>
          <ac:spMkLst>
            <pc:docMk/>
            <pc:sldMk cId="1325845401" sldId="294"/>
            <ac:spMk id="2" creationId="{230F07B4-5BDC-1046-A9D5-BB08AAF82D8C}"/>
          </ac:spMkLst>
        </pc:spChg>
        <pc:spChg chg="mod">
          <ac:chgData name="Omar Teixeira González" userId="4161c8ac-70df-4363-a33f-866eb7fc3731" providerId="ADAL" clId="{E4133BFE-A92B-4F12-9A19-05D969C5AAE2}" dt="2024-03-29T23:58:18.833" v="751" actId="108"/>
          <ac:spMkLst>
            <pc:docMk/>
            <pc:sldMk cId="1325845401" sldId="294"/>
            <ac:spMk id="10" creationId="{29517AB6-727B-FA91-3D2C-61DA1DEEF8E2}"/>
          </ac:spMkLst>
        </pc:spChg>
        <pc:picChg chg="add mod">
          <ac:chgData name="Omar Teixeira González" userId="4161c8ac-70df-4363-a33f-866eb7fc3731" providerId="ADAL" clId="{E4133BFE-A92B-4F12-9A19-05D969C5AAE2}" dt="2024-03-31T20:10:38.618" v="1205"/>
          <ac:picMkLst>
            <pc:docMk/>
            <pc:sldMk cId="1325845401" sldId="294"/>
            <ac:picMk id="3" creationId="{D89BA8B5-B223-BB10-96E9-3876036FEAAD}"/>
          </ac:picMkLst>
        </pc:picChg>
      </pc:sldChg>
      <pc:sldChg chg="addSp delSp modSp add mod">
        <pc:chgData name="Omar Teixeira González" userId="4161c8ac-70df-4363-a33f-866eb7fc3731" providerId="ADAL" clId="{E4133BFE-A92B-4F12-9A19-05D969C5AAE2}" dt="2024-03-31T20:10:47.099" v="1207"/>
        <pc:sldMkLst>
          <pc:docMk/>
          <pc:sldMk cId="1232264151" sldId="295"/>
        </pc:sldMkLst>
        <pc:spChg chg="mod">
          <ac:chgData name="Omar Teixeira González" userId="4161c8ac-70df-4363-a33f-866eb7fc3731" providerId="ADAL" clId="{E4133BFE-A92B-4F12-9A19-05D969C5AAE2}" dt="2024-03-31T20:08:16.606" v="1172" actId="20577"/>
          <ac:spMkLst>
            <pc:docMk/>
            <pc:sldMk cId="1232264151" sldId="295"/>
            <ac:spMk id="2" creationId="{230F07B4-5BDC-1046-A9D5-BB08AAF82D8C}"/>
          </ac:spMkLst>
        </pc:spChg>
        <pc:spChg chg="mod">
          <ac:chgData name="Omar Teixeira González" userId="4161c8ac-70df-4363-a33f-866eb7fc3731" providerId="ADAL" clId="{E4133BFE-A92B-4F12-9A19-05D969C5AAE2}" dt="2024-03-30T00:02:52.742" v="913" actId="20577"/>
          <ac:spMkLst>
            <pc:docMk/>
            <pc:sldMk cId="1232264151" sldId="295"/>
            <ac:spMk id="10" creationId="{29517AB6-727B-FA91-3D2C-61DA1DEEF8E2}"/>
          </ac:spMkLst>
        </pc:spChg>
        <pc:picChg chg="add del mod">
          <ac:chgData name="Omar Teixeira González" userId="4161c8ac-70df-4363-a33f-866eb7fc3731" providerId="ADAL" clId="{E4133BFE-A92B-4F12-9A19-05D969C5AAE2}" dt="2024-03-31T20:10:46.299" v="1206" actId="478"/>
          <ac:picMkLst>
            <pc:docMk/>
            <pc:sldMk cId="1232264151" sldId="295"/>
            <ac:picMk id="3" creationId="{75046E88-7898-5452-A341-250300BD5FEC}"/>
          </ac:picMkLst>
        </pc:picChg>
        <pc:picChg chg="add mod">
          <ac:chgData name="Omar Teixeira González" userId="4161c8ac-70df-4363-a33f-866eb7fc3731" providerId="ADAL" clId="{E4133BFE-A92B-4F12-9A19-05D969C5AAE2}" dt="2024-03-31T20:10:47.099" v="1207"/>
          <ac:picMkLst>
            <pc:docMk/>
            <pc:sldMk cId="1232264151" sldId="295"/>
            <ac:picMk id="5" creationId="{330F22BA-192D-24FF-3129-ECF4EEFE32E8}"/>
          </ac:picMkLst>
        </pc:picChg>
      </pc:sldChg>
      <pc:sldChg chg="addSp delSp modSp add mod">
        <pc:chgData name="Omar Teixeira González" userId="4161c8ac-70df-4363-a33f-866eb7fc3731" providerId="ADAL" clId="{E4133BFE-A92B-4F12-9A19-05D969C5AAE2}" dt="2024-03-31T20:12:24.364" v="1216" actId="123"/>
        <pc:sldMkLst>
          <pc:docMk/>
          <pc:sldMk cId="4233158141" sldId="296"/>
        </pc:sldMkLst>
        <pc:spChg chg="mod">
          <ac:chgData name="Omar Teixeira González" userId="4161c8ac-70df-4363-a33f-866eb7fc3731" providerId="ADAL" clId="{E4133BFE-A92B-4F12-9A19-05D969C5AAE2}" dt="2024-03-31T20:08:21.355" v="1176" actId="20577"/>
          <ac:spMkLst>
            <pc:docMk/>
            <pc:sldMk cId="4233158141" sldId="296"/>
            <ac:spMk id="2" creationId="{230F07B4-5BDC-1046-A9D5-BB08AAF82D8C}"/>
          </ac:spMkLst>
        </pc:spChg>
        <pc:spChg chg="mod">
          <ac:chgData name="Omar Teixeira González" userId="4161c8ac-70df-4363-a33f-866eb7fc3731" providerId="ADAL" clId="{E4133BFE-A92B-4F12-9A19-05D969C5AAE2}" dt="2024-03-31T20:12:24.364" v="1216" actId="123"/>
          <ac:spMkLst>
            <pc:docMk/>
            <pc:sldMk cId="4233158141" sldId="296"/>
            <ac:spMk id="10" creationId="{29517AB6-727B-FA91-3D2C-61DA1DEEF8E2}"/>
          </ac:spMkLst>
        </pc:spChg>
        <pc:picChg chg="add del mod">
          <ac:chgData name="Omar Teixeira González" userId="4161c8ac-70df-4363-a33f-866eb7fc3731" providerId="ADAL" clId="{E4133BFE-A92B-4F12-9A19-05D969C5AAE2}" dt="2024-03-31T20:10:52.495" v="1208" actId="478"/>
          <ac:picMkLst>
            <pc:docMk/>
            <pc:sldMk cId="4233158141" sldId="296"/>
            <ac:picMk id="3" creationId="{4F9618C0-24BE-4B31-3EBA-3817BF2D6602}"/>
          </ac:picMkLst>
        </pc:picChg>
        <pc:picChg chg="add mod">
          <ac:chgData name="Omar Teixeira González" userId="4161c8ac-70df-4363-a33f-866eb7fc3731" providerId="ADAL" clId="{E4133BFE-A92B-4F12-9A19-05D969C5AAE2}" dt="2024-03-31T20:10:53.444" v="1209"/>
          <ac:picMkLst>
            <pc:docMk/>
            <pc:sldMk cId="4233158141" sldId="296"/>
            <ac:picMk id="5" creationId="{FFE2A6E3-7475-E6CD-57BA-5251E2D92A4F}"/>
          </ac:picMkLst>
        </pc:picChg>
      </pc:sldChg>
      <pc:sldChg chg="addSp modSp add mod">
        <pc:chgData name="Omar Teixeira González" userId="4161c8ac-70df-4363-a33f-866eb7fc3731" providerId="ADAL" clId="{E4133BFE-A92B-4F12-9A19-05D969C5AAE2}" dt="2024-03-31T20:12:19.620" v="1215" actId="123"/>
        <pc:sldMkLst>
          <pc:docMk/>
          <pc:sldMk cId="1733074464" sldId="297"/>
        </pc:sldMkLst>
        <pc:spChg chg="mod">
          <ac:chgData name="Omar Teixeira González" userId="4161c8ac-70df-4363-a33f-866eb7fc3731" providerId="ADAL" clId="{E4133BFE-A92B-4F12-9A19-05D969C5AAE2}" dt="2024-03-31T20:08:28.601" v="1180" actId="20577"/>
          <ac:spMkLst>
            <pc:docMk/>
            <pc:sldMk cId="1733074464" sldId="297"/>
            <ac:spMk id="2" creationId="{230F07B4-5BDC-1046-A9D5-BB08AAF82D8C}"/>
          </ac:spMkLst>
        </pc:spChg>
        <pc:spChg chg="mod">
          <ac:chgData name="Omar Teixeira González" userId="4161c8ac-70df-4363-a33f-866eb7fc3731" providerId="ADAL" clId="{E4133BFE-A92B-4F12-9A19-05D969C5AAE2}" dt="2024-03-31T20:12:19.620" v="1215" actId="123"/>
          <ac:spMkLst>
            <pc:docMk/>
            <pc:sldMk cId="1733074464" sldId="297"/>
            <ac:spMk id="10" creationId="{29517AB6-727B-FA91-3D2C-61DA1DEEF8E2}"/>
          </ac:spMkLst>
        </pc:spChg>
        <pc:picChg chg="add mod">
          <ac:chgData name="Omar Teixeira González" userId="4161c8ac-70df-4363-a33f-866eb7fc3731" providerId="ADAL" clId="{E4133BFE-A92B-4F12-9A19-05D969C5AAE2}" dt="2024-03-31T20:10:36.332" v="1202"/>
          <ac:picMkLst>
            <pc:docMk/>
            <pc:sldMk cId="1733074464" sldId="297"/>
            <ac:picMk id="3" creationId="{B8A37F7A-558A-4D2C-670C-08DFB97E34C9}"/>
          </ac:picMkLst>
        </pc:picChg>
      </pc:sldChg>
      <pc:sldChg chg="addSp modSp add mod">
        <pc:chgData name="Omar Teixeira González" userId="4161c8ac-70df-4363-a33f-866eb7fc3731" providerId="ADAL" clId="{E4133BFE-A92B-4F12-9A19-05D969C5AAE2}" dt="2024-03-31T20:12:16.952" v="1214" actId="123"/>
        <pc:sldMkLst>
          <pc:docMk/>
          <pc:sldMk cId="1392389622" sldId="298"/>
        </pc:sldMkLst>
        <pc:spChg chg="mod">
          <ac:chgData name="Omar Teixeira González" userId="4161c8ac-70df-4363-a33f-866eb7fc3731" providerId="ADAL" clId="{E4133BFE-A92B-4F12-9A19-05D969C5AAE2}" dt="2024-03-31T20:08:33.313" v="1184" actId="20577"/>
          <ac:spMkLst>
            <pc:docMk/>
            <pc:sldMk cId="1392389622" sldId="298"/>
            <ac:spMk id="2" creationId="{230F07B4-5BDC-1046-A9D5-BB08AAF82D8C}"/>
          </ac:spMkLst>
        </pc:spChg>
        <pc:spChg chg="mod">
          <ac:chgData name="Omar Teixeira González" userId="4161c8ac-70df-4363-a33f-866eb7fc3731" providerId="ADAL" clId="{E4133BFE-A92B-4F12-9A19-05D969C5AAE2}" dt="2024-03-31T20:12:16.952" v="1214" actId="123"/>
          <ac:spMkLst>
            <pc:docMk/>
            <pc:sldMk cId="1392389622" sldId="298"/>
            <ac:spMk id="10" creationId="{29517AB6-727B-FA91-3D2C-61DA1DEEF8E2}"/>
          </ac:spMkLst>
        </pc:spChg>
        <pc:picChg chg="add mod">
          <ac:chgData name="Omar Teixeira González" userId="4161c8ac-70df-4363-a33f-866eb7fc3731" providerId="ADAL" clId="{E4133BFE-A92B-4F12-9A19-05D969C5AAE2}" dt="2024-03-31T20:10:33.209" v="1201"/>
          <ac:picMkLst>
            <pc:docMk/>
            <pc:sldMk cId="1392389622" sldId="298"/>
            <ac:picMk id="3" creationId="{16270FA6-D6AA-366A-93D5-73FD9C1C4686}"/>
          </ac:picMkLst>
        </pc:picChg>
      </pc:sldChg>
    </pc:docChg>
  </pc:docChgLst>
  <pc:docChgLst>
    <pc:chgData name="Israel Solís Iglesias" userId="S::uo282162@uniovi.es::5105083d-287b-4e16-9021-996ef7bd471d" providerId="AD" clId="Web-{63F67C44-FC30-4FB8-A7D3-6DB906BE5AD9}"/>
    <pc:docChg chg="modSld">
      <pc:chgData name="Israel Solís Iglesias" userId="S::uo282162@uniovi.es::5105083d-287b-4e16-9021-996ef7bd471d" providerId="AD" clId="Web-{63F67C44-FC30-4FB8-A7D3-6DB906BE5AD9}" dt="2024-03-31T16:32:56.968" v="1" actId="14100"/>
      <pc:docMkLst>
        <pc:docMk/>
      </pc:docMkLst>
      <pc:sldChg chg="modSp">
        <pc:chgData name="Israel Solís Iglesias" userId="S::uo282162@uniovi.es::5105083d-287b-4e16-9021-996ef7bd471d" providerId="AD" clId="Web-{63F67C44-FC30-4FB8-A7D3-6DB906BE5AD9}" dt="2024-03-31T16:32:56.968" v="1" actId="14100"/>
        <pc:sldMkLst>
          <pc:docMk/>
          <pc:sldMk cId="2966171959" sldId="279"/>
        </pc:sldMkLst>
        <pc:picChg chg="mod">
          <ac:chgData name="Israel Solís Iglesias" userId="S::uo282162@uniovi.es::5105083d-287b-4e16-9021-996ef7bd471d" providerId="AD" clId="Web-{63F67C44-FC30-4FB8-A7D3-6DB906BE5AD9}" dt="2024-03-31T16:32:56.968" v="1" actId="14100"/>
          <ac:picMkLst>
            <pc:docMk/>
            <pc:sldMk cId="2966171959" sldId="279"/>
            <ac:picMk id="5" creationId="{4FDC645A-F8F5-A3DE-83DA-E9068AB72F56}"/>
          </ac:picMkLst>
        </pc:picChg>
      </pc:sldChg>
    </pc:docChg>
  </pc:docChgLst>
  <pc:docChgLst>
    <pc:chgData name="David Leszek Warzynski Abril" userId="S::uo278968@uniovi.es::324bed17-b31d-4afe-88cd-d70c89a5af59" providerId="AD" clId="Web-{75AE415F-9101-D14F-3204-FC6B707527A7}"/>
    <pc:docChg chg="modSld">
      <pc:chgData name="David Leszek Warzynski Abril" userId="S::uo278968@uniovi.es::324bed17-b31d-4afe-88cd-d70c89a5af59" providerId="AD" clId="Web-{75AE415F-9101-D14F-3204-FC6B707527A7}" dt="2024-03-27T18:46:51.828" v="49"/>
      <pc:docMkLst>
        <pc:docMk/>
      </pc:docMkLst>
      <pc:sldChg chg="addSp delSp modSp">
        <pc:chgData name="David Leszek Warzynski Abril" userId="S::uo278968@uniovi.es::324bed17-b31d-4afe-88cd-d70c89a5af59" providerId="AD" clId="Web-{75AE415F-9101-D14F-3204-FC6B707527A7}" dt="2024-03-27T18:46:51.828" v="49"/>
        <pc:sldMkLst>
          <pc:docMk/>
          <pc:sldMk cId="470403481" sldId="283"/>
        </pc:sldMkLst>
        <pc:graphicFrameChg chg="add del mod modGraphic">
          <ac:chgData name="David Leszek Warzynski Abril" userId="S::uo278968@uniovi.es::324bed17-b31d-4afe-88cd-d70c89a5af59" providerId="AD" clId="Web-{75AE415F-9101-D14F-3204-FC6B707527A7}" dt="2024-03-27T18:45:38.672" v="36"/>
          <ac:graphicFrameMkLst>
            <pc:docMk/>
            <pc:sldMk cId="470403481" sldId="283"/>
            <ac:graphicFrameMk id="16" creationId="{208479CA-C7EE-AA47-B61D-F8280F610AAF}"/>
          </ac:graphicFrameMkLst>
        </pc:graphicFrameChg>
        <pc:graphicFrameChg chg="add del mod modGraphic">
          <ac:chgData name="David Leszek Warzynski Abril" userId="S::uo278968@uniovi.es::324bed17-b31d-4afe-88cd-d70c89a5af59" providerId="AD" clId="Web-{75AE415F-9101-D14F-3204-FC6B707527A7}" dt="2024-03-27T18:46:51.828" v="49"/>
          <ac:graphicFrameMkLst>
            <pc:docMk/>
            <pc:sldMk cId="470403481" sldId="283"/>
            <ac:graphicFrameMk id="21" creationId="{D816F435-C780-EE10-BD1C-48E5899B1ABB}"/>
          </ac:graphicFrameMkLst>
        </pc:graphicFrameChg>
      </pc:sldChg>
      <pc:sldChg chg="modSp">
        <pc:chgData name="David Leszek Warzynski Abril" userId="S::uo278968@uniovi.es::324bed17-b31d-4afe-88cd-d70c89a5af59" providerId="AD" clId="Web-{75AE415F-9101-D14F-3204-FC6B707527A7}" dt="2024-03-27T18:35:26.956" v="26" actId="20577"/>
        <pc:sldMkLst>
          <pc:docMk/>
          <pc:sldMk cId="16568460" sldId="284"/>
        </pc:sldMkLst>
        <pc:spChg chg="mod">
          <ac:chgData name="David Leszek Warzynski Abril" userId="S::uo278968@uniovi.es::324bed17-b31d-4afe-88cd-d70c89a5af59" providerId="AD" clId="Web-{75AE415F-9101-D14F-3204-FC6B707527A7}" dt="2024-03-27T18:35:26.956" v="26" actId="20577"/>
          <ac:spMkLst>
            <pc:docMk/>
            <pc:sldMk cId="16568460" sldId="284"/>
            <ac:spMk id="2" creationId="{84AC8A46-51D1-DA44-51E3-8FA4706947C1}"/>
          </ac:spMkLst>
        </pc:spChg>
      </pc:sldChg>
      <pc:sldChg chg="modSp">
        <pc:chgData name="David Leszek Warzynski Abril" userId="S::uo278968@uniovi.es::324bed17-b31d-4afe-88cd-d70c89a5af59" providerId="AD" clId="Web-{75AE415F-9101-D14F-3204-FC6B707527A7}" dt="2024-03-27T18:36:10.034" v="34" actId="1076"/>
        <pc:sldMkLst>
          <pc:docMk/>
          <pc:sldMk cId="2992005883" sldId="285"/>
        </pc:sldMkLst>
        <pc:spChg chg="mod">
          <ac:chgData name="David Leszek Warzynski Abril" userId="S::uo278968@uniovi.es::324bed17-b31d-4afe-88cd-d70c89a5af59" providerId="AD" clId="Web-{75AE415F-9101-D14F-3204-FC6B707527A7}" dt="2024-03-27T18:36:10.034" v="34" actId="1076"/>
          <ac:spMkLst>
            <pc:docMk/>
            <pc:sldMk cId="2992005883" sldId="285"/>
            <ac:spMk id="3" creationId="{31BEC62A-A276-3CBF-C2C6-044D6D2064F2}"/>
          </ac:spMkLst>
        </pc:spChg>
      </pc:sldChg>
      <pc:sldChg chg="modSp">
        <pc:chgData name="David Leszek Warzynski Abril" userId="S::uo278968@uniovi.es::324bed17-b31d-4afe-88cd-d70c89a5af59" providerId="AD" clId="Web-{75AE415F-9101-D14F-3204-FC6B707527A7}" dt="2024-03-27T18:35:23.050" v="23" actId="20577"/>
        <pc:sldMkLst>
          <pc:docMk/>
          <pc:sldMk cId="1401678017" sldId="292"/>
        </pc:sldMkLst>
        <pc:spChg chg="mod">
          <ac:chgData name="David Leszek Warzynski Abril" userId="S::uo278968@uniovi.es::324bed17-b31d-4afe-88cd-d70c89a5af59" providerId="AD" clId="Web-{75AE415F-9101-D14F-3204-FC6B707527A7}" dt="2024-03-27T18:35:23.050" v="23" actId="20577"/>
          <ac:spMkLst>
            <pc:docMk/>
            <pc:sldMk cId="1401678017" sldId="292"/>
            <ac:spMk id="2" creationId="{84AC8A46-51D1-DA44-51E3-8FA4706947C1}"/>
          </ac:spMkLst>
        </pc:spChg>
      </pc:sldChg>
    </pc:docChg>
  </pc:docChgLst>
  <pc:docChgLst>
    <pc:chgData name="Coral Izquierdo Muñiz" userId="S::uo285240@uniovi.es::227d6b43-d81a-460d-89ee-360dc2643f8d" providerId="AD" clId="Web-{437F7AB1-5D74-4EEB-7869-D65E1389F4C9}"/>
    <pc:docChg chg="modSld">
      <pc:chgData name="Coral Izquierdo Muñiz" userId="S::uo285240@uniovi.es::227d6b43-d81a-460d-89ee-360dc2643f8d" providerId="AD" clId="Web-{437F7AB1-5D74-4EEB-7869-D65E1389F4C9}" dt="2024-03-21T00:41:06.316" v="100" actId="1076"/>
      <pc:docMkLst>
        <pc:docMk/>
      </pc:docMkLst>
      <pc:sldChg chg="delSp modSp">
        <pc:chgData name="Coral Izquierdo Muñiz" userId="S::uo285240@uniovi.es::227d6b43-d81a-460d-89ee-360dc2643f8d" providerId="AD" clId="Web-{437F7AB1-5D74-4EEB-7869-D65E1389F4C9}" dt="2024-03-21T00:41:06.316" v="100" actId="1076"/>
        <pc:sldMkLst>
          <pc:docMk/>
          <pc:sldMk cId="2698426468" sldId="256"/>
        </pc:sldMkLst>
        <pc:spChg chg="mod">
          <ac:chgData name="Coral Izquierdo Muñiz" userId="S::uo285240@uniovi.es::227d6b43-d81a-460d-89ee-360dc2643f8d" providerId="AD" clId="Web-{437F7AB1-5D74-4EEB-7869-D65E1389F4C9}" dt="2024-03-21T00:41:06.316" v="100" actId="1076"/>
          <ac:spMkLst>
            <pc:docMk/>
            <pc:sldMk cId="2698426468" sldId="256"/>
            <ac:spMk id="4" creationId="{00000000-0000-0000-0000-000000000000}"/>
          </ac:spMkLst>
        </pc:spChg>
        <pc:spChg chg="del mod">
          <ac:chgData name="Coral Izquierdo Muñiz" userId="S::uo285240@uniovi.es::227d6b43-d81a-460d-89ee-360dc2643f8d" providerId="AD" clId="Web-{437F7AB1-5D74-4EEB-7869-D65E1389F4C9}" dt="2024-03-21T00:40:50.222" v="94"/>
          <ac:spMkLst>
            <pc:docMk/>
            <pc:sldMk cId="2698426468" sldId="256"/>
            <ac:spMk id="5" creationId="{00000000-0000-0000-0000-000000000000}"/>
          </ac:spMkLst>
        </pc:spChg>
        <pc:spChg chg="mod">
          <ac:chgData name="Coral Izquierdo Muñiz" userId="S::uo285240@uniovi.es::227d6b43-d81a-460d-89ee-360dc2643f8d" providerId="AD" clId="Web-{437F7AB1-5D74-4EEB-7869-D65E1389F4C9}" dt="2024-03-21T00:40:58.394" v="99" actId="20577"/>
          <ac:spMkLst>
            <pc:docMk/>
            <pc:sldMk cId="2698426468" sldId="256"/>
            <ac:spMk id="9" creationId="{74C7E739-26DF-1FE9-C7CC-20DF9DACF9FF}"/>
          </ac:spMkLst>
        </pc:spChg>
      </pc:sldChg>
      <pc:sldChg chg="modSp">
        <pc:chgData name="Coral Izquierdo Muñiz" userId="S::uo285240@uniovi.es::227d6b43-d81a-460d-89ee-360dc2643f8d" providerId="AD" clId="Web-{437F7AB1-5D74-4EEB-7869-D65E1389F4C9}" dt="2024-03-21T00:38:27.046" v="85" actId="14100"/>
        <pc:sldMkLst>
          <pc:docMk/>
          <pc:sldMk cId="3147393455" sldId="280"/>
        </pc:sldMkLst>
        <pc:spChg chg="mod">
          <ac:chgData name="Coral Izquierdo Muñiz" userId="S::uo285240@uniovi.es::227d6b43-d81a-460d-89ee-360dc2643f8d" providerId="AD" clId="Web-{437F7AB1-5D74-4EEB-7869-D65E1389F4C9}" dt="2024-03-21T00:38:27.046" v="85" actId="14100"/>
          <ac:spMkLst>
            <pc:docMk/>
            <pc:sldMk cId="3147393455" sldId="280"/>
            <ac:spMk id="6" creationId="{42B06F6D-A511-FB2A-663A-D908B56E5827}"/>
          </ac:spMkLst>
        </pc:spChg>
      </pc:sldChg>
      <pc:sldChg chg="modSp">
        <pc:chgData name="Coral Izquierdo Muñiz" userId="S::uo285240@uniovi.es::227d6b43-d81a-460d-89ee-360dc2643f8d" providerId="AD" clId="Web-{437F7AB1-5D74-4EEB-7869-D65E1389F4C9}" dt="2024-03-21T00:38:59.846" v="87" actId="1076"/>
        <pc:sldMkLst>
          <pc:docMk/>
          <pc:sldMk cId="1641569259" sldId="281"/>
        </pc:sldMkLst>
        <pc:spChg chg="mod">
          <ac:chgData name="Coral Izquierdo Muñiz" userId="S::uo285240@uniovi.es::227d6b43-d81a-460d-89ee-360dc2643f8d" providerId="AD" clId="Web-{437F7AB1-5D74-4EEB-7869-D65E1389F4C9}" dt="2024-03-21T00:38:59.846" v="87" actId="1076"/>
          <ac:spMkLst>
            <pc:docMk/>
            <pc:sldMk cId="1641569259" sldId="281"/>
            <ac:spMk id="2" creationId="{00D5B7B8-875C-D006-5FC9-6FB2C0D65A4A}"/>
          </ac:spMkLst>
        </pc:spChg>
      </pc:sldChg>
      <pc:sldChg chg="addSp delSp modSp">
        <pc:chgData name="Coral Izquierdo Muñiz" userId="S::uo285240@uniovi.es::227d6b43-d81a-460d-89ee-360dc2643f8d" providerId="AD" clId="Web-{437F7AB1-5D74-4EEB-7869-D65E1389F4C9}" dt="2024-03-21T00:38:36.499" v="86" actId="1076"/>
        <pc:sldMkLst>
          <pc:docMk/>
          <pc:sldMk cId="2188665213" sldId="289"/>
        </pc:sldMkLst>
        <pc:spChg chg="add mod">
          <ac:chgData name="Coral Izquierdo Muñiz" userId="S::uo285240@uniovi.es::227d6b43-d81a-460d-89ee-360dc2643f8d" providerId="AD" clId="Web-{437F7AB1-5D74-4EEB-7869-D65E1389F4C9}" dt="2024-03-21T00:37:04.826" v="69" actId="1076"/>
          <ac:spMkLst>
            <pc:docMk/>
            <pc:sldMk cId="2188665213" sldId="289"/>
            <ac:spMk id="3" creationId="{D0DB398B-8E9D-C01D-8581-35D32B4C0ED3}"/>
          </ac:spMkLst>
        </pc:spChg>
        <pc:spChg chg="add mod">
          <ac:chgData name="Coral Izquierdo Muñiz" userId="S::uo285240@uniovi.es::227d6b43-d81a-460d-89ee-360dc2643f8d" providerId="AD" clId="Web-{437F7AB1-5D74-4EEB-7869-D65E1389F4C9}" dt="2024-03-21T00:38:01.436" v="84" actId="20577"/>
          <ac:spMkLst>
            <pc:docMk/>
            <pc:sldMk cId="2188665213" sldId="289"/>
            <ac:spMk id="6" creationId="{E315A339-244C-388F-8DE0-3FA3D8A8A1C7}"/>
          </ac:spMkLst>
        </pc:spChg>
        <pc:spChg chg="mod">
          <ac:chgData name="Coral Izquierdo Muñiz" userId="S::uo285240@uniovi.es::227d6b43-d81a-460d-89ee-360dc2643f8d" providerId="AD" clId="Web-{437F7AB1-5D74-4EEB-7869-D65E1389F4C9}" dt="2024-03-21T00:36:40.529" v="65" actId="14100"/>
          <ac:spMkLst>
            <pc:docMk/>
            <pc:sldMk cId="2188665213" sldId="289"/>
            <ac:spMk id="7" creationId="{B88001BA-A769-C4A8-F83B-6353D010C5B3}"/>
          </ac:spMkLst>
        </pc:spChg>
        <pc:spChg chg="del">
          <ac:chgData name="Coral Izquierdo Muñiz" userId="S::uo285240@uniovi.es::227d6b43-d81a-460d-89ee-360dc2643f8d" providerId="AD" clId="Web-{437F7AB1-5D74-4EEB-7869-D65E1389F4C9}" dt="2024-03-21T00:35:35.966" v="51"/>
          <ac:spMkLst>
            <pc:docMk/>
            <pc:sldMk cId="2188665213" sldId="289"/>
            <ac:spMk id="13" creationId="{BBBA4AA9-5D89-7EA1-F545-B3C10ACC2B71}"/>
          </ac:spMkLst>
        </pc:spChg>
        <pc:picChg chg="mod">
          <ac:chgData name="Coral Izquierdo Muñiz" userId="S::uo285240@uniovi.es::227d6b43-d81a-460d-89ee-360dc2643f8d" providerId="AD" clId="Web-{437F7AB1-5D74-4EEB-7869-D65E1389F4C9}" dt="2024-03-21T00:38:36.499" v="86" actId="1076"/>
          <ac:picMkLst>
            <pc:docMk/>
            <pc:sldMk cId="2188665213" sldId="289"/>
            <ac:picMk id="14" creationId="{12B4DE75-C6FB-83A6-E54D-E13D8F179EFD}"/>
          </ac:picMkLst>
        </pc:picChg>
        <pc:picChg chg="mod">
          <ac:chgData name="Coral Izquierdo Muñiz" userId="S::uo285240@uniovi.es::227d6b43-d81a-460d-89ee-360dc2643f8d" providerId="AD" clId="Web-{437F7AB1-5D74-4EEB-7869-D65E1389F4C9}" dt="2024-03-21T00:35:47.935" v="54" actId="1076"/>
          <ac:picMkLst>
            <pc:docMk/>
            <pc:sldMk cId="2188665213" sldId="289"/>
            <ac:picMk id="15" creationId="{E0145DA3-6DB2-C75D-5EF0-B48FB64F3643}"/>
          </ac:picMkLst>
        </pc:picChg>
      </pc:sldChg>
    </pc:docChg>
  </pc:docChgLst>
  <pc:docChgLst>
    <pc:chgData name="Israel Solís Iglesias" userId="S::uo282162@uniovi.es::5105083d-287b-4e16-9021-996ef7bd471d" providerId="AD" clId="Web-{671A431C-9C0A-B8CF-5F95-B1B131A6DB29}"/>
    <pc:docChg chg="addSld modSld">
      <pc:chgData name="Israel Solís Iglesias" userId="S::uo282162@uniovi.es::5105083d-287b-4e16-9021-996ef7bd471d" providerId="AD" clId="Web-{671A431C-9C0A-B8CF-5F95-B1B131A6DB29}" dt="2024-03-20T22:04:46.556" v="24"/>
      <pc:docMkLst>
        <pc:docMk/>
      </pc:docMkLst>
      <pc:sldChg chg="modSp">
        <pc:chgData name="Israel Solís Iglesias" userId="S::uo282162@uniovi.es::5105083d-287b-4e16-9021-996ef7bd471d" providerId="AD" clId="Web-{671A431C-9C0A-B8CF-5F95-B1B131A6DB29}" dt="2024-03-20T22:04:43.588" v="20" actId="20577"/>
        <pc:sldMkLst>
          <pc:docMk/>
          <pc:sldMk cId="2698426468" sldId="256"/>
        </pc:sldMkLst>
        <pc:spChg chg="mod">
          <ac:chgData name="Israel Solís Iglesias" userId="S::uo282162@uniovi.es::5105083d-287b-4e16-9021-996ef7bd471d" providerId="AD" clId="Web-{671A431C-9C0A-B8CF-5F95-B1B131A6DB29}" dt="2024-03-20T22:04:43.588" v="20" actId="20577"/>
          <ac:spMkLst>
            <pc:docMk/>
            <pc:sldMk cId="2698426468" sldId="256"/>
            <ac:spMk id="3" creationId="{00000000-0000-0000-0000-000000000000}"/>
          </ac:spMkLst>
        </pc:spChg>
      </pc:sldChg>
      <pc:sldChg chg="new">
        <pc:chgData name="Israel Solís Iglesias" userId="S::uo282162@uniovi.es::5105083d-287b-4e16-9021-996ef7bd471d" providerId="AD" clId="Web-{671A431C-9C0A-B8CF-5F95-B1B131A6DB29}" dt="2024-03-20T22:04:44.978" v="21"/>
        <pc:sldMkLst>
          <pc:docMk/>
          <pc:sldMk cId="1509081137" sldId="278"/>
        </pc:sldMkLst>
      </pc:sldChg>
      <pc:sldChg chg="new">
        <pc:chgData name="Israel Solís Iglesias" userId="S::uo282162@uniovi.es::5105083d-287b-4e16-9021-996ef7bd471d" providerId="AD" clId="Web-{671A431C-9C0A-B8CF-5F95-B1B131A6DB29}" dt="2024-03-20T22:04:45.744" v="22"/>
        <pc:sldMkLst>
          <pc:docMk/>
          <pc:sldMk cId="2966171959" sldId="279"/>
        </pc:sldMkLst>
      </pc:sldChg>
      <pc:sldChg chg="new">
        <pc:chgData name="Israel Solís Iglesias" userId="S::uo282162@uniovi.es::5105083d-287b-4e16-9021-996ef7bd471d" providerId="AD" clId="Web-{671A431C-9C0A-B8CF-5F95-B1B131A6DB29}" dt="2024-03-20T22:04:46.041" v="23"/>
        <pc:sldMkLst>
          <pc:docMk/>
          <pc:sldMk cId="3147393455" sldId="280"/>
        </pc:sldMkLst>
      </pc:sldChg>
      <pc:sldChg chg="new">
        <pc:chgData name="Israel Solís Iglesias" userId="S::uo282162@uniovi.es::5105083d-287b-4e16-9021-996ef7bd471d" providerId="AD" clId="Web-{671A431C-9C0A-B8CF-5F95-B1B131A6DB29}" dt="2024-03-20T22:04:46.556" v="24"/>
        <pc:sldMkLst>
          <pc:docMk/>
          <pc:sldMk cId="1641569259" sldId="281"/>
        </pc:sldMkLst>
      </pc:sldChg>
    </pc:docChg>
  </pc:docChgLst>
  <pc:docChgLst>
    <pc:chgData name="Coral Izquierdo Muñiz" userId="S::uo285240@uniovi.es::227d6b43-d81a-460d-89ee-360dc2643f8d" providerId="AD" clId="Web-{CC5FD1FC-36F7-2A42-B02F-9C0A32AD1F8E}"/>
    <pc:docChg chg="addSld modSld">
      <pc:chgData name="Coral Izquierdo Muñiz" userId="S::uo285240@uniovi.es::227d6b43-d81a-460d-89ee-360dc2643f8d" providerId="AD" clId="Web-{CC5FD1FC-36F7-2A42-B02F-9C0A32AD1F8E}" dt="2024-03-21T00:32:09.239" v="352" actId="1076"/>
      <pc:docMkLst>
        <pc:docMk/>
      </pc:docMkLst>
      <pc:sldChg chg="addSp modSp">
        <pc:chgData name="Coral Izquierdo Muñiz" userId="S::uo285240@uniovi.es::227d6b43-d81a-460d-89ee-360dc2643f8d" providerId="AD" clId="Web-{CC5FD1FC-36F7-2A42-B02F-9C0A32AD1F8E}" dt="2024-03-21T00:00:39.931" v="209" actId="1076"/>
        <pc:sldMkLst>
          <pc:docMk/>
          <pc:sldMk cId="2698426468" sldId="256"/>
        </pc:sldMkLst>
        <pc:spChg chg="mod">
          <ac:chgData name="Coral Izquierdo Muñiz" userId="S::uo285240@uniovi.es::227d6b43-d81a-460d-89ee-360dc2643f8d" providerId="AD" clId="Web-{CC5FD1FC-36F7-2A42-B02F-9C0A32AD1F8E}" dt="2024-03-20T23:56:51.015" v="191" actId="20577"/>
          <ac:spMkLst>
            <pc:docMk/>
            <pc:sldMk cId="2698426468" sldId="256"/>
            <ac:spMk id="3" creationId="{00000000-0000-0000-0000-000000000000}"/>
          </ac:spMkLst>
        </pc:spChg>
        <pc:spChg chg="mod">
          <ac:chgData name="Coral Izquierdo Muñiz" userId="S::uo285240@uniovi.es::227d6b43-d81a-460d-89ee-360dc2643f8d" providerId="AD" clId="Web-{CC5FD1FC-36F7-2A42-B02F-9C0A32AD1F8E}" dt="2024-03-21T00:00:39.931" v="209" actId="1076"/>
          <ac:spMkLst>
            <pc:docMk/>
            <pc:sldMk cId="2698426468" sldId="256"/>
            <ac:spMk id="4" creationId="{00000000-0000-0000-0000-000000000000}"/>
          </ac:spMkLst>
        </pc:spChg>
        <pc:spChg chg="add mod">
          <ac:chgData name="Coral Izquierdo Muñiz" userId="S::uo285240@uniovi.es::227d6b43-d81a-460d-89ee-360dc2643f8d" providerId="AD" clId="Web-{CC5FD1FC-36F7-2A42-B02F-9C0A32AD1F8E}" dt="2024-03-20T23:57:05.344" v="195"/>
          <ac:spMkLst>
            <pc:docMk/>
            <pc:sldMk cId="2698426468" sldId="256"/>
            <ac:spMk id="9" creationId="{74C7E739-26DF-1FE9-C7CC-20DF9DACF9FF}"/>
          </ac:spMkLst>
        </pc:spChg>
      </pc:sldChg>
      <pc:sldChg chg="addSp delSp modSp">
        <pc:chgData name="Coral Izquierdo Muñiz" userId="S::uo285240@uniovi.es::227d6b43-d81a-460d-89ee-360dc2643f8d" providerId="AD" clId="Web-{CC5FD1FC-36F7-2A42-B02F-9C0A32AD1F8E}" dt="2024-03-20T23:44:26.557" v="130" actId="1076"/>
        <pc:sldMkLst>
          <pc:docMk/>
          <pc:sldMk cId="2966171959" sldId="279"/>
        </pc:sldMkLst>
        <pc:spChg chg="del mod">
          <ac:chgData name="Coral Izquierdo Muñiz" userId="S::uo285240@uniovi.es::227d6b43-d81a-460d-89ee-360dc2643f8d" providerId="AD" clId="Web-{CC5FD1FC-36F7-2A42-B02F-9C0A32AD1F8E}" dt="2024-03-20T23:44:16.667" v="127"/>
          <ac:spMkLst>
            <pc:docMk/>
            <pc:sldMk cId="2966171959" sldId="279"/>
            <ac:spMk id="3" creationId="{21FCC2BE-93D5-EDE7-8A81-041F55ED61CD}"/>
          </ac:spMkLst>
        </pc:spChg>
        <pc:spChg chg="add del mod">
          <ac:chgData name="Coral Izquierdo Muñiz" userId="S::uo285240@uniovi.es::227d6b43-d81a-460d-89ee-360dc2643f8d" providerId="AD" clId="Web-{CC5FD1FC-36F7-2A42-B02F-9C0A32AD1F8E}" dt="2024-03-20T23:44:22.948" v="129"/>
          <ac:spMkLst>
            <pc:docMk/>
            <pc:sldMk cId="2966171959" sldId="279"/>
            <ac:spMk id="6" creationId="{9CAA4B8D-1FF1-1FF3-8423-05F5672A557B}"/>
          </ac:spMkLst>
        </pc:spChg>
        <pc:spChg chg="add mod">
          <ac:chgData name="Coral Izquierdo Muñiz" userId="S::uo285240@uniovi.es::227d6b43-d81a-460d-89ee-360dc2643f8d" providerId="AD" clId="Web-{CC5FD1FC-36F7-2A42-B02F-9C0A32AD1F8E}" dt="2024-03-20T23:44:26.557" v="130" actId="1076"/>
          <ac:spMkLst>
            <pc:docMk/>
            <pc:sldMk cId="2966171959" sldId="279"/>
            <ac:spMk id="8" creationId="{29E0508E-E9EF-17EA-E3ED-3294B1801FAB}"/>
          </ac:spMkLst>
        </pc:spChg>
      </pc:sldChg>
      <pc:sldChg chg="addSp delSp modSp">
        <pc:chgData name="Coral Izquierdo Muñiz" userId="S::uo285240@uniovi.es::227d6b43-d81a-460d-89ee-360dc2643f8d" providerId="AD" clId="Web-{CC5FD1FC-36F7-2A42-B02F-9C0A32AD1F8E}" dt="2024-03-21T00:32:09.239" v="352" actId="1076"/>
        <pc:sldMkLst>
          <pc:docMk/>
          <pc:sldMk cId="3147393455" sldId="280"/>
        </pc:sldMkLst>
        <pc:spChg chg="mod">
          <ac:chgData name="Coral Izquierdo Muñiz" userId="S::uo285240@uniovi.es::227d6b43-d81a-460d-89ee-360dc2643f8d" providerId="AD" clId="Web-{CC5FD1FC-36F7-2A42-B02F-9C0A32AD1F8E}" dt="2024-03-21T00:32:09.239" v="352" actId="1076"/>
          <ac:spMkLst>
            <pc:docMk/>
            <pc:sldMk cId="3147393455" sldId="280"/>
            <ac:spMk id="2" creationId="{A96B4801-BFA9-9199-58AA-E1FFA14E3A03}"/>
          </ac:spMkLst>
        </pc:spChg>
        <pc:spChg chg="del">
          <ac:chgData name="Coral Izquierdo Muñiz" userId="S::uo285240@uniovi.es::227d6b43-d81a-460d-89ee-360dc2643f8d" providerId="AD" clId="Web-{CC5FD1FC-36F7-2A42-B02F-9C0A32AD1F8E}" dt="2024-03-20T23:44:06.494" v="124"/>
          <ac:spMkLst>
            <pc:docMk/>
            <pc:sldMk cId="3147393455" sldId="280"/>
            <ac:spMk id="3" creationId="{3E9EF866-FBF6-CC1E-91A1-44EA2FDF502F}"/>
          </ac:spMkLst>
        </pc:spChg>
        <pc:spChg chg="add mod">
          <ac:chgData name="Coral Izquierdo Muñiz" userId="S::uo285240@uniovi.es::227d6b43-d81a-460d-89ee-360dc2643f8d" providerId="AD" clId="Web-{CC5FD1FC-36F7-2A42-B02F-9C0A32AD1F8E}" dt="2024-03-21T00:22:20.397" v="270" actId="20577"/>
          <ac:spMkLst>
            <pc:docMk/>
            <pc:sldMk cId="3147393455" sldId="280"/>
            <ac:spMk id="3" creationId="{9EA21966-4EBA-27F5-37F9-F5BE5DA7126D}"/>
          </ac:spMkLst>
        </pc:spChg>
        <pc:spChg chg="add mod">
          <ac:chgData name="Coral Izquierdo Muñiz" userId="S::uo285240@uniovi.es::227d6b43-d81a-460d-89ee-360dc2643f8d" providerId="AD" clId="Web-{CC5FD1FC-36F7-2A42-B02F-9C0A32AD1F8E}" dt="2024-03-20T23:44:07.494" v="125"/>
          <ac:spMkLst>
            <pc:docMk/>
            <pc:sldMk cId="3147393455" sldId="280"/>
            <ac:spMk id="6" creationId="{42B06F6D-A511-FB2A-663A-D908B56E5827}"/>
          </ac:spMkLst>
        </pc:spChg>
        <pc:spChg chg="add mod">
          <ac:chgData name="Coral Izquierdo Muñiz" userId="S::uo285240@uniovi.es::227d6b43-d81a-460d-89ee-360dc2643f8d" providerId="AD" clId="Web-{CC5FD1FC-36F7-2A42-B02F-9C0A32AD1F8E}" dt="2024-03-20T23:44:39.730" v="131" actId="1076"/>
          <ac:spMkLst>
            <pc:docMk/>
            <pc:sldMk cId="3147393455" sldId="280"/>
            <ac:spMk id="8" creationId="{E5001F8E-2148-A538-B313-F25436F834FA}"/>
          </ac:spMkLst>
        </pc:spChg>
        <pc:picChg chg="add mod">
          <ac:chgData name="Coral Izquierdo Muñiz" userId="S::uo285240@uniovi.es::227d6b43-d81a-460d-89ee-360dc2643f8d" providerId="AD" clId="Web-{CC5FD1FC-36F7-2A42-B02F-9C0A32AD1F8E}" dt="2024-03-20T23:55:32.591" v="160" actId="1076"/>
          <ac:picMkLst>
            <pc:docMk/>
            <pc:sldMk cId="3147393455" sldId="280"/>
            <ac:picMk id="9" creationId="{B459FF91-E5E7-26FC-D108-76A15B91793D}"/>
          </ac:picMkLst>
        </pc:picChg>
      </pc:sldChg>
      <pc:sldChg chg="addSp delSp modSp">
        <pc:chgData name="Coral Izquierdo Muñiz" userId="S::uo285240@uniovi.es::227d6b43-d81a-460d-89ee-360dc2643f8d" providerId="AD" clId="Web-{CC5FD1FC-36F7-2A42-B02F-9C0A32AD1F8E}" dt="2024-03-21T00:26:21.606" v="292" actId="1076"/>
        <pc:sldMkLst>
          <pc:docMk/>
          <pc:sldMk cId="3135343818" sldId="288"/>
        </pc:sldMkLst>
        <pc:spChg chg="add mod">
          <ac:chgData name="Coral Izquierdo Muñiz" userId="S::uo285240@uniovi.es::227d6b43-d81a-460d-89ee-360dc2643f8d" providerId="AD" clId="Web-{CC5FD1FC-36F7-2A42-B02F-9C0A32AD1F8E}" dt="2024-03-21T00:26:21.606" v="292" actId="1076"/>
          <ac:spMkLst>
            <pc:docMk/>
            <pc:sldMk cId="3135343818" sldId="288"/>
            <ac:spMk id="3" creationId="{0D24D9B3-AB73-2D2E-67D6-1E72787333E0}"/>
          </ac:spMkLst>
        </pc:spChg>
        <pc:spChg chg="del">
          <ac:chgData name="Coral Izquierdo Muñiz" userId="S::uo285240@uniovi.es::227d6b43-d81a-460d-89ee-360dc2643f8d" providerId="AD" clId="Web-{CC5FD1FC-36F7-2A42-B02F-9C0A32AD1F8E}" dt="2024-03-20T22:23:46.720" v="40"/>
          <ac:spMkLst>
            <pc:docMk/>
            <pc:sldMk cId="3135343818" sldId="288"/>
            <ac:spMk id="3" creationId="{D89F5210-079E-7F7B-E694-D6F92898F03D}"/>
          </ac:spMkLst>
        </pc:spChg>
        <pc:picChg chg="add mod ord">
          <ac:chgData name="Coral Izquierdo Muñiz" userId="S::uo285240@uniovi.es::227d6b43-d81a-460d-89ee-360dc2643f8d" providerId="AD" clId="Web-{CC5FD1FC-36F7-2A42-B02F-9C0A32AD1F8E}" dt="2024-03-21T00:26:17.903" v="291" actId="1076"/>
          <ac:picMkLst>
            <pc:docMk/>
            <pc:sldMk cId="3135343818" sldId="288"/>
            <ac:picMk id="5" creationId="{62C9EAEC-C0BA-3695-6418-0A157282560F}"/>
          </ac:picMkLst>
        </pc:picChg>
        <pc:picChg chg="mod">
          <ac:chgData name="Coral Izquierdo Muñiz" userId="S::uo285240@uniovi.es::227d6b43-d81a-460d-89ee-360dc2643f8d" providerId="AD" clId="Web-{CC5FD1FC-36F7-2A42-B02F-9C0A32AD1F8E}" dt="2024-03-21T00:26:13.324" v="290" actId="1076"/>
          <ac:picMkLst>
            <pc:docMk/>
            <pc:sldMk cId="3135343818" sldId="288"/>
            <ac:picMk id="7" creationId="{9A67E3C0-1414-0D14-2932-4E4F302059E4}"/>
          </ac:picMkLst>
        </pc:picChg>
      </pc:sldChg>
      <pc:sldChg chg="addSp delSp modSp add replId">
        <pc:chgData name="Coral Izquierdo Muñiz" userId="S::uo285240@uniovi.es::227d6b43-d81a-460d-89ee-360dc2643f8d" providerId="AD" clId="Web-{CC5FD1FC-36F7-2A42-B02F-9C0A32AD1F8E}" dt="2024-03-21T00:31:57.067" v="351" actId="1076"/>
        <pc:sldMkLst>
          <pc:docMk/>
          <pc:sldMk cId="2188665213" sldId="289"/>
        </pc:sldMkLst>
        <pc:spChg chg="mod">
          <ac:chgData name="Coral Izquierdo Muñiz" userId="S::uo285240@uniovi.es::227d6b43-d81a-460d-89ee-360dc2643f8d" providerId="AD" clId="Web-{CC5FD1FC-36F7-2A42-B02F-9C0A32AD1F8E}" dt="2024-03-21T00:30:44.019" v="334" actId="1076"/>
          <ac:spMkLst>
            <pc:docMk/>
            <pc:sldMk cId="2188665213" sldId="289"/>
            <ac:spMk id="2" creationId="{A96B4801-BFA9-9199-58AA-E1FFA14E3A03}"/>
          </ac:spMkLst>
        </pc:spChg>
        <pc:spChg chg="del mod">
          <ac:chgData name="Coral Izquierdo Muñiz" userId="S::uo285240@uniovi.es::227d6b43-d81a-460d-89ee-360dc2643f8d" providerId="AD" clId="Web-{CC5FD1FC-36F7-2A42-B02F-9C0A32AD1F8E}" dt="2024-03-21T00:23:07.773" v="279"/>
          <ac:spMkLst>
            <pc:docMk/>
            <pc:sldMk cId="2188665213" sldId="289"/>
            <ac:spMk id="3" creationId="{9EA21966-4EBA-27F5-37F9-F5BE5DA7126D}"/>
          </ac:spMkLst>
        </pc:spChg>
        <pc:spChg chg="del">
          <ac:chgData name="Coral Izquierdo Muñiz" userId="S::uo285240@uniovi.es::227d6b43-d81a-460d-89ee-360dc2643f8d" providerId="AD" clId="Web-{CC5FD1FC-36F7-2A42-B02F-9C0A32AD1F8E}" dt="2024-03-21T00:23:01.804" v="276"/>
          <ac:spMkLst>
            <pc:docMk/>
            <pc:sldMk cId="2188665213" sldId="289"/>
            <ac:spMk id="6" creationId="{42B06F6D-A511-FB2A-663A-D908B56E5827}"/>
          </ac:spMkLst>
        </pc:spChg>
        <pc:spChg chg="add mod">
          <ac:chgData name="Coral Izquierdo Muñiz" userId="S::uo285240@uniovi.es::227d6b43-d81a-460d-89ee-360dc2643f8d" providerId="AD" clId="Web-{CC5FD1FC-36F7-2A42-B02F-9C0A32AD1F8E}" dt="2024-03-21T00:30:46.612" v="335" actId="1076"/>
          <ac:spMkLst>
            <pc:docMk/>
            <pc:sldMk cId="2188665213" sldId="289"/>
            <ac:spMk id="7" creationId="{B88001BA-A769-C4A8-F83B-6353D010C5B3}"/>
          </ac:spMkLst>
        </pc:spChg>
        <pc:spChg chg="del">
          <ac:chgData name="Coral Izquierdo Muñiz" userId="S::uo285240@uniovi.es::227d6b43-d81a-460d-89ee-360dc2643f8d" providerId="AD" clId="Web-{CC5FD1FC-36F7-2A42-B02F-9C0A32AD1F8E}" dt="2024-03-21T00:22:30.866" v="272"/>
          <ac:spMkLst>
            <pc:docMk/>
            <pc:sldMk cId="2188665213" sldId="289"/>
            <ac:spMk id="8" creationId="{E5001F8E-2148-A538-B313-F25436F834FA}"/>
          </ac:spMkLst>
        </pc:spChg>
        <pc:spChg chg="add del mod">
          <ac:chgData name="Coral Izquierdo Muñiz" userId="S::uo285240@uniovi.es::227d6b43-d81a-460d-89ee-360dc2643f8d" providerId="AD" clId="Web-{CC5FD1FC-36F7-2A42-B02F-9C0A32AD1F8E}" dt="2024-03-21T00:28:39.734" v="315"/>
          <ac:spMkLst>
            <pc:docMk/>
            <pc:sldMk cId="2188665213" sldId="289"/>
            <ac:spMk id="11" creationId="{75889563-22DE-6851-7FBE-A7F3BB849145}"/>
          </ac:spMkLst>
        </pc:spChg>
        <pc:spChg chg="add mod">
          <ac:chgData name="Coral Izquierdo Muñiz" userId="S::uo285240@uniovi.es::227d6b43-d81a-460d-89ee-360dc2643f8d" providerId="AD" clId="Web-{CC5FD1FC-36F7-2A42-B02F-9C0A32AD1F8E}" dt="2024-03-21T00:31:25.613" v="344" actId="14100"/>
          <ac:spMkLst>
            <pc:docMk/>
            <pc:sldMk cId="2188665213" sldId="289"/>
            <ac:spMk id="13" creationId="{BBBA4AA9-5D89-7EA1-F545-B3C10ACC2B71}"/>
          </ac:spMkLst>
        </pc:spChg>
        <pc:picChg chg="del">
          <ac:chgData name="Coral Izquierdo Muñiz" userId="S::uo285240@uniovi.es::227d6b43-d81a-460d-89ee-360dc2643f8d" providerId="AD" clId="Web-{CC5FD1FC-36F7-2A42-B02F-9C0A32AD1F8E}" dt="2024-03-21T00:23:12.601" v="281"/>
          <ac:picMkLst>
            <pc:docMk/>
            <pc:sldMk cId="2188665213" sldId="289"/>
            <ac:picMk id="9" creationId="{B459FF91-E5E7-26FC-D108-76A15B91793D}"/>
          </ac:picMkLst>
        </pc:picChg>
        <pc:picChg chg="add mod">
          <ac:chgData name="Coral Izquierdo Muñiz" userId="S::uo285240@uniovi.es::227d6b43-d81a-460d-89ee-360dc2643f8d" providerId="AD" clId="Web-{CC5FD1FC-36F7-2A42-B02F-9C0A32AD1F8E}" dt="2024-03-21T00:30:56.659" v="339" actId="1076"/>
          <ac:picMkLst>
            <pc:docMk/>
            <pc:sldMk cId="2188665213" sldId="289"/>
            <ac:picMk id="14" creationId="{12B4DE75-C6FB-83A6-E54D-E13D8F179EFD}"/>
          </ac:picMkLst>
        </pc:picChg>
        <pc:picChg chg="add mod modCrop">
          <ac:chgData name="Coral Izquierdo Muñiz" userId="S::uo285240@uniovi.es::227d6b43-d81a-460d-89ee-360dc2643f8d" providerId="AD" clId="Web-{CC5FD1FC-36F7-2A42-B02F-9C0A32AD1F8E}" dt="2024-03-21T00:31:57.067" v="351" actId="1076"/>
          <ac:picMkLst>
            <pc:docMk/>
            <pc:sldMk cId="2188665213" sldId="289"/>
            <ac:picMk id="15" creationId="{E0145DA3-6DB2-C75D-5EF0-B48FB64F3643}"/>
          </ac:picMkLst>
        </pc:picChg>
      </pc:sldChg>
    </pc:docChg>
  </pc:docChgLst>
  <pc:docChgLst>
    <pc:chgData name="Israel Solís Iglesias" userId="S::uo282162@uniovi.es::5105083d-287b-4e16-9021-996ef7bd471d" providerId="AD" clId="Web-{2B737599-3AD6-F07D-9B06-6F06E580AA47}"/>
    <pc:docChg chg="delSld modSld">
      <pc:chgData name="Israel Solís Iglesias" userId="S::uo282162@uniovi.es::5105083d-287b-4e16-9021-996ef7bd471d" providerId="AD" clId="Web-{2B737599-3AD6-F07D-9B06-6F06E580AA47}" dt="2024-03-31T20:09:36.847" v="53" actId="20577"/>
      <pc:docMkLst>
        <pc:docMk/>
      </pc:docMkLst>
      <pc:sldChg chg="modSp">
        <pc:chgData name="Israel Solís Iglesias" userId="S::uo282162@uniovi.es::5105083d-287b-4e16-9021-996ef7bd471d" providerId="AD" clId="Web-{2B737599-3AD6-F07D-9B06-6F06E580AA47}" dt="2024-03-31T20:09:36.847" v="53" actId="20577"/>
        <pc:sldMkLst>
          <pc:docMk/>
          <pc:sldMk cId="1641569259" sldId="281"/>
        </pc:sldMkLst>
        <pc:spChg chg="mod">
          <ac:chgData name="Israel Solís Iglesias" userId="S::uo282162@uniovi.es::5105083d-287b-4e16-9021-996ef7bd471d" providerId="AD" clId="Web-{2B737599-3AD6-F07D-9B06-6F06E580AA47}" dt="2024-03-31T20:09:36.847" v="53" actId="20577"/>
          <ac:spMkLst>
            <pc:docMk/>
            <pc:sldMk cId="1641569259" sldId="281"/>
            <ac:spMk id="3" creationId="{4AD5E4DA-0888-EEB0-A9BE-0914DC321CCF}"/>
          </ac:spMkLst>
        </pc:spChg>
      </pc:sldChg>
      <pc:sldChg chg="modSp">
        <pc:chgData name="Israel Solís Iglesias" userId="S::uo282162@uniovi.es::5105083d-287b-4e16-9021-996ef7bd471d" providerId="AD" clId="Web-{2B737599-3AD6-F07D-9B06-6F06E580AA47}" dt="2024-03-31T20:04:58.721" v="42" actId="20577"/>
        <pc:sldMkLst>
          <pc:docMk/>
          <pc:sldMk cId="543704986" sldId="282"/>
        </pc:sldMkLst>
        <pc:spChg chg="mod">
          <ac:chgData name="Israel Solís Iglesias" userId="S::uo282162@uniovi.es::5105083d-287b-4e16-9021-996ef7bd471d" providerId="AD" clId="Web-{2B737599-3AD6-F07D-9B06-6F06E580AA47}" dt="2024-03-31T20:04:58.721" v="42" actId="20577"/>
          <ac:spMkLst>
            <pc:docMk/>
            <pc:sldMk cId="543704986" sldId="282"/>
            <ac:spMk id="3" creationId="{8215FE5E-0ABC-2B46-48BA-27B519FC2AA9}"/>
          </ac:spMkLst>
        </pc:spChg>
      </pc:sldChg>
      <pc:sldChg chg="del">
        <pc:chgData name="Israel Solís Iglesias" userId="S::uo282162@uniovi.es::5105083d-287b-4e16-9021-996ef7bd471d" providerId="AD" clId="Web-{2B737599-3AD6-F07D-9B06-6F06E580AA47}" dt="2024-03-31T20:04:27.955" v="4"/>
        <pc:sldMkLst>
          <pc:docMk/>
          <pc:sldMk cId="2496313978" sldId="291"/>
        </pc:sldMkLst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sotools.us/software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sotools.us/softwar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FD60D-CFEA-44D7-A1DA-854CF45483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F2B240E6-A2F9-4D91-B231-24212FA6B382}">
      <dgm:prSet/>
      <dgm:spPr/>
      <dgm:t>
        <a:bodyPr/>
        <a:lstStyle/>
        <a:p>
          <a:r>
            <a:rPr lang="es-ES"/>
            <a:t>Realizadas por personal dentro de la organización del proyecto</a:t>
          </a:r>
        </a:p>
      </dgm:t>
    </dgm:pt>
    <dgm:pt modelId="{5E96FBD1-D2E8-42E0-90F3-6819441B279C}" type="parTrans" cxnId="{A0E0C64F-DD9F-4107-8937-25BF8EE3910D}">
      <dgm:prSet/>
      <dgm:spPr/>
      <dgm:t>
        <a:bodyPr/>
        <a:lstStyle/>
        <a:p>
          <a:endParaRPr lang="es-ES"/>
        </a:p>
      </dgm:t>
    </dgm:pt>
    <dgm:pt modelId="{628B88E2-052A-45AC-BF34-7FC2A19AE3B6}" type="sibTrans" cxnId="{A0E0C64F-DD9F-4107-8937-25BF8EE3910D}">
      <dgm:prSet/>
      <dgm:spPr/>
      <dgm:t>
        <a:bodyPr/>
        <a:lstStyle/>
        <a:p>
          <a:endParaRPr lang="es-ES"/>
        </a:p>
      </dgm:t>
    </dgm:pt>
    <dgm:pt modelId="{F6B37ADD-91E9-4356-AE91-E999AD88C025}">
      <dgm:prSet/>
      <dgm:spPr/>
      <dgm:t>
        <a:bodyPr/>
        <a:lstStyle/>
        <a:p>
          <a:r>
            <a:rPr lang="es-ES"/>
            <a:t>Externa</a:t>
          </a:r>
        </a:p>
      </dgm:t>
    </dgm:pt>
    <dgm:pt modelId="{A64CF6DA-ECF5-4AE6-9BD5-BD5683787B1C}" type="parTrans" cxnId="{A5D00819-A7BF-44D5-A932-8F949684BAEB}">
      <dgm:prSet/>
      <dgm:spPr/>
      <dgm:t>
        <a:bodyPr/>
        <a:lstStyle/>
        <a:p>
          <a:endParaRPr lang="es-ES"/>
        </a:p>
      </dgm:t>
    </dgm:pt>
    <dgm:pt modelId="{AFC4868A-3838-485D-8D17-7FC0DBB7464B}" type="sibTrans" cxnId="{A5D00819-A7BF-44D5-A932-8F949684BAEB}">
      <dgm:prSet/>
      <dgm:spPr/>
      <dgm:t>
        <a:bodyPr/>
        <a:lstStyle/>
        <a:p>
          <a:endParaRPr lang="es-ES"/>
        </a:p>
      </dgm:t>
    </dgm:pt>
    <dgm:pt modelId="{47679241-45ED-4875-A499-63AE3763AD15}">
      <dgm:prSet/>
      <dgm:spPr/>
      <dgm:t>
        <a:bodyPr/>
        <a:lstStyle/>
        <a:p>
          <a:r>
            <a:rPr lang="es-ES"/>
            <a:t>Realizadas por auditores externos independientes</a:t>
          </a:r>
        </a:p>
      </dgm:t>
    </dgm:pt>
    <dgm:pt modelId="{2EC645AA-9C2B-47B1-BB6E-4FE129583D51}" type="parTrans" cxnId="{EF714629-5B85-4BDE-A27E-A8916D8B374D}">
      <dgm:prSet/>
      <dgm:spPr/>
      <dgm:t>
        <a:bodyPr/>
        <a:lstStyle/>
        <a:p>
          <a:endParaRPr lang="es-ES"/>
        </a:p>
      </dgm:t>
    </dgm:pt>
    <dgm:pt modelId="{F1D12C7B-AD20-4F9C-9E4E-7670459E680E}" type="sibTrans" cxnId="{EF714629-5B85-4BDE-A27E-A8916D8B374D}">
      <dgm:prSet/>
      <dgm:spPr/>
      <dgm:t>
        <a:bodyPr/>
        <a:lstStyle/>
        <a:p>
          <a:endParaRPr lang="es-ES"/>
        </a:p>
      </dgm:t>
    </dgm:pt>
    <dgm:pt modelId="{1605632F-B431-47AD-B241-01C762C6F00E}">
      <dgm:prSet/>
      <dgm:spPr/>
      <dgm:t>
        <a:bodyPr/>
        <a:lstStyle/>
        <a:p>
          <a:r>
            <a:rPr lang="es-ES"/>
            <a:t>De certificación o tercera parte</a:t>
          </a:r>
        </a:p>
      </dgm:t>
    </dgm:pt>
    <dgm:pt modelId="{9404FA01-C107-4B49-9912-AB78FCD86C94}" type="parTrans" cxnId="{E32BFDA0-237B-47B9-8B0E-4DA12BF2873B}">
      <dgm:prSet/>
      <dgm:spPr/>
      <dgm:t>
        <a:bodyPr/>
        <a:lstStyle/>
        <a:p>
          <a:endParaRPr lang="es-ES"/>
        </a:p>
      </dgm:t>
    </dgm:pt>
    <dgm:pt modelId="{83FDA263-8C9D-48BC-A873-C9F8FAEB183B}" type="sibTrans" cxnId="{E32BFDA0-237B-47B9-8B0E-4DA12BF2873B}">
      <dgm:prSet/>
      <dgm:spPr/>
      <dgm:t>
        <a:bodyPr/>
        <a:lstStyle/>
        <a:p>
          <a:endParaRPr lang="es-ES"/>
        </a:p>
      </dgm:t>
    </dgm:pt>
    <dgm:pt modelId="{550240D8-4C10-49A9-ADA0-203E53FAEE06}">
      <dgm:prSet/>
      <dgm:spPr/>
      <dgm:t>
        <a:bodyPr/>
        <a:lstStyle/>
        <a:p>
          <a:r>
            <a:rPr lang="es-ES"/>
            <a:t>Realizadas por organismos de certificación</a:t>
          </a:r>
        </a:p>
      </dgm:t>
    </dgm:pt>
    <dgm:pt modelId="{5596E423-FE3F-4CC2-ABD3-265A298E6EAB}" type="parTrans" cxnId="{EA954419-704F-4646-9873-AB15F1B6C9D4}">
      <dgm:prSet/>
      <dgm:spPr/>
      <dgm:t>
        <a:bodyPr/>
        <a:lstStyle/>
        <a:p>
          <a:endParaRPr lang="es-ES"/>
        </a:p>
      </dgm:t>
    </dgm:pt>
    <dgm:pt modelId="{DA43D066-DDA8-4A0C-B092-733BF6BF1637}" type="sibTrans" cxnId="{EA954419-704F-4646-9873-AB15F1B6C9D4}">
      <dgm:prSet/>
      <dgm:spPr/>
      <dgm:t>
        <a:bodyPr/>
        <a:lstStyle/>
        <a:p>
          <a:endParaRPr lang="es-ES"/>
        </a:p>
      </dgm:t>
    </dgm:pt>
    <dgm:pt modelId="{3F602674-EEBE-4782-B87F-EB8D606139B6}">
      <dgm:prSet/>
      <dgm:spPr/>
      <dgm:t>
        <a:bodyPr/>
        <a:lstStyle/>
        <a:p>
          <a:r>
            <a:rPr lang="es-ES"/>
            <a:t>Interna</a:t>
          </a:r>
        </a:p>
      </dgm:t>
    </dgm:pt>
    <dgm:pt modelId="{AB6FD07B-58DE-4BCA-BD7D-C8C670EB86E6}" type="sibTrans" cxnId="{92484ED8-1F73-410D-926D-3FB2AE9A1D7A}">
      <dgm:prSet/>
      <dgm:spPr/>
      <dgm:t>
        <a:bodyPr/>
        <a:lstStyle/>
        <a:p>
          <a:endParaRPr lang="es-ES"/>
        </a:p>
      </dgm:t>
    </dgm:pt>
    <dgm:pt modelId="{211C13C5-CA09-4672-B7A0-B9B0054EEFF6}" type="parTrans" cxnId="{92484ED8-1F73-410D-926D-3FB2AE9A1D7A}">
      <dgm:prSet/>
      <dgm:spPr/>
      <dgm:t>
        <a:bodyPr/>
        <a:lstStyle/>
        <a:p>
          <a:endParaRPr lang="es-ES"/>
        </a:p>
      </dgm:t>
    </dgm:pt>
    <dgm:pt modelId="{FFAD47BC-56D9-46C8-9A5E-6EEB3FF00991}" type="pres">
      <dgm:prSet presAssocID="{667FD60D-CFEA-44D7-A1DA-854CF4548386}" presName="linear" presStyleCnt="0">
        <dgm:presLayoutVars>
          <dgm:animLvl val="lvl"/>
          <dgm:resizeHandles val="exact"/>
        </dgm:presLayoutVars>
      </dgm:prSet>
      <dgm:spPr/>
    </dgm:pt>
    <dgm:pt modelId="{521777BF-1064-4DAB-96ED-F4B810040C6E}" type="pres">
      <dgm:prSet presAssocID="{3F602674-EEBE-4782-B87F-EB8D606139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144AA7-0E3B-4E99-B4C0-BD77C3377333}" type="pres">
      <dgm:prSet presAssocID="{3F602674-EEBE-4782-B87F-EB8D606139B6}" presName="childText" presStyleLbl="revTx" presStyleIdx="0" presStyleCnt="3">
        <dgm:presLayoutVars>
          <dgm:bulletEnabled val="1"/>
        </dgm:presLayoutVars>
      </dgm:prSet>
      <dgm:spPr/>
    </dgm:pt>
    <dgm:pt modelId="{D958F947-0970-48AC-AE86-39C731FC8ABB}" type="pres">
      <dgm:prSet presAssocID="{F6B37ADD-91E9-4356-AE91-E999AD88C0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B06212-AF70-4A6C-B8B3-724F513089EF}" type="pres">
      <dgm:prSet presAssocID="{F6B37ADD-91E9-4356-AE91-E999AD88C025}" presName="childText" presStyleLbl="revTx" presStyleIdx="1" presStyleCnt="3">
        <dgm:presLayoutVars>
          <dgm:bulletEnabled val="1"/>
        </dgm:presLayoutVars>
      </dgm:prSet>
      <dgm:spPr/>
    </dgm:pt>
    <dgm:pt modelId="{133CF611-1A66-45FE-B0FE-9E73A3F5DFE7}" type="pres">
      <dgm:prSet presAssocID="{1605632F-B431-47AD-B241-01C762C6F00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E889BBA-DDBA-4470-AFA3-5092E1F53FF5}" type="pres">
      <dgm:prSet presAssocID="{1605632F-B431-47AD-B241-01C762C6F00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5D00819-A7BF-44D5-A932-8F949684BAEB}" srcId="{667FD60D-CFEA-44D7-A1DA-854CF4548386}" destId="{F6B37ADD-91E9-4356-AE91-E999AD88C025}" srcOrd="1" destOrd="0" parTransId="{A64CF6DA-ECF5-4AE6-9BD5-BD5683787B1C}" sibTransId="{AFC4868A-3838-485D-8D17-7FC0DBB7464B}"/>
    <dgm:cxn modelId="{EA954419-704F-4646-9873-AB15F1B6C9D4}" srcId="{1605632F-B431-47AD-B241-01C762C6F00E}" destId="{550240D8-4C10-49A9-ADA0-203E53FAEE06}" srcOrd="0" destOrd="0" parTransId="{5596E423-FE3F-4CC2-ABD3-265A298E6EAB}" sibTransId="{DA43D066-DDA8-4A0C-B092-733BF6BF1637}"/>
    <dgm:cxn modelId="{EF714629-5B85-4BDE-A27E-A8916D8B374D}" srcId="{F6B37ADD-91E9-4356-AE91-E999AD88C025}" destId="{47679241-45ED-4875-A499-63AE3763AD15}" srcOrd="0" destOrd="0" parTransId="{2EC645AA-9C2B-47B1-BB6E-4FE129583D51}" sibTransId="{F1D12C7B-AD20-4F9C-9E4E-7670459E680E}"/>
    <dgm:cxn modelId="{6B284963-8D9D-446B-AC53-61CC1D8B996F}" type="presOf" srcId="{667FD60D-CFEA-44D7-A1DA-854CF4548386}" destId="{FFAD47BC-56D9-46C8-9A5E-6EEB3FF00991}" srcOrd="0" destOrd="0" presId="urn:microsoft.com/office/officeart/2005/8/layout/vList2"/>
    <dgm:cxn modelId="{A0E0C64F-DD9F-4107-8937-25BF8EE3910D}" srcId="{3F602674-EEBE-4782-B87F-EB8D606139B6}" destId="{F2B240E6-A2F9-4D91-B231-24212FA6B382}" srcOrd="0" destOrd="0" parTransId="{5E96FBD1-D2E8-42E0-90F3-6819441B279C}" sibTransId="{628B88E2-052A-45AC-BF34-7FC2A19AE3B6}"/>
    <dgm:cxn modelId="{CC63C753-91A9-430D-8283-4A5140D3CA79}" type="presOf" srcId="{47679241-45ED-4875-A499-63AE3763AD15}" destId="{76B06212-AF70-4A6C-B8B3-724F513089EF}" srcOrd="0" destOrd="0" presId="urn:microsoft.com/office/officeart/2005/8/layout/vList2"/>
    <dgm:cxn modelId="{4B33697A-7C95-477D-9F17-C1938B2713D1}" type="presOf" srcId="{1605632F-B431-47AD-B241-01C762C6F00E}" destId="{133CF611-1A66-45FE-B0FE-9E73A3F5DFE7}" srcOrd="0" destOrd="0" presId="urn:microsoft.com/office/officeart/2005/8/layout/vList2"/>
    <dgm:cxn modelId="{57942782-1B6C-463C-9605-BE4A01811C88}" type="presOf" srcId="{F6B37ADD-91E9-4356-AE91-E999AD88C025}" destId="{D958F947-0970-48AC-AE86-39C731FC8ABB}" srcOrd="0" destOrd="0" presId="urn:microsoft.com/office/officeart/2005/8/layout/vList2"/>
    <dgm:cxn modelId="{78C5FE86-672C-4406-BDF4-6122A6113B39}" type="presOf" srcId="{F2B240E6-A2F9-4D91-B231-24212FA6B382}" destId="{50144AA7-0E3B-4E99-B4C0-BD77C3377333}" srcOrd="0" destOrd="0" presId="urn:microsoft.com/office/officeart/2005/8/layout/vList2"/>
    <dgm:cxn modelId="{E32BFDA0-237B-47B9-8B0E-4DA12BF2873B}" srcId="{667FD60D-CFEA-44D7-A1DA-854CF4548386}" destId="{1605632F-B431-47AD-B241-01C762C6F00E}" srcOrd="2" destOrd="0" parTransId="{9404FA01-C107-4B49-9912-AB78FCD86C94}" sibTransId="{83FDA263-8C9D-48BC-A873-C9F8FAEB183B}"/>
    <dgm:cxn modelId="{92484ED8-1F73-410D-926D-3FB2AE9A1D7A}" srcId="{667FD60D-CFEA-44D7-A1DA-854CF4548386}" destId="{3F602674-EEBE-4782-B87F-EB8D606139B6}" srcOrd="0" destOrd="0" parTransId="{211C13C5-CA09-4672-B7A0-B9B0054EEFF6}" sibTransId="{AB6FD07B-58DE-4BCA-BD7D-C8C670EB86E6}"/>
    <dgm:cxn modelId="{4EAFDFDB-C87E-4E09-899A-A38F683404B4}" type="presOf" srcId="{550240D8-4C10-49A9-ADA0-203E53FAEE06}" destId="{2E889BBA-DDBA-4470-AFA3-5092E1F53FF5}" srcOrd="0" destOrd="0" presId="urn:microsoft.com/office/officeart/2005/8/layout/vList2"/>
    <dgm:cxn modelId="{DAB0B2F9-62E7-44B5-9522-6742A32C449E}" type="presOf" srcId="{3F602674-EEBE-4782-B87F-EB8D606139B6}" destId="{521777BF-1064-4DAB-96ED-F4B810040C6E}" srcOrd="0" destOrd="0" presId="urn:microsoft.com/office/officeart/2005/8/layout/vList2"/>
    <dgm:cxn modelId="{90F62729-584F-486A-9F3D-7A356897AB0C}" type="presParOf" srcId="{FFAD47BC-56D9-46C8-9A5E-6EEB3FF00991}" destId="{521777BF-1064-4DAB-96ED-F4B810040C6E}" srcOrd="0" destOrd="0" presId="urn:microsoft.com/office/officeart/2005/8/layout/vList2"/>
    <dgm:cxn modelId="{0251B470-A288-465A-A473-2A55329CA95E}" type="presParOf" srcId="{FFAD47BC-56D9-46C8-9A5E-6EEB3FF00991}" destId="{50144AA7-0E3B-4E99-B4C0-BD77C3377333}" srcOrd="1" destOrd="0" presId="urn:microsoft.com/office/officeart/2005/8/layout/vList2"/>
    <dgm:cxn modelId="{228F7D54-56F6-49E1-A1D6-2D3887D2BE6C}" type="presParOf" srcId="{FFAD47BC-56D9-46C8-9A5E-6EEB3FF00991}" destId="{D958F947-0970-48AC-AE86-39C731FC8ABB}" srcOrd="2" destOrd="0" presId="urn:microsoft.com/office/officeart/2005/8/layout/vList2"/>
    <dgm:cxn modelId="{6496A5B4-DC5A-4712-ACDA-ECC1C2F295D0}" type="presParOf" srcId="{FFAD47BC-56D9-46C8-9A5E-6EEB3FF00991}" destId="{76B06212-AF70-4A6C-B8B3-724F513089EF}" srcOrd="3" destOrd="0" presId="urn:microsoft.com/office/officeart/2005/8/layout/vList2"/>
    <dgm:cxn modelId="{2BBA9527-0996-44A1-89CD-E42FBC0896C6}" type="presParOf" srcId="{FFAD47BC-56D9-46C8-9A5E-6EEB3FF00991}" destId="{133CF611-1A66-45FE-B0FE-9E73A3F5DFE7}" srcOrd="4" destOrd="0" presId="urn:microsoft.com/office/officeart/2005/8/layout/vList2"/>
    <dgm:cxn modelId="{1AC91820-BD3A-4D3F-A285-2C14D566606C}" type="presParOf" srcId="{FFAD47BC-56D9-46C8-9A5E-6EEB3FF00991}" destId="{2E889BBA-DDBA-4470-AFA3-5092E1F53FF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8DB2F-C4F2-4E5C-BEF5-57706FCED9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1756197C-3127-420C-A2FA-B17FEF7E2EF2}">
      <dgm:prSet/>
      <dgm:spPr/>
      <dgm:t>
        <a:bodyPr/>
        <a:lstStyle/>
        <a:p>
          <a:r>
            <a:rPr lang="es-ES"/>
            <a:t>Planificación</a:t>
          </a:r>
        </a:p>
      </dgm:t>
    </dgm:pt>
    <dgm:pt modelId="{00B1C4C2-C10B-400D-93AA-5AEF9852CE90}" type="parTrans" cxnId="{28C41D9F-AF2E-440C-9746-23F249236FDA}">
      <dgm:prSet/>
      <dgm:spPr/>
      <dgm:t>
        <a:bodyPr/>
        <a:lstStyle/>
        <a:p>
          <a:endParaRPr lang="es-ES"/>
        </a:p>
      </dgm:t>
    </dgm:pt>
    <dgm:pt modelId="{FA032C4E-B8FA-4887-937F-134810E43129}" type="sibTrans" cxnId="{28C41D9F-AF2E-440C-9746-23F249236FDA}">
      <dgm:prSet/>
      <dgm:spPr/>
      <dgm:t>
        <a:bodyPr/>
        <a:lstStyle/>
        <a:p>
          <a:endParaRPr lang="es-ES"/>
        </a:p>
      </dgm:t>
    </dgm:pt>
    <dgm:pt modelId="{A2922331-12D3-4A90-B06A-91231608F32D}">
      <dgm:prSet/>
      <dgm:spPr/>
      <dgm:t>
        <a:bodyPr/>
        <a:lstStyle/>
        <a:p>
          <a:r>
            <a:rPr lang="es-ES"/>
            <a:t>Preparación</a:t>
          </a:r>
        </a:p>
      </dgm:t>
    </dgm:pt>
    <dgm:pt modelId="{8A63A5EB-2097-46D7-97C3-FFF1871EB7D9}" type="parTrans" cxnId="{D408984F-FBE8-424A-9DD8-EEEC8173F265}">
      <dgm:prSet/>
      <dgm:spPr/>
      <dgm:t>
        <a:bodyPr/>
        <a:lstStyle/>
        <a:p>
          <a:endParaRPr lang="es-ES"/>
        </a:p>
      </dgm:t>
    </dgm:pt>
    <dgm:pt modelId="{5FDD984C-9A23-4D3D-B356-2040663B2D62}" type="sibTrans" cxnId="{D408984F-FBE8-424A-9DD8-EEEC8173F265}">
      <dgm:prSet/>
      <dgm:spPr/>
      <dgm:t>
        <a:bodyPr/>
        <a:lstStyle/>
        <a:p>
          <a:endParaRPr lang="es-ES"/>
        </a:p>
      </dgm:t>
    </dgm:pt>
    <dgm:pt modelId="{C80BF0D0-0148-4659-86E5-8CD68493BCC3}">
      <dgm:prSet/>
      <dgm:spPr/>
      <dgm:t>
        <a:bodyPr/>
        <a:lstStyle/>
        <a:p>
          <a:r>
            <a:rPr lang="es-ES"/>
            <a:t>Ejecución de la auditoría</a:t>
          </a:r>
        </a:p>
      </dgm:t>
    </dgm:pt>
    <dgm:pt modelId="{9D1AFB0C-D6D3-4CE6-B816-FBD237D66FAC}" type="parTrans" cxnId="{A0798570-CAD1-4ABE-AD86-22595A94F785}">
      <dgm:prSet/>
      <dgm:spPr/>
      <dgm:t>
        <a:bodyPr/>
        <a:lstStyle/>
        <a:p>
          <a:endParaRPr lang="es-ES"/>
        </a:p>
      </dgm:t>
    </dgm:pt>
    <dgm:pt modelId="{753A34EE-8C4F-4983-9A5F-9915FBF472CD}" type="sibTrans" cxnId="{A0798570-CAD1-4ABE-AD86-22595A94F785}">
      <dgm:prSet/>
      <dgm:spPr/>
      <dgm:t>
        <a:bodyPr/>
        <a:lstStyle/>
        <a:p>
          <a:endParaRPr lang="es-ES"/>
        </a:p>
      </dgm:t>
    </dgm:pt>
    <dgm:pt modelId="{519C9942-4FCD-4964-B8C6-2FB5351A9E7E}">
      <dgm:prSet/>
      <dgm:spPr/>
      <dgm:t>
        <a:bodyPr/>
        <a:lstStyle/>
        <a:p>
          <a:r>
            <a:rPr lang="es-ES"/>
            <a:t>Análisis de hallazgos</a:t>
          </a:r>
        </a:p>
      </dgm:t>
    </dgm:pt>
    <dgm:pt modelId="{AC3A079E-C5A7-4B1D-AFA7-1DC550321FF1}" type="parTrans" cxnId="{F86CB1C1-D9DB-4CC1-ACBD-F4E191273BB7}">
      <dgm:prSet/>
      <dgm:spPr/>
      <dgm:t>
        <a:bodyPr/>
        <a:lstStyle/>
        <a:p>
          <a:endParaRPr lang="es-ES"/>
        </a:p>
      </dgm:t>
    </dgm:pt>
    <dgm:pt modelId="{79AD4437-988B-4EBF-A697-B86E3F4A0EDE}" type="sibTrans" cxnId="{F86CB1C1-D9DB-4CC1-ACBD-F4E191273BB7}">
      <dgm:prSet/>
      <dgm:spPr/>
      <dgm:t>
        <a:bodyPr/>
        <a:lstStyle/>
        <a:p>
          <a:endParaRPr lang="es-ES"/>
        </a:p>
      </dgm:t>
    </dgm:pt>
    <dgm:pt modelId="{1978F7F5-4952-415C-9EE4-231781E88E59}">
      <dgm:prSet/>
      <dgm:spPr/>
      <dgm:t>
        <a:bodyPr/>
        <a:lstStyle/>
        <a:p>
          <a:r>
            <a:rPr lang="es-ES"/>
            <a:t>Informe final</a:t>
          </a:r>
        </a:p>
      </dgm:t>
    </dgm:pt>
    <dgm:pt modelId="{375918C2-559F-4D88-9A1A-E198D9BF6A99}" type="parTrans" cxnId="{A62CFB79-9452-4B3B-BB49-0973936119FD}">
      <dgm:prSet/>
      <dgm:spPr/>
      <dgm:t>
        <a:bodyPr/>
        <a:lstStyle/>
        <a:p>
          <a:endParaRPr lang="es-ES"/>
        </a:p>
      </dgm:t>
    </dgm:pt>
    <dgm:pt modelId="{0E325AF4-9204-4F3B-9F75-3A3C73214E96}" type="sibTrans" cxnId="{A62CFB79-9452-4B3B-BB49-0973936119FD}">
      <dgm:prSet/>
      <dgm:spPr/>
      <dgm:t>
        <a:bodyPr/>
        <a:lstStyle/>
        <a:p>
          <a:endParaRPr lang="es-ES"/>
        </a:p>
      </dgm:t>
    </dgm:pt>
    <dgm:pt modelId="{6E1626AF-C0E8-4079-9B58-33CFA1324772}">
      <dgm:prSet/>
      <dgm:spPr/>
      <dgm:t>
        <a:bodyPr/>
        <a:lstStyle/>
        <a:p>
          <a:r>
            <a:rPr lang="es-ES"/>
            <a:t>Seguimiento</a:t>
          </a:r>
        </a:p>
      </dgm:t>
    </dgm:pt>
    <dgm:pt modelId="{3D20C574-6BC5-4C29-A805-C2226C775F9A}" type="parTrans" cxnId="{2DDC26E3-1CA4-40F3-A971-C6845D17BA60}">
      <dgm:prSet/>
      <dgm:spPr/>
      <dgm:t>
        <a:bodyPr/>
        <a:lstStyle/>
        <a:p>
          <a:endParaRPr lang="es-ES"/>
        </a:p>
      </dgm:t>
    </dgm:pt>
    <dgm:pt modelId="{2616C8AA-D020-40C9-A8B3-FEA1E4013201}" type="sibTrans" cxnId="{2DDC26E3-1CA4-40F3-A971-C6845D17BA60}">
      <dgm:prSet/>
      <dgm:spPr/>
      <dgm:t>
        <a:bodyPr/>
        <a:lstStyle/>
        <a:p>
          <a:endParaRPr lang="es-ES"/>
        </a:p>
      </dgm:t>
    </dgm:pt>
    <dgm:pt modelId="{835E074A-FBD9-4A4E-854E-18C4256F1649}" type="pres">
      <dgm:prSet presAssocID="{D6D8DB2F-C4F2-4E5C-BEF5-57706FCED973}" presName="Name0" presStyleCnt="0">
        <dgm:presLayoutVars>
          <dgm:dir/>
          <dgm:animLvl val="lvl"/>
          <dgm:resizeHandles val="exact"/>
        </dgm:presLayoutVars>
      </dgm:prSet>
      <dgm:spPr/>
    </dgm:pt>
    <dgm:pt modelId="{200FDBA3-06E1-4C53-8DF2-A3489CBCB0B8}" type="pres">
      <dgm:prSet presAssocID="{1756197C-3127-420C-A2FA-B17FEF7E2EF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FE61BFD-A8CF-4C05-9A3C-AF711DF07141}" type="pres">
      <dgm:prSet presAssocID="{FA032C4E-B8FA-4887-937F-134810E43129}" presName="parTxOnlySpace" presStyleCnt="0"/>
      <dgm:spPr/>
    </dgm:pt>
    <dgm:pt modelId="{5EF47F6A-3D9A-4229-AB95-17F401831CEC}" type="pres">
      <dgm:prSet presAssocID="{A2922331-12D3-4A90-B06A-91231608F32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6C35CAB-5528-43FA-A535-5739C6D76270}" type="pres">
      <dgm:prSet presAssocID="{5FDD984C-9A23-4D3D-B356-2040663B2D62}" presName="parTxOnlySpace" presStyleCnt="0"/>
      <dgm:spPr/>
    </dgm:pt>
    <dgm:pt modelId="{DAE0845D-D773-453B-A51A-721F8D3796C0}" type="pres">
      <dgm:prSet presAssocID="{C80BF0D0-0148-4659-86E5-8CD68493BCC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D5B227-3009-4739-825C-33A841F3F46C}" type="pres">
      <dgm:prSet presAssocID="{753A34EE-8C4F-4983-9A5F-9915FBF472CD}" presName="parTxOnlySpace" presStyleCnt="0"/>
      <dgm:spPr/>
    </dgm:pt>
    <dgm:pt modelId="{4124EF56-F89B-4A3A-B3DF-EBD8984513CF}" type="pres">
      <dgm:prSet presAssocID="{519C9942-4FCD-4964-B8C6-2FB5351A9E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2BF5CB2-3984-411D-96F3-6FB109B95A16}" type="pres">
      <dgm:prSet presAssocID="{79AD4437-988B-4EBF-A697-B86E3F4A0EDE}" presName="parTxOnlySpace" presStyleCnt="0"/>
      <dgm:spPr/>
    </dgm:pt>
    <dgm:pt modelId="{E8F5FCA6-89EF-4FA9-B8AB-9906C6DE9EFB}" type="pres">
      <dgm:prSet presAssocID="{1978F7F5-4952-415C-9EE4-231781E88E5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6A0ECCD-30D4-4156-8399-7D2C9C18B233}" type="pres">
      <dgm:prSet presAssocID="{0E325AF4-9204-4F3B-9F75-3A3C73214E96}" presName="parTxOnlySpace" presStyleCnt="0"/>
      <dgm:spPr/>
    </dgm:pt>
    <dgm:pt modelId="{64110EE2-55BC-45F4-943A-DF55D55D0F19}" type="pres">
      <dgm:prSet presAssocID="{6E1626AF-C0E8-4079-9B58-33CFA132477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9499C15-D925-4192-AA57-8ACC326D093B}" type="presOf" srcId="{C80BF0D0-0148-4659-86E5-8CD68493BCC3}" destId="{DAE0845D-D773-453B-A51A-721F8D3796C0}" srcOrd="0" destOrd="0" presId="urn:microsoft.com/office/officeart/2005/8/layout/chevron1"/>
    <dgm:cxn modelId="{D9266641-C1E3-48EB-9C42-0CFB8219C63D}" type="presOf" srcId="{D6D8DB2F-C4F2-4E5C-BEF5-57706FCED973}" destId="{835E074A-FBD9-4A4E-854E-18C4256F1649}" srcOrd="0" destOrd="0" presId="urn:microsoft.com/office/officeart/2005/8/layout/chevron1"/>
    <dgm:cxn modelId="{E60DE242-6DFF-4A70-896E-13BFCE91ABDA}" type="presOf" srcId="{1756197C-3127-420C-A2FA-B17FEF7E2EF2}" destId="{200FDBA3-06E1-4C53-8DF2-A3489CBCB0B8}" srcOrd="0" destOrd="0" presId="urn:microsoft.com/office/officeart/2005/8/layout/chevron1"/>
    <dgm:cxn modelId="{66A5AA48-9926-41E2-B051-BA7719F9A2E5}" type="presOf" srcId="{1978F7F5-4952-415C-9EE4-231781E88E59}" destId="{E8F5FCA6-89EF-4FA9-B8AB-9906C6DE9EFB}" srcOrd="0" destOrd="0" presId="urn:microsoft.com/office/officeart/2005/8/layout/chevron1"/>
    <dgm:cxn modelId="{D408984F-FBE8-424A-9DD8-EEEC8173F265}" srcId="{D6D8DB2F-C4F2-4E5C-BEF5-57706FCED973}" destId="{A2922331-12D3-4A90-B06A-91231608F32D}" srcOrd="1" destOrd="0" parTransId="{8A63A5EB-2097-46D7-97C3-FFF1871EB7D9}" sibTransId="{5FDD984C-9A23-4D3D-B356-2040663B2D62}"/>
    <dgm:cxn modelId="{A0798570-CAD1-4ABE-AD86-22595A94F785}" srcId="{D6D8DB2F-C4F2-4E5C-BEF5-57706FCED973}" destId="{C80BF0D0-0148-4659-86E5-8CD68493BCC3}" srcOrd="2" destOrd="0" parTransId="{9D1AFB0C-D6D3-4CE6-B816-FBD237D66FAC}" sibTransId="{753A34EE-8C4F-4983-9A5F-9915FBF472CD}"/>
    <dgm:cxn modelId="{ED90A177-965E-4821-811E-13DEEB6E607F}" type="presOf" srcId="{A2922331-12D3-4A90-B06A-91231608F32D}" destId="{5EF47F6A-3D9A-4229-AB95-17F401831CEC}" srcOrd="0" destOrd="0" presId="urn:microsoft.com/office/officeart/2005/8/layout/chevron1"/>
    <dgm:cxn modelId="{A62CFB79-9452-4B3B-BB49-0973936119FD}" srcId="{D6D8DB2F-C4F2-4E5C-BEF5-57706FCED973}" destId="{1978F7F5-4952-415C-9EE4-231781E88E59}" srcOrd="4" destOrd="0" parTransId="{375918C2-559F-4D88-9A1A-E198D9BF6A99}" sibTransId="{0E325AF4-9204-4F3B-9F75-3A3C73214E96}"/>
    <dgm:cxn modelId="{28C41D9F-AF2E-440C-9746-23F249236FDA}" srcId="{D6D8DB2F-C4F2-4E5C-BEF5-57706FCED973}" destId="{1756197C-3127-420C-A2FA-B17FEF7E2EF2}" srcOrd="0" destOrd="0" parTransId="{00B1C4C2-C10B-400D-93AA-5AEF9852CE90}" sibTransId="{FA032C4E-B8FA-4887-937F-134810E43129}"/>
    <dgm:cxn modelId="{24359EA1-29B8-4E9A-8270-25094BBD111D}" type="presOf" srcId="{519C9942-4FCD-4964-B8C6-2FB5351A9E7E}" destId="{4124EF56-F89B-4A3A-B3DF-EBD8984513CF}" srcOrd="0" destOrd="0" presId="urn:microsoft.com/office/officeart/2005/8/layout/chevron1"/>
    <dgm:cxn modelId="{F86CB1C1-D9DB-4CC1-ACBD-F4E191273BB7}" srcId="{D6D8DB2F-C4F2-4E5C-BEF5-57706FCED973}" destId="{519C9942-4FCD-4964-B8C6-2FB5351A9E7E}" srcOrd="3" destOrd="0" parTransId="{AC3A079E-C5A7-4B1D-AFA7-1DC550321FF1}" sibTransId="{79AD4437-988B-4EBF-A697-B86E3F4A0EDE}"/>
    <dgm:cxn modelId="{2DDC26E3-1CA4-40F3-A971-C6845D17BA60}" srcId="{D6D8DB2F-C4F2-4E5C-BEF5-57706FCED973}" destId="{6E1626AF-C0E8-4079-9B58-33CFA1324772}" srcOrd="5" destOrd="0" parTransId="{3D20C574-6BC5-4C29-A805-C2226C775F9A}" sibTransId="{2616C8AA-D020-40C9-A8B3-FEA1E4013201}"/>
    <dgm:cxn modelId="{E61560F0-BDA8-4CFF-A9A1-3C05CD70D6B4}" type="presOf" srcId="{6E1626AF-C0E8-4079-9B58-33CFA1324772}" destId="{64110EE2-55BC-45F4-943A-DF55D55D0F19}" srcOrd="0" destOrd="0" presId="urn:microsoft.com/office/officeart/2005/8/layout/chevron1"/>
    <dgm:cxn modelId="{B394ADF0-139D-4AC4-8537-938AE3478349}" type="presParOf" srcId="{835E074A-FBD9-4A4E-854E-18C4256F1649}" destId="{200FDBA3-06E1-4C53-8DF2-A3489CBCB0B8}" srcOrd="0" destOrd="0" presId="urn:microsoft.com/office/officeart/2005/8/layout/chevron1"/>
    <dgm:cxn modelId="{224935F0-9A21-4DC9-BF8C-B15CBEA8DD4D}" type="presParOf" srcId="{835E074A-FBD9-4A4E-854E-18C4256F1649}" destId="{DFE61BFD-A8CF-4C05-9A3C-AF711DF07141}" srcOrd="1" destOrd="0" presId="urn:microsoft.com/office/officeart/2005/8/layout/chevron1"/>
    <dgm:cxn modelId="{06D26F49-C7B3-44CA-B278-712013C3A52B}" type="presParOf" srcId="{835E074A-FBD9-4A4E-854E-18C4256F1649}" destId="{5EF47F6A-3D9A-4229-AB95-17F401831CEC}" srcOrd="2" destOrd="0" presId="urn:microsoft.com/office/officeart/2005/8/layout/chevron1"/>
    <dgm:cxn modelId="{A94DB392-68A3-45D1-8F41-8FDCA4250A05}" type="presParOf" srcId="{835E074A-FBD9-4A4E-854E-18C4256F1649}" destId="{F6C35CAB-5528-43FA-A535-5739C6D76270}" srcOrd="3" destOrd="0" presId="urn:microsoft.com/office/officeart/2005/8/layout/chevron1"/>
    <dgm:cxn modelId="{3576B5C9-1A70-4422-AC13-B1E0B27CD4B7}" type="presParOf" srcId="{835E074A-FBD9-4A4E-854E-18C4256F1649}" destId="{DAE0845D-D773-453B-A51A-721F8D3796C0}" srcOrd="4" destOrd="0" presId="urn:microsoft.com/office/officeart/2005/8/layout/chevron1"/>
    <dgm:cxn modelId="{FB74DC8E-84DD-4C6C-8417-92238197F14D}" type="presParOf" srcId="{835E074A-FBD9-4A4E-854E-18C4256F1649}" destId="{ACD5B227-3009-4739-825C-33A841F3F46C}" srcOrd="5" destOrd="0" presId="urn:microsoft.com/office/officeart/2005/8/layout/chevron1"/>
    <dgm:cxn modelId="{754A9475-EBC5-407F-9531-4E0A1AB6BC3F}" type="presParOf" srcId="{835E074A-FBD9-4A4E-854E-18C4256F1649}" destId="{4124EF56-F89B-4A3A-B3DF-EBD8984513CF}" srcOrd="6" destOrd="0" presId="urn:microsoft.com/office/officeart/2005/8/layout/chevron1"/>
    <dgm:cxn modelId="{0C278F3E-A2B0-48FF-AB20-A138EFF94A6E}" type="presParOf" srcId="{835E074A-FBD9-4A4E-854E-18C4256F1649}" destId="{62BF5CB2-3984-411D-96F3-6FB109B95A16}" srcOrd="7" destOrd="0" presId="urn:microsoft.com/office/officeart/2005/8/layout/chevron1"/>
    <dgm:cxn modelId="{B885069C-6418-4C9F-BFFC-A18333A7407B}" type="presParOf" srcId="{835E074A-FBD9-4A4E-854E-18C4256F1649}" destId="{E8F5FCA6-89EF-4FA9-B8AB-9906C6DE9EFB}" srcOrd="8" destOrd="0" presId="urn:microsoft.com/office/officeart/2005/8/layout/chevron1"/>
    <dgm:cxn modelId="{28298FD7-8271-4BBA-A8F7-874FD093E81C}" type="presParOf" srcId="{835E074A-FBD9-4A4E-854E-18C4256F1649}" destId="{D6A0ECCD-30D4-4156-8399-7D2C9C18B233}" srcOrd="9" destOrd="0" presId="urn:microsoft.com/office/officeart/2005/8/layout/chevron1"/>
    <dgm:cxn modelId="{209FD971-585D-4575-8436-331DF1A18F4E}" type="presParOf" srcId="{835E074A-FBD9-4A4E-854E-18C4256F1649}" destId="{64110EE2-55BC-45F4-943A-DF55D55D0F1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AA63E-76DB-4B19-8648-7A5AAD983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ECBAA071-D2F5-416A-85D5-B4552938CFA7}">
      <dgm:prSet/>
      <dgm:spPr/>
      <dgm:t>
        <a:bodyPr/>
        <a:lstStyle/>
        <a:p>
          <a:r>
            <a:rPr lang="es-ES"/>
            <a:t>Lista de Verificación (</a:t>
          </a:r>
          <a:r>
            <a:rPr lang="es-ES" i="1"/>
            <a:t>checklist</a:t>
          </a:r>
          <a:r>
            <a:rPr lang="es-ES"/>
            <a:t>).</a:t>
          </a:r>
        </a:p>
      </dgm:t>
    </dgm:pt>
    <dgm:pt modelId="{24E63C66-2EB1-4267-B78E-FDDAAEADD57F}" type="parTrans" cxnId="{B18630B8-CC62-4A72-9F0A-F9A88A515148}">
      <dgm:prSet/>
      <dgm:spPr/>
      <dgm:t>
        <a:bodyPr/>
        <a:lstStyle/>
        <a:p>
          <a:endParaRPr lang="es-ES"/>
        </a:p>
      </dgm:t>
    </dgm:pt>
    <dgm:pt modelId="{8F2EC8F5-1ACF-407B-B341-9F7FF33341BA}" type="sibTrans" cxnId="{B18630B8-CC62-4A72-9F0A-F9A88A515148}">
      <dgm:prSet/>
      <dgm:spPr/>
      <dgm:t>
        <a:bodyPr/>
        <a:lstStyle/>
        <a:p>
          <a:endParaRPr lang="es-ES"/>
        </a:p>
      </dgm:t>
    </dgm:pt>
    <dgm:pt modelId="{1BBA3338-F499-4137-A040-4D579EAB5708}">
      <dgm:prSet/>
      <dgm:spPr/>
      <dgm:t>
        <a:bodyPr/>
        <a:lstStyle/>
        <a:p>
          <a:r>
            <a:rPr lang="es-ES"/>
            <a:t>Incluye todas las políticas, procesos y procedimientos relevantes del proyecto y la organización.</a:t>
          </a:r>
        </a:p>
      </dgm:t>
    </dgm:pt>
    <dgm:pt modelId="{3C4AE59E-48F1-435A-B2E4-195BE2C0235C}" type="parTrans" cxnId="{41805E41-A944-46C0-9C89-93D96AAFABDC}">
      <dgm:prSet/>
      <dgm:spPr/>
      <dgm:t>
        <a:bodyPr/>
        <a:lstStyle/>
        <a:p>
          <a:endParaRPr lang="es-ES"/>
        </a:p>
      </dgm:t>
    </dgm:pt>
    <dgm:pt modelId="{05CFC197-A896-4346-AC3F-DDBDA3F9B9C6}" type="sibTrans" cxnId="{41805E41-A944-46C0-9C89-93D96AAFABDC}">
      <dgm:prSet/>
      <dgm:spPr/>
      <dgm:t>
        <a:bodyPr/>
        <a:lstStyle/>
        <a:p>
          <a:endParaRPr lang="es-ES"/>
        </a:p>
      </dgm:t>
    </dgm:pt>
    <dgm:pt modelId="{AB84FC3C-D36A-45F2-828C-7C4C84B1236E}">
      <dgm:prSet/>
      <dgm:spPr/>
      <dgm:t>
        <a:bodyPr/>
        <a:lstStyle/>
        <a:p>
          <a:r>
            <a:rPr lang="es-ES"/>
            <a:t>Entrevistas estructuradas.</a:t>
          </a:r>
        </a:p>
      </dgm:t>
    </dgm:pt>
    <dgm:pt modelId="{AC85C12F-8D2F-408D-AB1D-CE2BE59BDB11}" type="parTrans" cxnId="{6705F0DD-7080-47D7-AE7A-C81FC1CF1A7B}">
      <dgm:prSet/>
      <dgm:spPr/>
      <dgm:t>
        <a:bodyPr/>
        <a:lstStyle/>
        <a:p>
          <a:endParaRPr lang="es-ES"/>
        </a:p>
      </dgm:t>
    </dgm:pt>
    <dgm:pt modelId="{A69DC4DC-C5CE-4D74-9B79-DF3E4AADBFBC}" type="sibTrans" cxnId="{6705F0DD-7080-47D7-AE7A-C81FC1CF1A7B}">
      <dgm:prSet/>
      <dgm:spPr/>
      <dgm:t>
        <a:bodyPr/>
        <a:lstStyle/>
        <a:p>
          <a:endParaRPr lang="es-ES"/>
        </a:p>
      </dgm:t>
    </dgm:pt>
    <dgm:pt modelId="{9260EA4E-A442-409A-B2C5-B52FD5B8F546}">
      <dgm:prSet/>
      <dgm:spPr/>
      <dgm:t>
        <a:bodyPr/>
        <a:lstStyle/>
        <a:p>
          <a:r>
            <a:rPr lang="es-ES"/>
            <a:t>Revisión de cómo se están implementando las prácticas, identificar diferencias y recopilar información sobre posibles áreas de mejora. </a:t>
          </a:r>
        </a:p>
      </dgm:t>
    </dgm:pt>
    <dgm:pt modelId="{A817ACFA-7A22-4459-A395-F1ED20208711}" type="parTrans" cxnId="{5C84E385-A4E8-4EBA-AD5D-28D18DD33771}">
      <dgm:prSet/>
      <dgm:spPr/>
      <dgm:t>
        <a:bodyPr/>
        <a:lstStyle/>
        <a:p>
          <a:endParaRPr lang="es-ES"/>
        </a:p>
      </dgm:t>
    </dgm:pt>
    <dgm:pt modelId="{54F688F9-9113-44F9-84BF-DC23B25F4F6C}" type="sibTrans" cxnId="{5C84E385-A4E8-4EBA-AD5D-28D18DD33771}">
      <dgm:prSet/>
      <dgm:spPr/>
      <dgm:t>
        <a:bodyPr/>
        <a:lstStyle/>
        <a:p>
          <a:endParaRPr lang="es-ES"/>
        </a:p>
      </dgm:t>
    </dgm:pt>
    <dgm:pt modelId="{4E1D3D81-AEA8-4281-B143-219F3E37BDCB}">
      <dgm:prSet/>
      <dgm:spPr/>
      <dgm:t>
        <a:bodyPr/>
        <a:lstStyle/>
        <a:p>
          <a:r>
            <a:rPr lang="es-ES"/>
            <a:t>Revisión de documentos.</a:t>
          </a:r>
        </a:p>
      </dgm:t>
    </dgm:pt>
    <dgm:pt modelId="{8B2DD78F-B289-4D15-AA7C-5D1FBB6303F2}" type="parTrans" cxnId="{E341C32E-8B12-498F-A2D8-1A1182938CAF}">
      <dgm:prSet/>
      <dgm:spPr/>
      <dgm:t>
        <a:bodyPr/>
        <a:lstStyle/>
        <a:p>
          <a:endParaRPr lang="es-ES"/>
        </a:p>
      </dgm:t>
    </dgm:pt>
    <dgm:pt modelId="{9F182526-7B74-4E93-BE22-25CE320EDC45}" type="sibTrans" cxnId="{E341C32E-8B12-498F-A2D8-1A1182938CAF}">
      <dgm:prSet/>
      <dgm:spPr/>
      <dgm:t>
        <a:bodyPr/>
        <a:lstStyle/>
        <a:p>
          <a:endParaRPr lang="es-ES"/>
        </a:p>
      </dgm:t>
    </dgm:pt>
    <dgm:pt modelId="{CFE5B026-984B-42F7-BBB2-C8BFF1A4DA66}">
      <dgm:prSet/>
      <dgm:spPr/>
      <dgm:t>
        <a:bodyPr/>
        <a:lstStyle/>
        <a:p>
          <a:r>
            <a:rPr lang="es-ES"/>
            <a:t>Examinar documentos relacionados con el proyecto y la calidad, como planes de gestión de calidad o informes de progreso.</a:t>
          </a:r>
        </a:p>
      </dgm:t>
    </dgm:pt>
    <dgm:pt modelId="{2F13646E-15BB-4402-B880-3AB702F2A9DA}" type="parTrans" cxnId="{4CA4F6F6-BD99-40EA-B017-AF0966BA1856}">
      <dgm:prSet/>
      <dgm:spPr/>
      <dgm:t>
        <a:bodyPr/>
        <a:lstStyle/>
        <a:p>
          <a:endParaRPr lang="es-ES"/>
        </a:p>
      </dgm:t>
    </dgm:pt>
    <dgm:pt modelId="{C5AFE984-C55C-4430-8548-8B24D1D84498}" type="sibTrans" cxnId="{4CA4F6F6-BD99-40EA-B017-AF0966BA1856}">
      <dgm:prSet/>
      <dgm:spPr/>
      <dgm:t>
        <a:bodyPr/>
        <a:lstStyle/>
        <a:p>
          <a:endParaRPr lang="es-ES"/>
        </a:p>
      </dgm:t>
    </dgm:pt>
    <dgm:pt modelId="{D10791FA-C22F-4563-9DDD-389D9DF0FC9C}" type="pres">
      <dgm:prSet presAssocID="{AEDAA63E-76DB-4B19-8648-7A5AAD9834B5}" presName="linear" presStyleCnt="0">
        <dgm:presLayoutVars>
          <dgm:animLvl val="lvl"/>
          <dgm:resizeHandles val="exact"/>
        </dgm:presLayoutVars>
      </dgm:prSet>
      <dgm:spPr/>
    </dgm:pt>
    <dgm:pt modelId="{2FD81582-981D-4F70-8CB2-A4CC9B2AC699}" type="pres">
      <dgm:prSet presAssocID="{ECBAA071-D2F5-416A-85D5-B4552938CF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0A62F7-2B29-43DD-82D2-F50FE9855226}" type="pres">
      <dgm:prSet presAssocID="{ECBAA071-D2F5-416A-85D5-B4552938CFA7}" presName="childText" presStyleLbl="revTx" presStyleIdx="0" presStyleCnt="3">
        <dgm:presLayoutVars>
          <dgm:bulletEnabled val="1"/>
        </dgm:presLayoutVars>
      </dgm:prSet>
      <dgm:spPr/>
    </dgm:pt>
    <dgm:pt modelId="{E7C3B11F-2BDA-4262-8123-8B39120ACBD5}" type="pres">
      <dgm:prSet presAssocID="{AB84FC3C-D36A-45F2-828C-7C4C84B123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2AA194-4270-4538-BEB7-057C06DF7DB2}" type="pres">
      <dgm:prSet presAssocID="{AB84FC3C-D36A-45F2-828C-7C4C84B1236E}" presName="childText" presStyleLbl="revTx" presStyleIdx="1" presStyleCnt="3">
        <dgm:presLayoutVars>
          <dgm:bulletEnabled val="1"/>
        </dgm:presLayoutVars>
      </dgm:prSet>
      <dgm:spPr/>
    </dgm:pt>
    <dgm:pt modelId="{D7121D9B-9450-4EC0-83B4-C8ED480FE83D}" type="pres">
      <dgm:prSet presAssocID="{4E1D3D81-AEA8-4281-B143-219F3E37BD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C5ACCE2-3FFA-4DBE-843C-106AA76030EA}" type="pres">
      <dgm:prSet presAssocID="{4E1D3D81-AEA8-4281-B143-219F3E37BDC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341C32E-8B12-498F-A2D8-1A1182938CAF}" srcId="{AEDAA63E-76DB-4B19-8648-7A5AAD9834B5}" destId="{4E1D3D81-AEA8-4281-B143-219F3E37BDCB}" srcOrd="2" destOrd="0" parTransId="{8B2DD78F-B289-4D15-AA7C-5D1FBB6303F2}" sibTransId="{9F182526-7B74-4E93-BE22-25CE320EDC45}"/>
    <dgm:cxn modelId="{98BC2D3C-50F5-458C-9FE3-A3BF34062D45}" type="presOf" srcId="{AB84FC3C-D36A-45F2-828C-7C4C84B1236E}" destId="{E7C3B11F-2BDA-4262-8123-8B39120ACBD5}" srcOrd="0" destOrd="0" presId="urn:microsoft.com/office/officeart/2005/8/layout/vList2"/>
    <dgm:cxn modelId="{6374215E-A051-4466-8938-F7168826415A}" type="presOf" srcId="{4E1D3D81-AEA8-4281-B143-219F3E37BDCB}" destId="{D7121D9B-9450-4EC0-83B4-C8ED480FE83D}" srcOrd="0" destOrd="0" presId="urn:microsoft.com/office/officeart/2005/8/layout/vList2"/>
    <dgm:cxn modelId="{41805E41-A944-46C0-9C89-93D96AAFABDC}" srcId="{ECBAA071-D2F5-416A-85D5-B4552938CFA7}" destId="{1BBA3338-F499-4137-A040-4D579EAB5708}" srcOrd="0" destOrd="0" parTransId="{3C4AE59E-48F1-435A-B2E4-195BE2C0235C}" sibTransId="{05CFC197-A896-4346-AC3F-DDBDA3F9B9C6}"/>
    <dgm:cxn modelId="{CE45086F-00D9-4056-A80B-AF19BC9DB143}" type="presOf" srcId="{CFE5B026-984B-42F7-BBB2-C8BFF1A4DA66}" destId="{AC5ACCE2-3FFA-4DBE-843C-106AA76030EA}" srcOrd="0" destOrd="0" presId="urn:microsoft.com/office/officeart/2005/8/layout/vList2"/>
    <dgm:cxn modelId="{5C84E385-A4E8-4EBA-AD5D-28D18DD33771}" srcId="{AB84FC3C-D36A-45F2-828C-7C4C84B1236E}" destId="{9260EA4E-A442-409A-B2C5-B52FD5B8F546}" srcOrd="0" destOrd="0" parTransId="{A817ACFA-7A22-4459-A395-F1ED20208711}" sibTransId="{54F688F9-9113-44F9-84BF-DC23B25F4F6C}"/>
    <dgm:cxn modelId="{24663496-B09E-4776-AF7A-0D026B083A37}" type="presOf" srcId="{AEDAA63E-76DB-4B19-8648-7A5AAD9834B5}" destId="{D10791FA-C22F-4563-9DDD-389D9DF0FC9C}" srcOrd="0" destOrd="0" presId="urn:microsoft.com/office/officeart/2005/8/layout/vList2"/>
    <dgm:cxn modelId="{A7FCABAD-C015-4E53-BF31-BC16977DB96A}" type="presOf" srcId="{ECBAA071-D2F5-416A-85D5-B4552938CFA7}" destId="{2FD81582-981D-4F70-8CB2-A4CC9B2AC699}" srcOrd="0" destOrd="0" presId="urn:microsoft.com/office/officeart/2005/8/layout/vList2"/>
    <dgm:cxn modelId="{B18630B8-CC62-4A72-9F0A-F9A88A515148}" srcId="{AEDAA63E-76DB-4B19-8648-7A5AAD9834B5}" destId="{ECBAA071-D2F5-416A-85D5-B4552938CFA7}" srcOrd="0" destOrd="0" parTransId="{24E63C66-2EB1-4267-B78E-FDDAAEADD57F}" sibTransId="{8F2EC8F5-1ACF-407B-B341-9F7FF33341BA}"/>
    <dgm:cxn modelId="{319A11C8-5CD2-46CC-8593-CD2E45C40B65}" type="presOf" srcId="{1BBA3338-F499-4137-A040-4D579EAB5708}" destId="{440A62F7-2B29-43DD-82D2-F50FE9855226}" srcOrd="0" destOrd="0" presId="urn:microsoft.com/office/officeart/2005/8/layout/vList2"/>
    <dgm:cxn modelId="{6705F0DD-7080-47D7-AE7A-C81FC1CF1A7B}" srcId="{AEDAA63E-76DB-4B19-8648-7A5AAD9834B5}" destId="{AB84FC3C-D36A-45F2-828C-7C4C84B1236E}" srcOrd="1" destOrd="0" parTransId="{AC85C12F-8D2F-408D-AB1D-CE2BE59BDB11}" sibTransId="{A69DC4DC-C5CE-4D74-9B79-DF3E4AADBFBC}"/>
    <dgm:cxn modelId="{E6E720E1-E61D-45F9-A4D3-B61176AE5702}" type="presOf" srcId="{9260EA4E-A442-409A-B2C5-B52FD5B8F546}" destId="{572AA194-4270-4538-BEB7-057C06DF7DB2}" srcOrd="0" destOrd="0" presId="urn:microsoft.com/office/officeart/2005/8/layout/vList2"/>
    <dgm:cxn modelId="{4CA4F6F6-BD99-40EA-B017-AF0966BA1856}" srcId="{4E1D3D81-AEA8-4281-B143-219F3E37BDCB}" destId="{CFE5B026-984B-42F7-BBB2-C8BFF1A4DA66}" srcOrd="0" destOrd="0" parTransId="{2F13646E-15BB-4402-B880-3AB702F2A9DA}" sibTransId="{C5AFE984-C55C-4430-8548-8B24D1D84498}"/>
    <dgm:cxn modelId="{10A1FE17-9FC0-48C3-9846-AB893B6E0490}" type="presParOf" srcId="{D10791FA-C22F-4563-9DDD-389D9DF0FC9C}" destId="{2FD81582-981D-4F70-8CB2-A4CC9B2AC699}" srcOrd="0" destOrd="0" presId="urn:microsoft.com/office/officeart/2005/8/layout/vList2"/>
    <dgm:cxn modelId="{FA494847-258F-44E2-ADE1-FF609B8A4D46}" type="presParOf" srcId="{D10791FA-C22F-4563-9DDD-389D9DF0FC9C}" destId="{440A62F7-2B29-43DD-82D2-F50FE9855226}" srcOrd="1" destOrd="0" presId="urn:microsoft.com/office/officeart/2005/8/layout/vList2"/>
    <dgm:cxn modelId="{CC4A3674-8008-493E-BAA2-7B6D2E7ACECF}" type="presParOf" srcId="{D10791FA-C22F-4563-9DDD-389D9DF0FC9C}" destId="{E7C3B11F-2BDA-4262-8123-8B39120ACBD5}" srcOrd="2" destOrd="0" presId="urn:microsoft.com/office/officeart/2005/8/layout/vList2"/>
    <dgm:cxn modelId="{6EC832D4-CD25-43A0-B69D-8EC583920CAF}" type="presParOf" srcId="{D10791FA-C22F-4563-9DDD-389D9DF0FC9C}" destId="{572AA194-4270-4538-BEB7-057C06DF7DB2}" srcOrd="3" destOrd="0" presId="urn:microsoft.com/office/officeart/2005/8/layout/vList2"/>
    <dgm:cxn modelId="{E497DB67-53B8-47A7-A327-9F2E48942D8E}" type="presParOf" srcId="{D10791FA-C22F-4563-9DDD-389D9DF0FC9C}" destId="{D7121D9B-9450-4EC0-83B4-C8ED480FE83D}" srcOrd="4" destOrd="0" presId="urn:microsoft.com/office/officeart/2005/8/layout/vList2"/>
    <dgm:cxn modelId="{02169701-A602-45E7-ACD8-48A6CF418E80}" type="presParOf" srcId="{D10791FA-C22F-4563-9DDD-389D9DF0FC9C}" destId="{AC5ACCE2-3FFA-4DBE-843C-106AA76030E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F2117E-66D6-4202-80F8-A419ECE1C1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41E83CBE-25E9-42C8-A505-570A31694B56}">
      <dgm:prSet/>
      <dgm:spPr/>
      <dgm:t>
        <a:bodyPr/>
        <a:lstStyle/>
        <a:p>
          <a:r>
            <a:rPr lang="es-ES"/>
            <a:t>Matriz de auditoría.</a:t>
          </a:r>
        </a:p>
      </dgm:t>
    </dgm:pt>
    <dgm:pt modelId="{B84B0879-A6BD-4F21-98B0-B4D79128AC0F}" type="parTrans" cxnId="{A4CB8F8A-F829-406C-9CE4-C302D92B45A1}">
      <dgm:prSet/>
      <dgm:spPr/>
      <dgm:t>
        <a:bodyPr/>
        <a:lstStyle/>
        <a:p>
          <a:endParaRPr lang="es-ES"/>
        </a:p>
      </dgm:t>
    </dgm:pt>
    <dgm:pt modelId="{5033971A-2128-4BF8-9479-489DA0927F68}" type="sibTrans" cxnId="{A4CB8F8A-F829-406C-9CE4-C302D92B45A1}">
      <dgm:prSet/>
      <dgm:spPr/>
      <dgm:t>
        <a:bodyPr/>
        <a:lstStyle/>
        <a:p>
          <a:endParaRPr lang="es-ES"/>
        </a:p>
      </dgm:t>
    </dgm:pt>
    <dgm:pt modelId="{C6CF8239-6AF0-4FC7-8306-528E4D8C9D2C}">
      <dgm:prSet/>
      <dgm:spPr/>
      <dgm:t>
        <a:bodyPr/>
        <a:lstStyle/>
        <a:p>
          <a:r>
            <a:rPr lang="es-ES"/>
            <a:t>Organiza los datos de auditoría, mostrando la relación entre criterios, evidencia, hallazgos y acciones, facilitando la comparación, priorización y seguimiento de mejoras en el sistema de gestión de calidad.</a:t>
          </a:r>
        </a:p>
      </dgm:t>
    </dgm:pt>
    <dgm:pt modelId="{ADC478C0-B434-4892-B62F-9D962410AC7C}" type="parTrans" cxnId="{25154939-3824-4FFA-B35A-6468E42C4EAD}">
      <dgm:prSet/>
      <dgm:spPr/>
      <dgm:t>
        <a:bodyPr/>
        <a:lstStyle/>
        <a:p>
          <a:endParaRPr lang="es-ES"/>
        </a:p>
      </dgm:t>
    </dgm:pt>
    <dgm:pt modelId="{F88855A5-98EB-4184-9B9C-4DAC676AC935}" type="sibTrans" cxnId="{25154939-3824-4FFA-B35A-6468E42C4EAD}">
      <dgm:prSet/>
      <dgm:spPr/>
      <dgm:t>
        <a:bodyPr/>
        <a:lstStyle/>
        <a:p>
          <a:endParaRPr lang="es-ES"/>
        </a:p>
      </dgm:t>
    </dgm:pt>
    <dgm:pt modelId="{10C629EB-39E1-449B-AA50-20F1F2E1DED8}">
      <dgm:prSet/>
      <dgm:spPr/>
      <dgm:t>
        <a:bodyPr/>
        <a:lstStyle/>
        <a:p>
          <a:r>
            <a:rPr lang="es-ES"/>
            <a:t>Informe de auditoría</a:t>
          </a:r>
        </a:p>
      </dgm:t>
    </dgm:pt>
    <dgm:pt modelId="{B6555EFA-9ADA-46D3-BBE4-17A99BA3C549}" type="parTrans" cxnId="{AB8D1466-560B-4C6D-89E2-482BD1CB7C8B}">
      <dgm:prSet/>
      <dgm:spPr/>
      <dgm:t>
        <a:bodyPr/>
        <a:lstStyle/>
        <a:p>
          <a:endParaRPr lang="es-ES"/>
        </a:p>
      </dgm:t>
    </dgm:pt>
    <dgm:pt modelId="{EDFEBF19-69A2-4A38-A7E1-FDA3BB993928}" type="sibTrans" cxnId="{AB8D1466-560B-4C6D-89E2-482BD1CB7C8B}">
      <dgm:prSet/>
      <dgm:spPr/>
      <dgm:t>
        <a:bodyPr/>
        <a:lstStyle/>
        <a:p>
          <a:endParaRPr lang="es-ES"/>
        </a:p>
      </dgm:t>
    </dgm:pt>
    <dgm:pt modelId="{40CC24EC-0C20-4728-849B-81B180D50572}">
      <dgm:prSet/>
      <dgm:spPr/>
      <dgm:t>
        <a:bodyPr/>
        <a:lstStyle/>
        <a:p>
          <a:r>
            <a:rPr lang="es-ES"/>
            <a:t>Documento formal que comunica el proceso, resultados y conclusiones de una auditoría, permitiendo registrar objetivamente los hallazgos y respaldar la toma de decisiones y acciones de mejora.</a:t>
          </a:r>
        </a:p>
      </dgm:t>
    </dgm:pt>
    <dgm:pt modelId="{1DFC9425-1912-405D-B514-193D977DF0CE}" type="parTrans" cxnId="{48FD9C19-169E-44B9-B99A-DED9B3DD1E5B}">
      <dgm:prSet/>
      <dgm:spPr/>
      <dgm:t>
        <a:bodyPr/>
        <a:lstStyle/>
        <a:p>
          <a:endParaRPr lang="es-ES"/>
        </a:p>
      </dgm:t>
    </dgm:pt>
    <dgm:pt modelId="{285EAAA2-E08D-4789-A12C-506AB72EE62B}" type="sibTrans" cxnId="{48FD9C19-169E-44B9-B99A-DED9B3DD1E5B}">
      <dgm:prSet/>
      <dgm:spPr/>
      <dgm:t>
        <a:bodyPr/>
        <a:lstStyle/>
        <a:p>
          <a:endParaRPr lang="es-ES"/>
        </a:p>
      </dgm:t>
    </dgm:pt>
    <dgm:pt modelId="{23ECCA88-D9D6-4D64-BAC8-97029B9F4261}">
      <dgm:prSet/>
      <dgm:spPr/>
      <dgm:t>
        <a:bodyPr/>
        <a:lstStyle/>
        <a:p>
          <a:r>
            <a:rPr lang="es-ES"/>
            <a:t>Software de gestión [</a:t>
          </a:r>
          <a:r>
            <a:rPr lang="es-ES">
              <a:hlinkClick xmlns:r="http://schemas.openxmlformats.org/officeDocument/2006/relationships" r:id="rId1"/>
            </a:rPr>
            <a:t>ISOTools</a:t>
          </a:r>
          <a:r>
            <a:rPr lang="es-ES"/>
            <a:t>]</a:t>
          </a:r>
        </a:p>
      </dgm:t>
    </dgm:pt>
    <dgm:pt modelId="{C37BF49F-08CF-40D1-97CF-CCD294111DD5}" type="parTrans" cxnId="{A67707CB-8F92-40A5-B174-17B5AA5FF79F}">
      <dgm:prSet/>
      <dgm:spPr/>
      <dgm:t>
        <a:bodyPr/>
        <a:lstStyle/>
        <a:p>
          <a:endParaRPr lang="es-ES"/>
        </a:p>
      </dgm:t>
    </dgm:pt>
    <dgm:pt modelId="{872685C5-6347-46F2-9B55-79AAA5916A78}" type="sibTrans" cxnId="{A67707CB-8F92-40A5-B174-17B5AA5FF79F}">
      <dgm:prSet/>
      <dgm:spPr/>
      <dgm:t>
        <a:bodyPr/>
        <a:lstStyle/>
        <a:p>
          <a:endParaRPr lang="es-ES"/>
        </a:p>
      </dgm:t>
    </dgm:pt>
    <dgm:pt modelId="{902D47AE-BB91-48BE-B845-DD38537164F1}" type="pres">
      <dgm:prSet presAssocID="{75F2117E-66D6-4202-80F8-A419ECE1C187}" presName="linear" presStyleCnt="0">
        <dgm:presLayoutVars>
          <dgm:animLvl val="lvl"/>
          <dgm:resizeHandles val="exact"/>
        </dgm:presLayoutVars>
      </dgm:prSet>
      <dgm:spPr/>
    </dgm:pt>
    <dgm:pt modelId="{A99D4F3E-4CC0-48C2-8A56-A6531E4DDC94}" type="pres">
      <dgm:prSet presAssocID="{41E83CBE-25E9-42C8-A505-570A31694B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1029F8-561C-4E60-87A4-68E7C4E15202}" type="pres">
      <dgm:prSet presAssocID="{41E83CBE-25E9-42C8-A505-570A31694B56}" presName="childText" presStyleLbl="revTx" presStyleIdx="0" presStyleCnt="2">
        <dgm:presLayoutVars>
          <dgm:bulletEnabled val="1"/>
        </dgm:presLayoutVars>
      </dgm:prSet>
      <dgm:spPr/>
    </dgm:pt>
    <dgm:pt modelId="{7446BCCE-0735-464C-A3B5-4C17F875AA35}" type="pres">
      <dgm:prSet presAssocID="{10C629EB-39E1-449B-AA50-20F1F2E1DE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F38E4A-5ACF-4370-8ADE-3C3A8F0AA8AD}" type="pres">
      <dgm:prSet presAssocID="{10C629EB-39E1-449B-AA50-20F1F2E1DED8}" presName="childText" presStyleLbl="revTx" presStyleIdx="1" presStyleCnt="2">
        <dgm:presLayoutVars>
          <dgm:bulletEnabled val="1"/>
        </dgm:presLayoutVars>
      </dgm:prSet>
      <dgm:spPr/>
    </dgm:pt>
    <dgm:pt modelId="{3E23D2B8-27B6-401F-BC5B-F5BD124B3396}" type="pres">
      <dgm:prSet presAssocID="{23ECCA88-D9D6-4D64-BAC8-97029B9F42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FD9C19-169E-44B9-B99A-DED9B3DD1E5B}" srcId="{10C629EB-39E1-449B-AA50-20F1F2E1DED8}" destId="{40CC24EC-0C20-4728-849B-81B180D50572}" srcOrd="0" destOrd="0" parTransId="{1DFC9425-1912-405D-B514-193D977DF0CE}" sibTransId="{285EAAA2-E08D-4789-A12C-506AB72EE62B}"/>
    <dgm:cxn modelId="{25154939-3824-4FFA-B35A-6468E42C4EAD}" srcId="{41E83CBE-25E9-42C8-A505-570A31694B56}" destId="{C6CF8239-6AF0-4FC7-8306-528E4D8C9D2C}" srcOrd="0" destOrd="0" parTransId="{ADC478C0-B434-4892-B62F-9D962410AC7C}" sibTransId="{F88855A5-98EB-4184-9B9C-4DAC676AC935}"/>
    <dgm:cxn modelId="{AB8D1466-560B-4C6D-89E2-482BD1CB7C8B}" srcId="{75F2117E-66D6-4202-80F8-A419ECE1C187}" destId="{10C629EB-39E1-449B-AA50-20F1F2E1DED8}" srcOrd="1" destOrd="0" parTransId="{B6555EFA-9ADA-46D3-BBE4-17A99BA3C549}" sibTransId="{EDFEBF19-69A2-4A38-A7E1-FDA3BB993928}"/>
    <dgm:cxn modelId="{18B2EC4E-0FA9-4F96-815B-303335140A60}" type="presOf" srcId="{10C629EB-39E1-449B-AA50-20F1F2E1DED8}" destId="{7446BCCE-0735-464C-A3B5-4C17F875AA35}" srcOrd="0" destOrd="0" presId="urn:microsoft.com/office/officeart/2005/8/layout/vList2"/>
    <dgm:cxn modelId="{BE1FB77C-2AC2-4440-8A2F-16F5E978C446}" type="presOf" srcId="{75F2117E-66D6-4202-80F8-A419ECE1C187}" destId="{902D47AE-BB91-48BE-B845-DD38537164F1}" srcOrd="0" destOrd="0" presId="urn:microsoft.com/office/officeart/2005/8/layout/vList2"/>
    <dgm:cxn modelId="{3D750180-15BA-400E-9C85-48637A4D49FD}" type="presOf" srcId="{40CC24EC-0C20-4728-849B-81B180D50572}" destId="{15F38E4A-5ACF-4370-8ADE-3C3A8F0AA8AD}" srcOrd="0" destOrd="0" presId="urn:microsoft.com/office/officeart/2005/8/layout/vList2"/>
    <dgm:cxn modelId="{A4CB8F8A-F829-406C-9CE4-C302D92B45A1}" srcId="{75F2117E-66D6-4202-80F8-A419ECE1C187}" destId="{41E83CBE-25E9-42C8-A505-570A31694B56}" srcOrd="0" destOrd="0" parTransId="{B84B0879-A6BD-4F21-98B0-B4D79128AC0F}" sibTransId="{5033971A-2128-4BF8-9479-489DA0927F68}"/>
    <dgm:cxn modelId="{7C1D5A8B-FD3F-4E8B-BA0E-378E0348D6D1}" type="presOf" srcId="{C6CF8239-6AF0-4FC7-8306-528E4D8C9D2C}" destId="{F01029F8-561C-4E60-87A4-68E7C4E15202}" srcOrd="0" destOrd="0" presId="urn:microsoft.com/office/officeart/2005/8/layout/vList2"/>
    <dgm:cxn modelId="{A67707CB-8F92-40A5-B174-17B5AA5FF79F}" srcId="{75F2117E-66D6-4202-80F8-A419ECE1C187}" destId="{23ECCA88-D9D6-4D64-BAC8-97029B9F4261}" srcOrd="2" destOrd="0" parTransId="{C37BF49F-08CF-40D1-97CF-CCD294111DD5}" sibTransId="{872685C5-6347-46F2-9B55-79AAA5916A78}"/>
    <dgm:cxn modelId="{194782D2-CBA9-404E-9837-5B23BBAD7D21}" type="presOf" srcId="{23ECCA88-D9D6-4D64-BAC8-97029B9F4261}" destId="{3E23D2B8-27B6-401F-BC5B-F5BD124B3396}" srcOrd="0" destOrd="0" presId="urn:microsoft.com/office/officeart/2005/8/layout/vList2"/>
    <dgm:cxn modelId="{CA3BEFF7-C559-4B0C-A7AE-B471188C6F6B}" type="presOf" srcId="{41E83CBE-25E9-42C8-A505-570A31694B56}" destId="{A99D4F3E-4CC0-48C2-8A56-A6531E4DDC94}" srcOrd="0" destOrd="0" presId="urn:microsoft.com/office/officeart/2005/8/layout/vList2"/>
    <dgm:cxn modelId="{D9CF0577-EF43-40A0-8296-0BC78315FFAA}" type="presParOf" srcId="{902D47AE-BB91-48BE-B845-DD38537164F1}" destId="{A99D4F3E-4CC0-48C2-8A56-A6531E4DDC94}" srcOrd="0" destOrd="0" presId="urn:microsoft.com/office/officeart/2005/8/layout/vList2"/>
    <dgm:cxn modelId="{E8A60737-5B11-4953-8420-E4CB215A9166}" type="presParOf" srcId="{902D47AE-BB91-48BE-B845-DD38537164F1}" destId="{F01029F8-561C-4E60-87A4-68E7C4E15202}" srcOrd="1" destOrd="0" presId="urn:microsoft.com/office/officeart/2005/8/layout/vList2"/>
    <dgm:cxn modelId="{18A08CC6-2CD9-462E-BEB8-D61CBE646C64}" type="presParOf" srcId="{902D47AE-BB91-48BE-B845-DD38537164F1}" destId="{7446BCCE-0735-464C-A3B5-4C17F875AA35}" srcOrd="2" destOrd="0" presId="urn:microsoft.com/office/officeart/2005/8/layout/vList2"/>
    <dgm:cxn modelId="{1BF07387-964E-48AA-A565-98F51C92BCB1}" type="presParOf" srcId="{902D47AE-BB91-48BE-B845-DD38537164F1}" destId="{15F38E4A-5ACF-4370-8ADE-3C3A8F0AA8AD}" srcOrd="3" destOrd="0" presId="urn:microsoft.com/office/officeart/2005/8/layout/vList2"/>
    <dgm:cxn modelId="{3E3C3F5A-B600-4884-8F17-85B9AB3D0414}" type="presParOf" srcId="{902D47AE-BB91-48BE-B845-DD38537164F1}" destId="{3E23D2B8-27B6-401F-BC5B-F5BD124B33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777BF-1064-4DAB-96ED-F4B810040C6E}">
      <dsp:nvSpPr>
        <dsp:cNvPr id="0" name=""/>
        <dsp:cNvSpPr/>
      </dsp:nvSpPr>
      <dsp:spPr>
        <a:xfrm>
          <a:off x="0" y="27648"/>
          <a:ext cx="10972799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Interna</a:t>
          </a:r>
        </a:p>
      </dsp:txBody>
      <dsp:txXfrm>
        <a:off x="33127" y="60775"/>
        <a:ext cx="10906545" cy="612346"/>
      </dsp:txXfrm>
    </dsp:sp>
    <dsp:sp modelId="{50144AA7-0E3B-4E99-B4C0-BD77C3377333}">
      <dsp:nvSpPr>
        <dsp:cNvPr id="0" name=""/>
        <dsp:cNvSpPr/>
      </dsp:nvSpPr>
      <dsp:spPr>
        <a:xfrm>
          <a:off x="0" y="706248"/>
          <a:ext cx="1097279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/>
            <a:t>Realizadas por personal dentro de la organización del proyecto</a:t>
          </a:r>
        </a:p>
      </dsp:txBody>
      <dsp:txXfrm>
        <a:off x="0" y="706248"/>
        <a:ext cx="10972799" cy="480240"/>
      </dsp:txXfrm>
    </dsp:sp>
    <dsp:sp modelId="{D958F947-0970-48AC-AE86-39C731FC8ABB}">
      <dsp:nvSpPr>
        <dsp:cNvPr id="0" name=""/>
        <dsp:cNvSpPr/>
      </dsp:nvSpPr>
      <dsp:spPr>
        <a:xfrm>
          <a:off x="0" y="1186488"/>
          <a:ext cx="10972799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Externa</a:t>
          </a:r>
        </a:p>
      </dsp:txBody>
      <dsp:txXfrm>
        <a:off x="33127" y="1219615"/>
        <a:ext cx="10906545" cy="612346"/>
      </dsp:txXfrm>
    </dsp:sp>
    <dsp:sp modelId="{76B06212-AF70-4A6C-B8B3-724F513089EF}">
      <dsp:nvSpPr>
        <dsp:cNvPr id="0" name=""/>
        <dsp:cNvSpPr/>
      </dsp:nvSpPr>
      <dsp:spPr>
        <a:xfrm>
          <a:off x="0" y="1865088"/>
          <a:ext cx="1097279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/>
            <a:t>Realizadas por auditores externos independientes</a:t>
          </a:r>
        </a:p>
      </dsp:txBody>
      <dsp:txXfrm>
        <a:off x="0" y="1865088"/>
        <a:ext cx="10972799" cy="480240"/>
      </dsp:txXfrm>
    </dsp:sp>
    <dsp:sp modelId="{133CF611-1A66-45FE-B0FE-9E73A3F5DFE7}">
      <dsp:nvSpPr>
        <dsp:cNvPr id="0" name=""/>
        <dsp:cNvSpPr/>
      </dsp:nvSpPr>
      <dsp:spPr>
        <a:xfrm>
          <a:off x="0" y="2345328"/>
          <a:ext cx="10972799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De certificación o tercera parte</a:t>
          </a:r>
        </a:p>
      </dsp:txBody>
      <dsp:txXfrm>
        <a:off x="33127" y="2378455"/>
        <a:ext cx="10906545" cy="612346"/>
      </dsp:txXfrm>
    </dsp:sp>
    <dsp:sp modelId="{2E889BBA-DDBA-4470-AFA3-5092E1F53FF5}">
      <dsp:nvSpPr>
        <dsp:cNvPr id="0" name=""/>
        <dsp:cNvSpPr/>
      </dsp:nvSpPr>
      <dsp:spPr>
        <a:xfrm>
          <a:off x="0" y="3023927"/>
          <a:ext cx="1097279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/>
            <a:t>Realizadas por organismos de certificación</a:t>
          </a:r>
        </a:p>
      </dsp:txBody>
      <dsp:txXfrm>
        <a:off x="0" y="3023927"/>
        <a:ext cx="10972799" cy="48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DBA3-06E1-4C53-8DF2-A3489CBCB0B8}">
      <dsp:nvSpPr>
        <dsp:cNvPr id="0" name=""/>
        <dsp:cNvSpPr/>
      </dsp:nvSpPr>
      <dsp:spPr>
        <a:xfrm>
          <a:off x="5357" y="559312"/>
          <a:ext cx="1993106" cy="797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Planificación</a:t>
          </a:r>
        </a:p>
      </dsp:txBody>
      <dsp:txXfrm>
        <a:off x="403978" y="559312"/>
        <a:ext cx="1195864" cy="797242"/>
      </dsp:txXfrm>
    </dsp:sp>
    <dsp:sp modelId="{5EF47F6A-3D9A-4229-AB95-17F401831CEC}">
      <dsp:nvSpPr>
        <dsp:cNvPr id="0" name=""/>
        <dsp:cNvSpPr/>
      </dsp:nvSpPr>
      <dsp:spPr>
        <a:xfrm>
          <a:off x="1799153" y="559312"/>
          <a:ext cx="1993106" cy="797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Preparación</a:t>
          </a:r>
        </a:p>
      </dsp:txBody>
      <dsp:txXfrm>
        <a:off x="2197774" y="559312"/>
        <a:ext cx="1195864" cy="797242"/>
      </dsp:txXfrm>
    </dsp:sp>
    <dsp:sp modelId="{DAE0845D-D773-453B-A51A-721F8D3796C0}">
      <dsp:nvSpPr>
        <dsp:cNvPr id="0" name=""/>
        <dsp:cNvSpPr/>
      </dsp:nvSpPr>
      <dsp:spPr>
        <a:xfrm>
          <a:off x="3592949" y="559312"/>
          <a:ext cx="1993106" cy="797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Ejecución de la auditoría</a:t>
          </a:r>
        </a:p>
      </dsp:txBody>
      <dsp:txXfrm>
        <a:off x="3991570" y="559312"/>
        <a:ext cx="1195864" cy="797242"/>
      </dsp:txXfrm>
    </dsp:sp>
    <dsp:sp modelId="{4124EF56-F89B-4A3A-B3DF-EBD8984513CF}">
      <dsp:nvSpPr>
        <dsp:cNvPr id="0" name=""/>
        <dsp:cNvSpPr/>
      </dsp:nvSpPr>
      <dsp:spPr>
        <a:xfrm>
          <a:off x="5386744" y="559312"/>
          <a:ext cx="1993106" cy="797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Análisis de hallazgos</a:t>
          </a:r>
        </a:p>
      </dsp:txBody>
      <dsp:txXfrm>
        <a:off x="5785365" y="559312"/>
        <a:ext cx="1195864" cy="797242"/>
      </dsp:txXfrm>
    </dsp:sp>
    <dsp:sp modelId="{E8F5FCA6-89EF-4FA9-B8AB-9906C6DE9EFB}">
      <dsp:nvSpPr>
        <dsp:cNvPr id="0" name=""/>
        <dsp:cNvSpPr/>
      </dsp:nvSpPr>
      <dsp:spPr>
        <a:xfrm>
          <a:off x="7180540" y="559312"/>
          <a:ext cx="1993106" cy="797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Informe final</a:t>
          </a:r>
        </a:p>
      </dsp:txBody>
      <dsp:txXfrm>
        <a:off x="7579161" y="559312"/>
        <a:ext cx="1195864" cy="797242"/>
      </dsp:txXfrm>
    </dsp:sp>
    <dsp:sp modelId="{64110EE2-55BC-45F4-943A-DF55D55D0F19}">
      <dsp:nvSpPr>
        <dsp:cNvPr id="0" name=""/>
        <dsp:cNvSpPr/>
      </dsp:nvSpPr>
      <dsp:spPr>
        <a:xfrm>
          <a:off x="8974335" y="559312"/>
          <a:ext cx="1993106" cy="797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Seguimiento</a:t>
          </a:r>
        </a:p>
      </dsp:txBody>
      <dsp:txXfrm>
        <a:off x="9372956" y="559312"/>
        <a:ext cx="1195864" cy="797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81582-981D-4F70-8CB2-A4CC9B2AC699}">
      <dsp:nvSpPr>
        <dsp:cNvPr id="0" name=""/>
        <dsp:cNvSpPr/>
      </dsp:nvSpPr>
      <dsp:spPr>
        <a:xfrm>
          <a:off x="0" y="15651"/>
          <a:ext cx="10972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Lista de Verificación (</a:t>
          </a:r>
          <a:r>
            <a:rPr lang="es-ES" sz="3100" i="1" kern="1200"/>
            <a:t>checklist</a:t>
          </a:r>
          <a:r>
            <a:rPr lang="es-ES" sz="3100" kern="1200"/>
            <a:t>).</a:t>
          </a:r>
        </a:p>
      </dsp:txBody>
      <dsp:txXfrm>
        <a:off x="35411" y="51062"/>
        <a:ext cx="10901978" cy="654577"/>
      </dsp:txXfrm>
    </dsp:sp>
    <dsp:sp modelId="{440A62F7-2B29-43DD-82D2-F50FE9855226}">
      <dsp:nvSpPr>
        <dsp:cNvPr id="0" name=""/>
        <dsp:cNvSpPr/>
      </dsp:nvSpPr>
      <dsp:spPr>
        <a:xfrm>
          <a:off x="0" y="741051"/>
          <a:ext cx="10972800" cy="7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kern="1200"/>
            <a:t>Incluye todas las políticas, procesos y procedimientos relevantes del proyecto y la organización.</a:t>
          </a:r>
        </a:p>
      </dsp:txBody>
      <dsp:txXfrm>
        <a:off x="0" y="741051"/>
        <a:ext cx="10972800" cy="705869"/>
      </dsp:txXfrm>
    </dsp:sp>
    <dsp:sp modelId="{E7C3B11F-2BDA-4262-8123-8B39120ACBD5}">
      <dsp:nvSpPr>
        <dsp:cNvPr id="0" name=""/>
        <dsp:cNvSpPr/>
      </dsp:nvSpPr>
      <dsp:spPr>
        <a:xfrm>
          <a:off x="0" y="1446920"/>
          <a:ext cx="10972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Entrevistas estructuradas.</a:t>
          </a:r>
        </a:p>
      </dsp:txBody>
      <dsp:txXfrm>
        <a:off x="35411" y="1482331"/>
        <a:ext cx="10901978" cy="654577"/>
      </dsp:txXfrm>
    </dsp:sp>
    <dsp:sp modelId="{572AA194-4270-4538-BEB7-057C06DF7DB2}">
      <dsp:nvSpPr>
        <dsp:cNvPr id="0" name=""/>
        <dsp:cNvSpPr/>
      </dsp:nvSpPr>
      <dsp:spPr>
        <a:xfrm>
          <a:off x="0" y="2172320"/>
          <a:ext cx="10972800" cy="7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kern="1200"/>
            <a:t>Revisión de cómo se están implementando las prácticas, identificar diferencias y recopilar información sobre posibles áreas de mejora. </a:t>
          </a:r>
        </a:p>
      </dsp:txBody>
      <dsp:txXfrm>
        <a:off x="0" y="2172320"/>
        <a:ext cx="10972800" cy="705869"/>
      </dsp:txXfrm>
    </dsp:sp>
    <dsp:sp modelId="{D7121D9B-9450-4EC0-83B4-C8ED480FE83D}">
      <dsp:nvSpPr>
        <dsp:cNvPr id="0" name=""/>
        <dsp:cNvSpPr/>
      </dsp:nvSpPr>
      <dsp:spPr>
        <a:xfrm>
          <a:off x="0" y="2878190"/>
          <a:ext cx="10972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Revisión de documentos.</a:t>
          </a:r>
        </a:p>
      </dsp:txBody>
      <dsp:txXfrm>
        <a:off x="35411" y="2913601"/>
        <a:ext cx="10901978" cy="654577"/>
      </dsp:txXfrm>
    </dsp:sp>
    <dsp:sp modelId="{AC5ACCE2-3FFA-4DBE-843C-106AA76030EA}">
      <dsp:nvSpPr>
        <dsp:cNvPr id="0" name=""/>
        <dsp:cNvSpPr/>
      </dsp:nvSpPr>
      <dsp:spPr>
        <a:xfrm>
          <a:off x="0" y="3603591"/>
          <a:ext cx="10972800" cy="70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kern="1200"/>
            <a:t>Examinar documentos relacionados con el proyecto y la calidad, como planes de gestión de calidad o informes de progreso.</a:t>
          </a:r>
        </a:p>
      </dsp:txBody>
      <dsp:txXfrm>
        <a:off x="0" y="3603591"/>
        <a:ext cx="10972800" cy="705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D4F3E-4CC0-48C2-8A56-A6531E4DDC94}">
      <dsp:nvSpPr>
        <dsp:cNvPr id="0" name=""/>
        <dsp:cNvSpPr/>
      </dsp:nvSpPr>
      <dsp:spPr>
        <a:xfrm>
          <a:off x="0" y="47736"/>
          <a:ext cx="10972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Matriz de auditoría.</a:t>
          </a:r>
        </a:p>
      </dsp:txBody>
      <dsp:txXfrm>
        <a:off x="35411" y="83147"/>
        <a:ext cx="10901978" cy="654577"/>
      </dsp:txXfrm>
    </dsp:sp>
    <dsp:sp modelId="{F01029F8-561C-4E60-87A4-68E7C4E15202}">
      <dsp:nvSpPr>
        <dsp:cNvPr id="0" name=""/>
        <dsp:cNvSpPr/>
      </dsp:nvSpPr>
      <dsp:spPr>
        <a:xfrm>
          <a:off x="0" y="773136"/>
          <a:ext cx="10972800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kern="1200"/>
            <a:t>Organiza los datos de auditoría, mostrando la relación entre criterios, evidencia, hallazgos y acciones, facilitando la comparación, priorización y seguimiento de mejoras en el sistema de gestión de calidad.</a:t>
          </a:r>
        </a:p>
      </dsp:txBody>
      <dsp:txXfrm>
        <a:off x="0" y="773136"/>
        <a:ext cx="10972800" cy="1026720"/>
      </dsp:txXfrm>
    </dsp:sp>
    <dsp:sp modelId="{7446BCCE-0735-464C-A3B5-4C17F875AA35}">
      <dsp:nvSpPr>
        <dsp:cNvPr id="0" name=""/>
        <dsp:cNvSpPr/>
      </dsp:nvSpPr>
      <dsp:spPr>
        <a:xfrm>
          <a:off x="0" y="1799856"/>
          <a:ext cx="10972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Informe de auditoría</a:t>
          </a:r>
        </a:p>
      </dsp:txBody>
      <dsp:txXfrm>
        <a:off x="35411" y="1835267"/>
        <a:ext cx="10901978" cy="654577"/>
      </dsp:txXfrm>
    </dsp:sp>
    <dsp:sp modelId="{15F38E4A-5ACF-4370-8ADE-3C3A8F0AA8AD}">
      <dsp:nvSpPr>
        <dsp:cNvPr id="0" name=""/>
        <dsp:cNvSpPr/>
      </dsp:nvSpPr>
      <dsp:spPr>
        <a:xfrm>
          <a:off x="0" y="2525256"/>
          <a:ext cx="10972800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400" kern="1200"/>
            <a:t>Documento formal que comunica el proceso, resultados y conclusiones de una auditoría, permitiendo registrar objetivamente los hallazgos y respaldar la toma de decisiones y acciones de mejora.</a:t>
          </a:r>
        </a:p>
      </dsp:txBody>
      <dsp:txXfrm>
        <a:off x="0" y="2525256"/>
        <a:ext cx="10972800" cy="1026720"/>
      </dsp:txXfrm>
    </dsp:sp>
    <dsp:sp modelId="{3E23D2B8-27B6-401F-BC5B-F5BD124B3396}">
      <dsp:nvSpPr>
        <dsp:cNvPr id="0" name=""/>
        <dsp:cNvSpPr/>
      </dsp:nvSpPr>
      <dsp:spPr>
        <a:xfrm>
          <a:off x="0" y="3551976"/>
          <a:ext cx="10972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Software de gestión [</a:t>
          </a:r>
          <a:r>
            <a:rPr lang="es-ES" sz="3100" kern="1200">
              <a:hlinkClick xmlns:r="http://schemas.openxmlformats.org/officeDocument/2006/relationships" r:id="rId1"/>
            </a:rPr>
            <a:t>ISOTools</a:t>
          </a:r>
          <a:r>
            <a:rPr lang="es-ES" sz="3100" kern="1200"/>
            <a:t>]</a:t>
          </a:r>
        </a:p>
      </dsp:txBody>
      <dsp:txXfrm>
        <a:off x="35411" y="3587387"/>
        <a:ext cx="10901978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E80E-9D4A-458A-9A94-160EFD731615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D03F-4E6E-4B5E-B62A-11B5D6011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3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23 Rectángulo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24 Rectángulo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25 Rectángulo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26 Rectángulo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F43769EB-BECC-4B33-A9C8-AE898AC7B859}" type="datetime1">
              <a:rPr lang="es-ES" smtClean="0"/>
              <a:t>02/04/2024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428C-4E90-48AD-8450-D9D5E1CA2C37}" type="datetime1">
              <a:rPr lang="es-ES" smtClean="0"/>
              <a:t>02/04/2024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CD9-A0B4-42AE-BA72-7E2465B709F0}" type="datetime1">
              <a:rPr lang="es-ES" smtClean="0"/>
              <a:t>02/04/2024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7FD6-1F86-4194-95C3-A377B82B4A90}" type="datetime1">
              <a:rPr lang="es-ES" smtClean="0"/>
              <a:t>02/04/2024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8C4E-9456-47C4-B9A8-C9EAB85B2796}" type="datetime1">
              <a:rPr lang="es-ES" smtClean="0"/>
              <a:t>02/04/2024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01C6-A9E3-4D52-9E16-A24C8572056D}" type="datetime1">
              <a:rPr lang="es-ES" smtClean="0"/>
              <a:t>02/04/2024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0717EE-53BD-42F2-A25B-94853DC4B281}" type="datetime1">
              <a:rPr lang="es-ES" smtClean="0"/>
              <a:t>02/04/2024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E22A9891-82A6-478E-912C-2D4E8BE63895}" type="datetime1">
              <a:rPr lang="es-ES" smtClean="0"/>
              <a:t>02/04/2024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A834-33C4-4F0C-90D7-A2EF886099FD}" type="datetime1">
              <a:rPr lang="es-ES" smtClean="0"/>
              <a:t>02/04/2024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CA78-5698-4DCB-B336-1212B41A0C94}" type="datetime1">
              <a:rPr lang="es-ES" smtClean="0"/>
              <a:t>02/04/2024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38B5-E66B-4CF2-94FD-6BE3EEFBCFC2}" type="datetime1">
              <a:rPr lang="es-ES" smtClean="0"/>
              <a:t>02/04/2024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30 Rectángulo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31 Rectángulo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34 Rectángulo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35 Rectángulo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36 Rectángulo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37 Rectángulo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24052C4-B327-4E30-B19E-B4F3A170F60A}" type="datetime1">
              <a:rPr lang="es-ES" smtClean="0"/>
              <a:t>02/04/2024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CuadroTexto"/>
          <p:cNvSpPr txBox="1"/>
          <p:nvPr userDrawn="1"/>
        </p:nvSpPr>
        <p:spPr>
          <a:xfrm>
            <a:off x="0" y="381"/>
            <a:ext cx="753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>
                <a:solidFill>
                  <a:schemeClr val="bg1"/>
                </a:solidFill>
              </a:rPr>
              <a:t>Dirección  y  Planificación de Proyectos Informáticos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2" y="497504"/>
            <a:ext cx="323165" cy="60998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900" b="1">
                <a:solidFill>
                  <a:schemeClr val="bg1">
                    <a:lumMod val="50000"/>
                  </a:schemeClr>
                </a:solidFill>
              </a:rPr>
              <a:t>Escuela de Ingeniería Informática			Universidad de Oviedo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nor.com/certificacion/calidad/iso-900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&#191;Cu&#225;les%20son%20las%20mejores%20herramientas%20de%20auditor&#237;a%20de%20calidad%20para%20una%20peque&#241;a%20empresa?%20(2023b,%20septiembre%2027).%20www.linkedin.com.%20https://www.linkedin.com/advice/1/what-best-quality-audit-tools-small-business?lang=es&amp;originalSubdomain=es" TargetMode="External"/><Relationship Id="rId4" Type="http://schemas.openxmlformats.org/officeDocument/2006/relationships/hyperlink" Target="https://escuelaorigen.com/auditoria-de-calidad-tipo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7528" y="2996952"/>
            <a:ext cx="8458200" cy="730944"/>
          </a:xfrm>
        </p:spPr>
        <p:txBody>
          <a:bodyPr>
            <a:normAutofit/>
          </a:bodyPr>
          <a:lstStyle/>
          <a:p>
            <a:r>
              <a:rPr lang="es-ES" sz="2800"/>
              <a:t>Dirección y Planificación de Proyectos Informáticos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23392" y="3899938"/>
            <a:ext cx="6310808" cy="1079826"/>
          </a:xfrm>
        </p:spPr>
        <p:txBody>
          <a:bodyPr vert="horz" lIns="91440" tIns="45720" rIns="91440" bIns="45720" anchor="t">
            <a:normAutofit/>
          </a:bodyPr>
          <a:lstStyle/>
          <a:p>
            <a:pPr marL="63500"/>
            <a:endParaRPr lang="es-ES"/>
          </a:p>
          <a:p>
            <a:pPr marL="63500"/>
            <a:r>
              <a:rPr lang="es-ES" b="1"/>
              <a:t>Tema 8: Auditorías de calidad</a:t>
            </a:r>
          </a:p>
        </p:txBody>
      </p:sp>
      <p:pic>
        <p:nvPicPr>
          <p:cNvPr id="1026" name="Picture 2" descr="C:\Users\quelo\Documents\Universidad\Asignatures\Asig-Grado\Arquitectura del Software\Teorí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249908"/>
            <a:ext cx="2098839" cy="747045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2258" y="5313362"/>
            <a:ext cx="4241923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700">
                <a:solidFill>
                  <a:srgbClr val="7A88C1"/>
                </a:solidFill>
              </a:rPr>
              <a:t>Coral Izquierdo Muñiz, UO285240</a:t>
            </a:r>
          </a:p>
          <a:p>
            <a:r>
              <a:rPr lang="es-ES" sz="1700">
                <a:solidFill>
                  <a:srgbClr val="7A88C1"/>
                </a:solidFill>
              </a:rPr>
              <a:t>Israel Solís Iglesias, UO282162</a:t>
            </a:r>
          </a:p>
          <a:p>
            <a:r>
              <a:rPr lang="es-ES" sz="1700">
                <a:solidFill>
                  <a:srgbClr val="7A88C1"/>
                </a:solidFill>
              </a:rPr>
              <a:t>Omar Teixeira González, UO281847</a:t>
            </a:r>
          </a:p>
          <a:p>
            <a:r>
              <a:rPr lang="es-ES" sz="1700">
                <a:solidFill>
                  <a:srgbClr val="7A88C1"/>
                </a:solidFill>
              </a:rPr>
              <a:t>David Leszek Warzynski Abril, UO278968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335360" y="527336"/>
            <a:ext cx="1882815" cy="146150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sp>
        <p:nvSpPr>
          <p:cNvPr id="12" name="4 Cuadro de texto"/>
          <p:cNvSpPr txBox="1"/>
          <p:nvPr/>
        </p:nvSpPr>
        <p:spPr>
          <a:xfrm>
            <a:off x="11280576" y="151988"/>
            <a:ext cx="720080" cy="54070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ES" b="1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</a:t>
            </a:r>
            <a:endParaRPr lang="es-ES" sz="1000"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just"/>
            <a:r>
              <a:rPr lang="es-ES" sz="1100" b="1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Español</a:t>
            </a:r>
            <a:endParaRPr lang="es-ES" sz="1000"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1029" name="Picture 5" descr="G:\Mis Documentos\Documentos\Documentos de Trabajo\Universidad\Asignatures\Asig-Grado\Dirección y Planificación de Proyectos Informáticos\Logo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30" y="832704"/>
            <a:ext cx="2848248" cy="200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1CD63D-9C5C-0681-B0DF-BB31ED3D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4C7E739-26DF-1FE9-C7CC-20DF9DACF9FF}"/>
              </a:ext>
            </a:extLst>
          </p:cNvPr>
          <p:cNvSpPr txBox="1">
            <a:spLocks/>
          </p:cNvSpPr>
          <p:nvPr/>
        </p:nvSpPr>
        <p:spPr>
          <a:xfrm>
            <a:off x="627625" y="4496837"/>
            <a:ext cx="5760475" cy="561243"/>
          </a:xfrm>
          <a:prstGeom prst="rect">
            <a:avLst/>
          </a:prstGeom>
        </p:spPr>
        <p:txBody>
          <a:bodyPr vert="horz" lIns="91440" tIns="45720" rIns="91440" bIns="45720" anchor="t">
            <a:normAutofit fontScale="70000" lnSpcReduction="20000"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/>
            <a:endParaRPr lang="es-ES" b="1"/>
          </a:p>
          <a:p>
            <a:pPr marL="63500"/>
            <a:r>
              <a:rPr lang="es-ES" b="1">
                <a:solidFill>
                  <a:srgbClr val="7A88C1"/>
                </a:solidFill>
              </a:rPr>
              <a:t>Seminario 3 – Curso 2023/24</a:t>
            </a:r>
          </a:p>
        </p:txBody>
      </p:sp>
      <p:pic>
        <p:nvPicPr>
          <p:cNvPr id="8" name="Imagen 7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748739B1-1FF5-29E2-93E2-3E6E5E0C4F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050" y1="28750" x2="54750" y2="45450"/>
                        <a14:foregroundMark x1="54750" y1="45450" x2="52550" y2="60550"/>
                        <a14:foregroundMark x1="52550" y1="61850" x2="36100" y2="33500"/>
                        <a14:foregroundMark x1="36100" y1="33500" x2="67650" y2="31000"/>
                        <a14:foregroundMark x1="42600" y1="29050" x2="49200" y2="47100"/>
                        <a14:foregroundMark x1="49200" y1="47100" x2="59600" y2="50600"/>
                        <a14:foregroundMark x1="44200" y1="36150" x2="53200" y2="51250"/>
                        <a14:foregroundMark x1="41300" y1="28100" x2="49650" y2="45750"/>
                        <a14:foregroundMark x1="40050" y1="26200" x2="43250" y2="27450"/>
                        <a14:foregroundMark x1="47750" y1="50900" x2="51900" y2="49000"/>
                        <a14:foregroundMark x1="48400" y1="47400" x2="52250" y2="53800"/>
                        <a14:foregroundMark x1="51600" y1="48350" x2="52900" y2="53800"/>
                        <a14:foregroundMark x1="25250" y1="51550" x2="29100" y2="74350"/>
                        <a14:foregroundMark x1="72800" y1="26500" x2="74050" y2="25850"/>
                        <a14:foregroundMark x1="79850" y1="26500" x2="81150" y2="25550"/>
                        <a14:foregroundMark x1="85000" y1="26500" x2="86600" y2="25550"/>
                        <a14:foregroundMark x1="22700" y1="40000" x2="24950" y2="41900"/>
                        <a14:foregroundMark x1="24300" y1="37750" x2="28800" y2="393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19" y="3605054"/>
            <a:ext cx="3682424" cy="3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07B4-5BDC-1046-A9D5-BB08AAF8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1315"/>
            <a:ext cx="10972800" cy="1322439"/>
          </a:xfrm>
        </p:spPr>
        <p:txBody>
          <a:bodyPr/>
          <a:lstStyle/>
          <a:p>
            <a:r>
              <a:rPr lang="es-ES" sz="2400" dirty="0"/>
              <a:t>6. Proceso de una auditoría de calidad</a:t>
            </a:r>
            <a:br>
              <a:rPr lang="es-ES" dirty="0"/>
            </a:br>
            <a:r>
              <a:rPr lang="es-ES" dirty="0"/>
              <a:t>2. Preparación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96D180-2B9A-256C-04EF-AFA6CECA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9517AB6-727B-FA91-3D2C-61DA1DEE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3754"/>
            <a:ext cx="11306048" cy="432511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/>
              <a:t>Revisión de documentos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/>
              <a:t>Examinar documentos relevantes, como manuales de calidad, políticas y procedimientos, para comprender los requisitos y estándares aplicables.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Estándares de calidad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/>
              <a:t>Familiarizarse con los estándares de calidad pertinentes, como ISO 9001, para orientar la evaluación durante la auditoría.</a:t>
            </a: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89BA8B5-B223-BB10-96E9-3876036FEA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55" y="588401"/>
            <a:ext cx="1756693" cy="1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4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07B4-5BDC-1046-A9D5-BB08AAF8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1315"/>
            <a:ext cx="10972800" cy="1322439"/>
          </a:xfrm>
        </p:spPr>
        <p:txBody>
          <a:bodyPr/>
          <a:lstStyle/>
          <a:p>
            <a:r>
              <a:rPr lang="es-ES" sz="2400" dirty="0"/>
              <a:t>6. Proceso de una auditoría de calidad</a:t>
            </a:r>
            <a:br>
              <a:rPr lang="es-ES" dirty="0"/>
            </a:br>
            <a:r>
              <a:rPr lang="es-ES" dirty="0"/>
              <a:t>3. Ejecución de la auditoría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96D180-2B9A-256C-04EF-AFA6CECA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9517AB6-727B-FA91-3D2C-61DA1DEE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3754"/>
            <a:ext cx="11306048" cy="432511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/>
              <a:t>Recopilación de evidencia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/>
              <a:t>Obtener información y datos concretos mediante entrevistas, observación de procesos y revisión de registros para evaluar la conformidad con los estándares y requisitos establecidos.</a:t>
            </a:r>
          </a:p>
          <a:p>
            <a:pPr marL="402336" lvl="1" indent="0" algn="just">
              <a:lnSpc>
                <a:spcPct val="90000"/>
              </a:lnSpc>
              <a:buNone/>
            </a:pPr>
            <a:endParaRPr lang="es-ES" sz="2200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30F22BA-192D-24FF-3129-ECF4EEFE3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55" y="588401"/>
            <a:ext cx="1756693" cy="1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6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07B4-5BDC-1046-A9D5-BB08AAF8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1315"/>
            <a:ext cx="10972800" cy="1322439"/>
          </a:xfrm>
        </p:spPr>
        <p:txBody>
          <a:bodyPr/>
          <a:lstStyle/>
          <a:p>
            <a:r>
              <a:rPr lang="es-ES" sz="2400" dirty="0"/>
              <a:t>6. Proceso de una auditoría de calidad</a:t>
            </a:r>
            <a:br>
              <a:rPr lang="es-ES" dirty="0"/>
            </a:br>
            <a:r>
              <a:rPr lang="es-ES" dirty="0"/>
              <a:t>4. Análisis de hallazgos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96D180-2B9A-256C-04EF-AFA6CECA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9517AB6-727B-FA91-3D2C-61DA1DEE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3754"/>
            <a:ext cx="11306048" cy="4325112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/>
              <a:t>Identificación de puntos fuertes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/>
              <a:t>Reconocer aspectos del sistema de calidad que demuestran eficacia y cumplimiento de los estándares.</a:t>
            </a:r>
          </a:p>
          <a:p>
            <a:pPr marL="365760" lvl="1" indent="-256032" algn="just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sz="2800">
                <a:solidFill>
                  <a:schemeClr val="tx1"/>
                </a:solidFill>
              </a:rPr>
              <a:t>Áreas de oportunidad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/>
              <a:t>Identificar aspectos que requieren mejoras o acciones correctivas para alcanzar niveles óptimos de calidad y eficiencia.</a:t>
            </a: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FE2A6E3-7475-E6CD-57BA-5251E2D92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55" y="588401"/>
            <a:ext cx="1756693" cy="1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5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07B4-5BDC-1046-A9D5-BB08AAF8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1315"/>
            <a:ext cx="10972800" cy="1322439"/>
          </a:xfrm>
        </p:spPr>
        <p:txBody>
          <a:bodyPr/>
          <a:lstStyle/>
          <a:p>
            <a:r>
              <a:rPr lang="es-ES" sz="2400" dirty="0"/>
              <a:t>6. Proceso de una auditoría de calidad</a:t>
            </a:r>
            <a:br>
              <a:rPr lang="es-ES" dirty="0"/>
            </a:br>
            <a:r>
              <a:rPr lang="es-ES" dirty="0"/>
              <a:t>5. Informe final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96D180-2B9A-256C-04EF-AFA6CECA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9517AB6-727B-FA91-3D2C-61DA1DEE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3754"/>
            <a:ext cx="11306048" cy="4325112"/>
          </a:xfrm>
        </p:spPr>
        <p:txBody>
          <a:bodyPr anchor="ctr">
            <a:normAutofit/>
          </a:bodyPr>
          <a:lstStyle/>
          <a:p>
            <a:pPr marL="365760" lvl="1" indent="-256032" algn="just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sz="2800">
                <a:solidFill>
                  <a:schemeClr val="tx1"/>
                </a:solidFill>
              </a:rPr>
              <a:t>Presentación de hallazgos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/>
              <a:t>Comunicar de manera clara y concisa los resultados de la auditoría, destacando tanto los aspectos positivos como las áreas de mejora.</a:t>
            </a:r>
          </a:p>
          <a:p>
            <a:pPr marL="365760" lvl="1" indent="-256032" algn="just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sz="2800">
                <a:solidFill>
                  <a:schemeClr val="tx1"/>
                </a:solidFill>
              </a:rPr>
              <a:t>Puntos positivos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/>
              <a:t>Resaltar los logros y prácticas efectivas encontradas durante la auditoría que contribuyan al cumplimiento de los objetivos de calidad.</a:t>
            </a:r>
          </a:p>
          <a:p>
            <a:pPr marL="365760" lvl="1" indent="-256032" algn="just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sz="2800">
                <a:solidFill>
                  <a:schemeClr val="tx1"/>
                </a:solidFill>
              </a:rPr>
              <a:t>Áreas a mejorar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/>
              <a:t>Sugerir acciones correctivas y recomendaciones para abordar las deficiencias identificadas y promover la mejora continua.</a:t>
            </a: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8A37F7A-558A-4D2C-670C-08DFB97E3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55" y="588401"/>
            <a:ext cx="1756693" cy="1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7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07B4-5BDC-1046-A9D5-BB08AAF8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1315"/>
            <a:ext cx="10972800" cy="1322439"/>
          </a:xfrm>
        </p:spPr>
        <p:txBody>
          <a:bodyPr/>
          <a:lstStyle/>
          <a:p>
            <a:r>
              <a:rPr lang="es-ES" sz="2400" dirty="0"/>
              <a:t>6. Proceso de una auditoría de calidad</a:t>
            </a:r>
            <a:br>
              <a:rPr lang="es-ES" dirty="0"/>
            </a:br>
            <a:r>
              <a:rPr lang="es-ES" dirty="0"/>
              <a:t>6. Seguimiento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96D180-2B9A-256C-04EF-AFA6CECA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9517AB6-727B-FA91-3D2C-61DA1DEE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3754"/>
            <a:ext cx="11306048" cy="4325112"/>
          </a:xfrm>
        </p:spPr>
        <p:txBody>
          <a:bodyPr anchor="ctr">
            <a:normAutofit/>
          </a:bodyPr>
          <a:lstStyle/>
          <a:p>
            <a:pPr marL="365760" lvl="1" indent="-256032" algn="just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sz="2800">
                <a:solidFill>
                  <a:schemeClr val="tx1"/>
                </a:solidFill>
              </a:rPr>
              <a:t>Acciones correctivas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/>
              <a:t>Implementar medidas correctivas y preventivas para abordar las áreas de mejora identificadas durante la auditoría.</a:t>
            </a:r>
          </a:p>
          <a:p>
            <a:pPr marL="365760" lvl="1" indent="-256032" algn="just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sz="2800">
                <a:solidFill>
                  <a:schemeClr val="tx1"/>
                </a:solidFill>
              </a:rPr>
              <a:t>Mejora continua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/>
              <a:t>Promover un ciclo de mejora continua mediante la revisión periódica de los procesos y la implementación de acciones para optimizar el sistema de calidad.</a:t>
            </a: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6270FA6-D6AA-366A-93D5-73FD9C1C46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55" y="588401"/>
            <a:ext cx="1756693" cy="1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C8A46-51D1-DA44-51E3-8FA47069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s-ES" dirty="0"/>
              <a:t>7. Herramientas y Técnicas (I)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6192A922-A8E7-8A93-06CD-4716429AF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698244"/>
              </p:ext>
            </p:extLst>
          </p:nvPr>
        </p:nvGraphicFramePr>
        <p:xfrm>
          <a:off x="609600" y="2249424"/>
          <a:ext cx="109728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526445-C678-3C70-1BCF-FD13EABA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2399E69-B526-EB09-B123-9C7AE6C5D9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83" y="605913"/>
            <a:ext cx="1490265" cy="14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C8A46-51D1-DA44-51E3-8FA47069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s-ES" dirty="0"/>
              <a:t>7. Herramientas y Técnicas (II)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F4110960-6690-008A-33DE-2598E8825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342399"/>
              </p:ext>
            </p:extLst>
          </p:nvPr>
        </p:nvGraphicFramePr>
        <p:xfrm>
          <a:off x="609600" y="2249424"/>
          <a:ext cx="109728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526445-C678-3C70-1BCF-FD13EABA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8376F48-8AB4-A0F0-265A-EAB92A04A1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83" y="605913"/>
            <a:ext cx="1490265" cy="14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78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3F10B-9C7D-FA3D-E66B-5E057B04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2416"/>
            <a:ext cx="10972800" cy="1066800"/>
          </a:xfrm>
        </p:spPr>
        <p:txBody>
          <a:bodyPr/>
          <a:lstStyle/>
          <a:p>
            <a:r>
              <a:rPr lang="es-ES" dirty="0"/>
              <a:t>8. 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EC62A-A276-3CBF-C2C6-044D6D20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95" y="2205950"/>
            <a:ext cx="10537270" cy="4325112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indent="-255905" algn="just"/>
            <a:r>
              <a:rPr lang="es-ES" dirty="0"/>
              <a:t>Evaluar el sistema de manera imparcial para medir su efectividad y cumplimiento.</a:t>
            </a:r>
          </a:p>
          <a:p>
            <a:pPr indent="-255905" algn="just"/>
            <a:r>
              <a:rPr lang="es-ES" dirty="0"/>
              <a:t>Comunicar a los auditados tanto las desviaciones encontradas como las áreas de mejora.</a:t>
            </a:r>
          </a:p>
          <a:p>
            <a:pPr indent="-255905" algn="just"/>
            <a:r>
              <a:rPr lang="es-ES" dirty="0"/>
              <a:t>Desarrollar un plan de acciones para corregir las deficiencias identificadas.</a:t>
            </a:r>
          </a:p>
          <a:p>
            <a:pPr indent="-255905" algn="just"/>
            <a:r>
              <a:rPr lang="es-ES" dirty="0"/>
              <a:t>Controlar y dar seguimiento al cumplimiento de las acciones correctivas por parte de la dirección.</a:t>
            </a:r>
          </a:p>
          <a:p>
            <a:pPr indent="-255905" algn="just"/>
            <a:r>
              <a:rPr lang="es-ES" dirty="0"/>
              <a:t>Fomentar una cultura de calidad y compromiso entre el personal.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D96655-B3AC-366B-6E95-185D91EB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C0F08527-1618-1803-C7F5-1E75B54B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83" y="620683"/>
            <a:ext cx="1490265" cy="14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29617-382B-BDDF-7120-5F33E970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9. Bibliografía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62C9EAEC-C0BA-3695-6418-0A1572825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2804" y="4766926"/>
            <a:ext cx="2609596" cy="173219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7692E2-560D-425C-F254-2A0773CB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24D9B3-AB73-2D2E-67D6-1E72787333E0}"/>
              </a:ext>
            </a:extLst>
          </p:cNvPr>
          <p:cNvSpPr txBox="1"/>
          <p:nvPr/>
        </p:nvSpPr>
        <p:spPr>
          <a:xfrm>
            <a:off x="372980" y="2133709"/>
            <a:ext cx="7627130" cy="4365413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567055" indent="-457200">
              <a:spcBef>
                <a:spcPts val="300"/>
              </a:spcBef>
              <a:buClr>
                <a:schemeClr val="accent3"/>
              </a:buClr>
              <a:buAutoNum type="arabicPeriod"/>
            </a:pPr>
            <a:r>
              <a:rPr lang="en-US" sz="2000"/>
              <a:t>Institute, P. M. (2013b). Guía de los Fundamentos para la Dirección de Proyectos (Guía del PMBOK) quinta edición. Project Management Institute.</a:t>
            </a:r>
            <a:endParaRPr lang="es-ES"/>
          </a:p>
          <a:p>
            <a:pPr marL="567055" indent="-457200">
              <a:spcBef>
                <a:spcPts val="300"/>
              </a:spcBef>
              <a:buClr>
                <a:schemeClr val="accent3"/>
              </a:buClr>
              <a:buAutoNum type="arabicPeriod"/>
            </a:pPr>
            <a:r>
              <a:rPr lang="en-US" sz="2000"/>
              <a:t>Certificación de calidad ISO 9001 | AENOR. (s. f.). </a:t>
            </a:r>
            <a:r>
              <a:rPr lang="en-US" sz="2000">
                <a:hlinkClick r:id="rId3"/>
              </a:rPr>
              <a:t>https://www.aenor.com/certificacion/calidad/iso-9001</a:t>
            </a:r>
            <a:endParaRPr lang="en-US" sz="2000"/>
          </a:p>
          <a:p>
            <a:pPr marL="567055" indent="-457200">
              <a:spcBef>
                <a:spcPts val="300"/>
              </a:spcBef>
              <a:buClr>
                <a:schemeClr val="accent3"/>
              </a:buClr>
              <a:buAutoNum type="arabicPeriod"/>
            </a:pPr>
            <a:r>
              <a:rPr lang="es-ES" sz="2000"/>
              <a:t>Comunicacion. (2024, 23 enero). ¿Cómo se lleva a cabo una auditoría de calidad? Escuela Origen. </a:t>
            </a:r>
            <a:r>
              <a:rPr lang="es-ES" sz="2000">
                <a:hlinkClick r:id="rId4"/>
              </a:rPr>
              <a:t>https://escuelaorigen.com/auditoria-de-calidad-tipos/</a:t>
            </a:r>
            <a:r>
              <a:rPr lang="es-ES" sz="2000"/>
              <a:t> </a:t>
            </a:r>
          </a:p>
          <a:p>
            <a:pPr marL="567055" indent="-457200">
              <a:spcBef>
                <a:spcPts val="300"/>
              </a:spcBef>
              <a:buClr>
                <a:schemeClr val="accent3"/>
              </a:buClr>
              <a:buFontTx/>
              <a:buAutoNum type="arabicPeriod"/>
            </a:pPr>
            <a:r>
              <a:rPr lang="es-ES" sz="2000"/>
              <a:t>¿Cuáles son las mejores herramientas de auditoría de calidad para una pequeña empresa? (2023b, septiembre 27). www.linkedin.com. </a:t>
            </a:r>
            <a:r>
              <a:rPr lang="es-ES" sz="1800">
                <a:effectLst/>
                <a:latin typeface="Times New Roman" panose="02020603050405020304" pitchFamily="18" charset="0"/>
                <a:hlinkClick r:id="rId5"/>
              </a:rPr>
              <a:t>https://www.linkedin.com/advice/1/what-best-quality-audit-tools-small-business?lang=es&amp;originalSubdomain=es</a:t>
            </a:r>
            <a:endParaRPr lang="es-ES" sz="1800">
              <a:effectLst/>
              <a:latin typeface="Times New Roman" panose="02020603050405020304" pitchFamily="18" charset="0"/>
            </a:endParaRPr>
          </a:p>
          <a:p>
            <a:pPr marL="567055" indent="-457200">
              <a:spcBef>
                <a:spcPts val="300"/>
              </a:spcBef>
              <a:buClr>
                <a:schemeClr val="accent3"/>
              </a:buClr>
              <a:buAutoNum type="arabicPeriod"/>
            </a:pPr>
            <a:endParaRPr lang="es-ES" sz="2000"/>
          </a:p>
          <a:p>
            <a:pPr marL="567055" indent="-457200">
              <a:spcBef>
                <a:spcPts val="300"/>
              </a:spcBef>
              <a:buClr>
                <a:schemeClr val="accent3"/>
              </a:buClr>
              <a:buAutoNum type="arabicPeriod"/>
            </a:pPr>
            <a:endParaRPr lang="en-US" sz="2000"/>
          </a:p>
          <a:p>
            <a:pPr marL="567055" indent="-457200">
              <a:spcBef>
                <a:spcPts val="300"/>
              </a:spcBef>
              <a:buClr>
                <a:schemeClr val="accent3"/>
              </a:buClr>
              <a:buAutoNum type="arabicPeriod"/>
            </a:pPr>
            <a:endParaRPr lang="en-US" sz="2000"/>
          </a:p>
          <a:p>
            <a:pPr marL="452755" indent="-342900">
              <a:spcBef>
                <a:spcPts val="300"/>
              </a:spcBef>
              <a:buClr>
                <a:schemeClr val="accent3"/>
              </a:buClr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534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47527" y="2967335"/>
            <a:ext cx="2896947" cy="923330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17000"/>
              </a:prstClr>
            </a:outerShdw>
            <a:reflection stA="63000" endPos="65000" dist="127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7F9BD1-F4EB-B3A1-9C1B-C96CE84C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8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39252-6075-4F8A-BDD3-63A974A8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60FC12-5C9B-E9EC-AA4E-BD87765B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ACCFB04-8164-D784-86B4-10C11E91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s-ES" dirty="0"/>
              <a:t>¿Qué es la calidad?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Definición de auditoría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Norma ISO 9001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Objetivos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Tipos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Proceso de una auditoría de calidad</a:t>
            </a:r>
          </a:p>
          <a:p>
            <a:pPr marL="916686" lvl="1" indent="-514350">
              <a:buFont typeface="+mj-lt"/>
              <a:buAutoNum type="arabicPeriod"/>
            </a:pPr>
            <a:r>
              <a:rPr lang="es-ES" dirty="0"/>
              <a:t>Planificación</a:t>
            </a:r>
          </a:p>
          <a:p>
            <a:pPr marL="916686" lvl="1" indent="-514350">
              <a:buFont typeface="+mj-lt"/>
              <a:buAutoNum type="arabicPeriod"/>
            </a:pPr>
            <a:r>
              <a:rPr lang="es-ES" dirty="0"/>
              <a:t>Preparación</a:t>
            </a:r>
          </a:p>
          <a:p>
            <a:pPr marL="916686" lvl="1" indent="-514350">
              <a:buFont typeface="+mj-lt"/>
              <a:buAutoNum type="arabicPeriod"/>
            </a:pPr>
            <a:r>
              <a:rPr lang="es-ES" dirty="0"/>
              <a:t>Ejecución de la auditoría</a:t>
            </a:r>
          </a:p>
          <a:p>
            <a:pPr marL="916686" lvl="1" indent="-514350">
              <a:buFont typeface="+mj-lt"/>
              <a:buAutoNum type="arabicPeriod"/>
            </a:pPr>
            <a:r>
              <a:rPr lang="es-ES" dirty="0"/>
              <a:t>Análisis de hallazgos</a:t>
            </a:r>
          </a:p>
          <a:p>
            <a:pPr marL="916686" lvl="1" indent="-514350">
              <a:buFont typeface="+mj-lt"/>
              <a:buAutoNum type="arabicPeriod"/>
            </a:pPr>
            <a:r>
              <a:rPr lang="es-ES" dirty="0"/>
              <a:t>Informe final</a:t>
            </a:r>
          </a:p>
          <a:p>
            <a:pPr marL="916686" lvl="1" indent="-514350">
              <a:buFont typeface="+mj-lt"/>
              <a:buAutoNum type="arabicPeriod"/>
            </a:pPr>
            <a:r>
              <a:rPr lang="es-ES" dirty="0"/>
              <a:t>Seguimiento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Herramientas y técnicas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Beneficios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  <a:p>
            <a:pPr marL="624078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08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90006-300A-BE61-2C59-C06DBA1B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8871"/>
            <a:ext cx="10972800" cy="1066800"/>
          </a:xfrm>
        </p:spPr>
        <p:txBody>
          <a:bodyPr/>
          <a:lstStyle/>
          <a:p>
            <a:r>
              <a:rPr lang="es-ES" dirty="0"/>
              <a:t>1. ¿Qué es la calidad?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26143-03B0-5442-6D49-69085496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9E0508E-E9EF-17EA-E3ED-3294B180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30616"/>
            <a:ext cx="10972800" cy="4325112"/>
          </a:xfrm>
        </p:spPr>
        <p:txBody>
          <a:bodyPr/>
          <a:lstStyle/>
          <a:p>
            <a:r>
              <a:rPr lang="es-ES"/>
              <a:t>Propiedad o conjunto de propiedades inherentes a algo, que permiten juzgar su valor – RAE 2001</a:t>
            </a:r>
          </a:p>
          <a:p>
            <a:r>
              <a:rPr lang="es-ES"/>
              <a:t>Grado en el que un conjunto de características inherentes cumple con los requisitos – ISO 9000:2005</a:t>
            </a:r>
          </a:p>
          <a:p>
            <a:r>
              <a:rPr lang="es-ES"/>
              <a:t>La concordancia con los requisitos funcionales y de rendimiento explícitamente establecidos, con los estándares de desarrollo documentados y con las características implícitas que se esperan de todo software desarrollado profesionalmente – Pressman 2002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FDC645A-F8F5-A3DE-83DA-E9068AB72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98" y="658761"/>
            <a:ext cx="3390998" cy="19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B4801-BFA9-9199-58AA-E1FFA14E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1868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s-ES" dirty="0"/>
              <a:t>2. Definición de auditoría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3DF647-867A-72A5-7BC2-7544A94D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2B06F6D-A511-FB2A-663A-D908B56E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28258"/>
            <a:ext cx="11068050" cy="1128945"/>
          </a:xfrm>
        </p:spPr>
        <p:txBody>
          <a:bodyPr vert="horz" lIns="91440" tIns="45720" rIns="91440" bIns="45720" anchor="t">
            <a:normAutofit fontScale="92500"/>
          </a:bodyPr>
          <a:lstStyle/>
          <a:p>
            <a:pPr marL="109855" indent="0">
              <a:buNone/>
            </a:pPr>
            <a:r>
              <a:rPr lang="es-ES"/>
              <a:t>Una </a:t>
            </a:r>
            <a:r>
              <a:rPr lang="es-ES" b="1"/>
              <a:t>auditoría de calidad</a:t>
            </a:r>
            <a:r>
              <a:rPr lang="es-ES"/>
              <a:t> es un proceso estructurado e independiente que determina si las actividades del proyecto cumplen con: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5001F8E-2148-A538-B313-F25436F834FA}"/>
              </a:ext>
            </a:extLst>
          </p:cNvPr>
          <p:cNvSpPr txBox="1">
            <a:spLocks/>
          </p:cNvSpPr>
          <p:nvPr/>
        </p:nvSpPr>
        <p:spPr>
          <a:xfrm>
            <a:off x="613833" y="3259074"/>
            <a:ext cx="11470216" cy="1128945"/>
          </a:xfrm>
          <a:prstGeom prst="rect">
            <a:avLst/>
          </a:prstGeom>
        </p:spPr>
        <p:txBody>
          <a:bodyPr vert="horz" lIns="91440" tIns="45720" rIns="91440" bIns="45720" anchor="t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5905"/>
            <a:r>
              <a:rPr lang="es-ES"/>
              <a:t>Las políticas</a:t>
            </a:r>
          </a:p>
          <a:p>
            <a:pPr indent="-255905"/>
            <a:r>
              <a:rPr lang="es-ES"/>
              <a:t>Los procesos</a:t>
            </a:r>
          </a:p>
          <a:p>
            <a:pPr indent="-255905"/>
            <a:r>
              <a:rPr lang="es-ES"/>
              <a:t>Los procedimientos de la organización y del proyecto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59FF91-E5E7-26FC-D108-76A15B91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994" y="3657599"/>
            <a:ext cx="3201616" cy="320240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EA21966-4EBA-27F5-37F9-F5BE5DA7126D}"/>
              </a:ext>
            </a:extLst>
          </p:cNvPr>
          <p:cNvSpPr/>
          <p:nvPr/>
        </p:nvSpPr>
        <p:spPr>
          <a:xfrm>
            <a:off x="961969" y="4971937"/>
            <a:ext cx="7672917" cy="560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Requisito indispensable para obtener la certificación </a:t>
            </a:r>
            <a:r>
              <a:rPr lang="es-ES" sz="2000" b="1" dirty="0">
                <a:solidFill>
                  <a:schemeClr val="tx1"/>
                </a:solidFill>
              </a:rPr>
              <a:t>ISO 9001</a:t>
            </a:r>
          </a:p>
        </p:txBody>
      </p:sp>
    </p:spTree>
    <p:extLst>
      <p:ext uri="{BB962C8B-B14F-4D97-AF65-F5344CB8AC3E}">
        <p14:creationId xmlns:p14="http://schemas.microsoft.com/office/powerpoint/2010/main" val="314739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B4801-BFA9-9199-58AA-E1FFA14E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27" y="586646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s-ES" dirty="0"/>
              <a:t>3. Norma ISO 9001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3DF647-867A-72A5-7BC2-7544A94D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8001BA-A769-C4A8-F83B-6353D010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455641"/>
            <a:ext cx="11697550" cy="1367349"/>
          </a:xfrm>
        </p:spPr>
        <p:txBody>
          <a:bodyPr vert="horz" lIns="91440" tIns="45720" rIns="91440" bIns="45720" anchor="t">
            <a:normAutofit fontScale="92500"/>
          </a:bodyPr>
          <a:lstStyle/>
          <a:p>
            <a:pPr marL="109855" indent="0">
              <a:buNone/>
            </a:pPr>
            <a:r>
              <a:rPr lang="es-ES"/>
              <a:t>Norma </a:t>
            </a:r>
            <a:r>
              <a:rPr lang="es-ES" b="1"/>
              <a:t>internacional</a:t>
            </a:r>
            <a:r>
              <a:rPr lang="es-ES"/>
              <a:t> enfocada a la consecución de la calidad en una organización mediante la implementación de un </a:t>
            </a:r>
            <a:r>
              <a:rPr lang="es-ES" b="1"/>
              <a:t>SGC</a:t>
            </a:r>
            <a:r>
              <a:rPr lang="es-ES"/>
              <a:t> demostrando la capacidad de una empresa para cumplir con las necesidades de sus clientes.</a:t>
            </a:r>
          </a:p>
        </p:txBody>
      </p:sp>
      <p:pic>
        <p:nvPicPr>
          <p:cNvPr id="14" name="Imagen 13" descr="Sistema de Gestión de La Calidad ISO 9001">
            <a:extLst>
              <a:ext uri="{FF2B5EF4-FFF2-40B4-BE49-F238E27FC236}">
                <a16:creationId xmlns:a16="http://schemas.microsoft.com/office/drawing/2014/main" id="{12B4DE75-C6FB-83A6-E54D-E13D8F17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377" y="3050982"/>
            <a:ext cx="5971673" cy="3278213"/>
          </a:xfrm>
          <a:prstGeom prst="rect">
            <a:avLst/>
          </a:prstGeom>
        </p:spPr>
      </p:pic>
      <p:pic>
        <p:nvPicPr>
          <p:cNvPr id="15" name="Imagen 14" descr="Marca AENOR de Sistemas de Gestión de CalidadEmpresa Registrada UNE-EN ISO 9001">
            <a:extLst>
              <a:ext uri="{FF2B5EF4-FFF2-40B4-BE49-F238E27FC236}">
                <a16:creationId xmlns:a16="http://schemas.microsoft.com/office/drawing/2014/main" id="{E0145DA3-6DB2-C75D-5EF0-B48FB64F36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" r="787" b="18978"/>
          <a:stretch/>
        </p:blipFill>
        <p:spPr>
          <a:xfrm>
            <a:off x="10949293" y="789998"/>
            <a:ext cx="1054668" cy="9273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0DB398B-8E9D-C01D-8581-35D32B4C0ED3}"/>
              </a:ext>
            </a:extLst>
          </p:cNvPr>
          <p:cNvSpPr txBox="1"/>
          <p:nvPr/>
        </p:nvSpPr>
        <p:spPr>
          <a:xfrm>
            <a:off x="537298" y="3786383"/>
            <a:ext cx="5976129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Mejora de Costes</a:t>
            </a:r>
            <a:endParaRPr lang="es-ES" sz="2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Satisfacción de los clientes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Imagen de la empresa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Aumento del acceso al mercado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Comunicación interna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Satisfacción de los trabajadores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315A339-244C-388F-8DE0-3FA3D8A8A1C7}"/>
              </a:ext>
            </a:extLst>
          </p:cNvPr>
          <p:cNvSpPr txBox="1">
            <a:spLocks/>
          </p:cNvSpPr>
          <p:nvPr/>
        </p:nvSpPr>
        <p:spPr>
          <a:xfrm>
            <a:off x="541421" y="2979820"/>
            <a:ext cx="2620879" cy="90637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>
                <a:solidFill>
                  <a:srgbClr val="9DBDD2"/>
                </a:solidFill>
              </a:rPr>
              <a:t>Beneficios:</a:t>
            </a:r>
          </a:p>
        </p:txBody>
      </p:sp>
    </p:spTree>
    <p:extLst>
      <p:ext uri="{BB962C8B-B14F-4D97-AF65-F5344CB8AC3E}">
        <p14:creationId xmlns:p14="http://schemas.microsoft.com/office/powerpoint/2010/main" val="218866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5B7B8-875C-D006-5FC9-6FB2C0D6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75328"/>
            <a:ext cx="10972800" cy="1066800"/>
          </a:xfrm>
        </p:spPr>
        <p:txBody>
          <a:bodyPr/>
          <a:lstStyle/>
          <a:p>
            <a:r>
              <a:rPr lang="es-ES" dirty="0"/>
              <a:t>4.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5E4DA-0888-EEB0-A9BE-0914DC32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s-ES" dirty="0"/>
              <a:t>Identificar las buenas y mejores prácticas implementadas</a:t>
            </a:r>
          </a:p>
          <a:p>
            <a:pPr indent="-255905"/>
            <a:r>
              <a:rPr lang="es-ES" dirty="0"/>
              <a:t>Identificar de las no conformidades, brechas y defectos</a:t>
            </a:r>
          </a:p>
          <a:p>
            <a:pPr indent="-255905"/>
            <a:r>
              <a:rPr lang="es-ES" dirty="0"/>
              <a:t>Compartir las buenas prácticas introducidas o implementadas en proyectos similares </a:t>
            </a:r>
          </a:p>
          <a:p>
            <a:pPr indent="-255905"/>
            <a:r>
              <a:rPr lang="es-ES" dirty="0"/>
              <a:t>Ofrecer ayuda de manera proactiva para mejorar la implementación de procesos </a:t>
            </a:r>
          </a:p>
          <a:p>
            <a:pPr indent="-255905"/>
            <a:r>
              <a:rPr lang="es-ES" dirty="0"/>
              <a:t>Resaltar las contribuciones de cada auditoría en el repositorio de lecciones aprendidas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EF2225-A4FB-D17A-2719-AD9BC1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  <p:pic>
        <p:nvPicPr>
          <p:cNvPr id="8" name="Imagen 7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C7E368F-EC7A-76B7-C1BE-A59ED1F9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970" y1="29207" x2="70227" y2="45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59" y="-129240"/>
            <a:ext cx="3765954" cy="251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6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5FE5E-0ABC-2B46-48BA-27B519FC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934268"/>
            <a:ext cx="10972800" cy="640267"/>
          </a:xfrm>
        </p:spPr>
        <p:txBody>
          <a:bodyPr/>
          <a:lstStyle/>
          <a:p>
            <a:pPr marL="109728" indent="0">
              <a:buNone/>
            </a:pPr>
            <a:r>
              <a:rPr lang="es-ES" dirty="0"/>
              <a:t>Las auditorías de calidad pueden ser planificadas o aleatorias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091D7-C714-9833-224E-51CF57BD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7FAA8D2-A6A1-D479-AEBE-0BB37A88B7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583" y="667172"/>
            <a:ext cx="1722065" cy="172206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D45ABAC-C22C-91DF-0D9B-10499E69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/>
          <a:lstStyle/>
          <a:p>
            <a:r>
              <a:rPr lang="es-ES" dirty="0"/>
              <a:t>5. Tipos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AF50E69-01EA-33AE-D81A-C03C031A65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458201"/>
              </p:ext>
            </p:extLst>
          </p:nvPr>
        </p:nvGraphicFramePr>
        <p:xfrm>
          <a:off x="609600" y="2389237"/>
          <a:ext cx="10972799" cy="353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032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07B4-5BDC-1046-A9D5-BB08AAF8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1316"/>
            <a:ext cx="10972800" cy="1066800"/>
          </a:xfrm>
        </p:spPr>
        <p:txBody>
          <a:bodyPr/>
          <a:lstStyle/>
          <a:p>
            <a:r>
              <a:rPr lang="es-ES" dirty="0"/>
              <a:t>6. Proceso de una auditoría de calidad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96D180-2B9A-256C-04EF-AFA6CECA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4BB0E62-87D0-5F6F-6C09-58AE1773E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871833"/>
              </p:ext>
            </p:extLst>
          </p:nvPr>
        </p:nvGraphicFramePr>
        <p:xfrm>
          <a:off x="609600" y="1701400"/>
          <a:ext cx="10972800" cy="1915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75262E0-3488-371C-4D5C-8948D78CA2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40" y="3334139"/>
            <a:ext cx="2826720" cy="28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0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07B4-5BDC-1046-A9D5-BB08AAF8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1315"/>
            <a:ext cx="10972800" cy="1322439"/>
          </a:xfrm>
        </p:spPr>
        <p:txBody>
          <a:bodyPr/>
          <a:lstStyle/>
          <a:p>
            <a:r>
              <a:rPr lang="es-ES" sz="2400" dirty="0"/>
              <a:t>6. Proceso de una auditoría de calidad</a:t>
            </a:r>
            <a:br>
              <a:rPr lang="es-ES" dirty="0"/>
            </a:br>
            <a:r>
              <a:rPr lang="es-ES" dirty="0"/>
              <a:t>1. Planificación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96D180-2B9A-256C-04EF-AFA6CECA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9517AB6-727B-FA91-3D2C-61DA1DEE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3754"/>
            <a:ext cx="11306048" cy="432511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Definir objetivos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 dirty="0"/>
              <a:t>Establecer los propósitos específicos de la auditoría, como la evaluación de la conformidad con los estándares de calidad o la identificación de áreas de mejora.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Alcance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 dirty="0"/>
              <a:t>Delimitar los límites de la auditoría, incluyendo los procesos, áreas o sistemas que serán evaluados.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Asignación de recursos</a:t>
            </a:r>
          </a:p>
          <a:p>
            <a:pPr marL="402336" lvl="1" indent="0" algn="just">
              <a:lnSpc>
                <a:spcPct val="90000"/>
              </a:lnSpc>
              <a:buNone/>
            </a:pPr>
            <a:r>
              <a:rPr lang="es-ES" sz="2200" dirty="0"/>
              <a:t>Designar los recursos necesarios, como personal, tiempo y herramientas, para llevar a cabo la auditoría de manera efectiva.</a:t>
            </a: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E0F44B1-766F-8D4B-DB5B-5C3664B6A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55" y="588401"/>
            <a:ext cx="1756693" cy="1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7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</TotalTime>
  <Words>1141</Words>
  <Application>Microsoft Office PowerPoint</Application>
  <PresentationFormat>Panorámica</PresentationFormat>
  <Paragraphs>148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Georgia</vt:lpstr>
      <vt:lpstr>Times New Roman</vt:lpstr>
      <vt:lpstr>Trebuchet MS</vt:lpstr>
      <vt:lpstr>Wingdings 2</vt:lpstr>
      <vt:lpstr>Urbano</vt:lpstr>
      <vt:lpstr>Dirección y Planificación de Proyectos Informáticos</vt:lpstr>
      <vt:lpstr>Índice</vt:lpstr>
      <vt:lpstr>1. ¿Qué es la calidad?</vt:lpstr>
      <vt:lpstr>2. Definición de auditoría</vt:lpstr>
      <vt:lpstr>3. Norma ISO 9001</vt:lpstr>
      <vt:lpstr>4. Objetivos</vt:lpstr>
      <vt:lpstr>5. Tipos</vt:lpstr>
      <vt:lpstr>6. Proceso de una auditoría de calidad</vt:lpstr>
      <vt:lpstr>6. Proceso de una auditoría de calidad 1. Planificación</vt:lpstr>
      <vt:lpstr>6. Proceso de una auditoría de calidad 2. Preparación</vt:lpstr>
      <vt:lpstr>6. Proceso de una auditoría de calidad 3. Ejecución de la auditoría</vt:lpstr>
      <vt:lpstr>6. Proceso de una auditoría de calidad 4. Análisis de hallazgos</vt:lpstr>
      <vt:lpstr>6. Proceso de una auditoría de calidad 5. Informe final</vt:lpstr>
      <vt:lpstr>6. Proceso de una auditoría de calidad 6. Seguimiento</vt:lpstr>
      <vt:lpstr>7. Herramientas y Técnicas (I)</vt:lpstr>
      <vt:lpstr>7. Herramientas y Técnicas (II)</vt:lpstr>
      <vt:lpstr>8. Beneficios</vt:lpstr>
      <vt:lpstr>9. Bibliografía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Aquilino Juan</dc:creator>
  <cp:lastModifiedBy>Omar Teixeira González</cp:lastModifiedBy>
  <cp:revision>4</cp:revision>
  <dcterms:created xsi:type="dcterms:W3CDTF">2013-01-05T20:49:05Z</dcterms:created>
  <dcterms:modified xsi:type="dcterms:W3CDTF">2024-04-02T21:29:15Z</dcterms:modified>
</cp:coreProperties>
</file>