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8327-A1FE-C46B-5C0C-E8D3DFD4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9A4CB-7B6D-09BD-1BB9-B933F7BD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9F343-ADFD-2DB0-B6BB-EA6E6012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CFCB1-2624-8F20-D72E-FB54800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A8DC2-CE87-19F5-9DDC-E499DC3F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8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132F-5F83-E47B-5546-F293A875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0A9B-E6BB-EC7C-D4CE-4E6356C6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897CC-A518-C90A-DEDE-30E51C7F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41FD5-5C98-F690-76DB-65C14383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FC8F4-4BDE-C4D0-7E97-AD836D73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973ED3-C276-76D5-BB31-00E5BC3B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86503-1163-97EF-4E0F-F99485364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38639-F3B4-CFB8-16A9-CC28723E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C7FB4-8628-B822-388B-E6C7BE82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964DE-13DA-4F71-ECC6-130698F7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0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50BA-4389-6F9C-9A25-93A141F6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402DE-295A-0810-BF0E-029A2AAC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57120-E83C-C489-0954-D0E6B9D1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A30DE2-C3A6-E5E7-0F52-07455DC1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28B6C-5FC2-9C71-DF9E-A7095F1D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7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C7BFA-26E7-033C-CDEA-2A506D53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FF84A-B606-32C8-4B17-26A6A4E2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77598-B0C3-F283-4211-C50C7AD5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45BB8-6B8C-66FE-9117-7861549E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C2C9F-F801-5A66-25F5-39DEC55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5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65872-3F15-645C-A34C-2228C93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2A70B-98EC-C8C8-5B10-79C654AA0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E1C8D-8157-0421-F789-44CCAB10A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83F66-E421-C8BF-44EC-5D81D7D9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1490E-9F79-4D36-923A-1ACB7029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6F04B8-CFE3-9042-E5B2-841D08FA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0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8A4B-C4B4-33BE-7ED7-19139E69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C4CE6-48AE-3521-68A4-D61D4988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2ACF79-7413-5CEB-8776-73F1DCE7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A4E4FA-0CDE-35FB-C4F6-9E4AB0B77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150E23-8CB0-EBCB-519E-7B1593736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1B0797-222D-DE1E-9127-4DBFB07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AC85C9-ACB1-565D-FE04-C7B1544B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EDDFF7-10A7-B4BD-334E-D065115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0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014E-2AED-BEA3-A851-8638531B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4A8A4A-1CFA-7A27-56B3-90506F4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0B7128-EF9D-A11E-3B36-FDE989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D26E2C-F9F8-DCFA-6587-BB6BEFF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7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D22162-1444-07D0-0EFE-1E83B8C1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D46828-8F5D-D0FD-302A-4BEFF77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CDEF74-A567-58D1-BD75-EFF56F61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2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1E4C9-19E2-748C-3EC1-50C9631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68F78-9A13-5557-BD70-064B84F2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535078-99AD-D443-E925-A3B6AF05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FA543-F636-6588-6C52-3F03938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E594D-6B40-34F3-ABEB-03C54A7F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04DA9-745B-6A2B-CF35-373206F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55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95967-503B-5111-74DE-81D74A51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F2D4F5-CA6E-3F5D-9B18-26323D8DF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FCF705-8509-E4F4-4955-2D572808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27E15-D65F-FD66-7B12-012D9946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667C51-C4FD-A96B-61F8-6BE66F20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3E3289-1F09-4642-808D-2DAF20D3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97350E-B6C5-1010-1FB1-6B311E54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9A2D4-CD81-80F1-BD8C-DFCD4B79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65F0CD-137B-5064-01B6-C4867490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68BEB-F963-4E4C-A949-8A32FDC378B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B9693-7796-F909-A652-15100A95C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6EFE2-616F-2121-39DE-78C60012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4D92F-FDBB-4E5A-812C-54EBF94A4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4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FA76-4991-CC21-71C3-615B59E6F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FB673-2E9B-E4D4-5969-F705F8E41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179147-3987-4944-DC54-BD17B779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513943"/>
            <a:ext cx="988833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961-82E1-CEA7-43B1-FB9DEE8F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Tareas asignadas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662CFF-1A31-8D49-25A3-BE33BF100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00" y="2010352"/>
            <a:ext cx="3706472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26E1F7-86F3-1B26-A60D-C16A4C3D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63" y="2826270"/>
            <a:ext cx="584916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4C15-6F35-4460-19FC-EA7DBB4A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actual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95E989-6807-BCAA-00A5-BEE2A83D5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56" y="2922997"/>
            <a:ext cx="4210638" cy="210531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21B49-7290-D9C5-F93B-101D9DA90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72" y="2951576"/>
            <a:ext cx="420111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47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11" ma:contentTypeDescription="Crear nuevo documento." ma:contentTypeScope="" ma:versionID="71b6670b48d8c51b791f3a7ca35e6ecd">
  <xsd:schema xmlns:xsd="http://www.w3.org/2001/XMLSchema" xmlns:xs="http://www.w3.org/2001/XMLSchema" xmlns:p="http://schemas.microsoft.com/office/2006/metadata/properties" xmlns:ns2="e75426e2-0f14-43b8-86bb-aece17810ea6" xmlns:ns3="4d6f739f-0c4a-4009-b70a-e57ccd87c7d3" targetNamespace="http://schemas.microsoft.com/office/2006/metadata/properties" ma:root="true" ma:fieldsID="8d68a84c4d9006f9a4de50fb13e999e4" ns2:_="" ns3:_="">
    <xsd:import namespace="e75426e2-0f14-43b8-86bb-aece17810ea6"/>
    <xsd:import namespace="4d6f739f-0c4a-4009-b70a-e57ccd87c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f739f-0c4a-4009-b70a-e57ccd87c7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ee4694-2146-410f-b44e-8a29b6f246c4}" ma:internalName="TaxCatchAll" ma:showField="CatchAllData" ma:web="4d6f739f-0c4a-4009-b70a-e57ccd87c7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5426e2-0f14-43b8-86bb-aece17810ea6">
      <Terms xmlns="http://schemas.microsoft.com/office/infopath/2007/PartnerControls"/>
    </lcf76f155ced4ddcb4097134ff3c332f>
    <TaxCatchAll xmlns="4d6f739f-0c4a-4009-b70a-e57ccd87c7d3" xsi:nil="true"/>
  </documentManagement>
</p:properties>
</file>

<file path=customXml/itemProps1.xml><?xml version="1.0" encoding="utf-8"?>
<ds:datastoreItem xmlns:ds="http://schemas.openxmlformats.org/officeDocument/2006/customXml" ds:itemID="{4359BF8C-6B96-45E2-B84D-0AB9F0DBEC9F}"/>
</file>

<file path=customXml/itemProps2.xml><?xml version="1.0" encoding="utf-8"?>
<ds:datastoreItem xmlns:ds="http://schemas.openxmlformats.org/officeDocument/2006/customXml" ds:itemID="{D53D20D7-195F-4393-84DA-3D9F8C8613CC}"/>
</file>

<file path=customXml/itemProps3.xml><?xml version="1.0" encoding="utf-8"?>
<ds:datastoreItem xmlns:ds="http://schemas.openxmlformats.org/officeDocument/2006/customXml" ds:itemID="{25364C56-56FB-4F96-A127-9287FF204E42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Tareas asignadas</vt:lpstr>
      <vt:lpstr>Resumen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Mercurio Verde Hopson</dc:creator>
  <cp:lastModifiedBy>Mercurio Verde Hopson</cp:lastModifiedBy>
  <cp:revision>1</cp:revision>
  <dcterms:created xsi:type="dcterms:W3CDTF">2024-03-05T14:08:42Z</dcterms:created>
  <dcterms:modified xsi:type="dcterms:W3CDTF">2024-03-05T14:16:05Z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0x010100B4326AB81C6CF248AA54994EC2B758A4</vt:lpwstr>
  </property>
</Properties>
</file>