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9"/>
  </p:notesMasterIdLst>
  <p:sldIdLst>
    <p:sldId id="256" r:id="rId4"/>
    <p:sldId id="278" r:id="rId5"/>
    <p:sldId id="279" r:id="rId6"/>
    <p:sldId id="280" r:id="rId7"/>
    <p:sldId id="277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8086"/>
    <a:srgbClr val="FFFFFF"/>
    <a:srgbClr val="CFCA00"/>
    <a:srgbClr val="6A924C"/>
    <a:srgbClr val="424456"/>
    <a:srgbClr val="5C92B5"/>
    <a:srgbClr val="1E1E37"/>
    <a:srgbClr val="C4652D"/>
    <a:srgbClr val="53548A"/>
    <a:srgbClr val="7A88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AC8AE9-5EBC-4B2A-930C-C5F50D37B352}" v="2" dt="2024-03-12T17:26:36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531" y="3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ar Teixeira González" userId="4161c8ac-70df-4363-a33f-866eb7fc3731" providerId="ADAL" clId="{8AAC8AE9-5EBC-4B2A-930C-C5F50D37B352}"/>
    <pc:docChg chg="custSel modSld">
      <pc:chgData name="Omar Teixeira González" userId="4161c8ac-70df-4363-a33f-866eb7fc3731" providerId="ADAL" clId="{8AAC8AE9-5EBC-4B2A-930C-C5F50D37B352}" dt="2024-03-12T17:27:46.403" v="19" actId="1076"/>
      <pc:docMkLst>
        <pc:docMk/>
      </pc:docMkLst>
      <pc:sldChg chg="addSp delSp modSp mod">
        <pc:chgData name="Omar Teixeira González" userId="4161c8ac-70df-4363-a33f-866eb7fc3731" providerId="ADAL" clId="{8AAC8AE9-5EBC-4B2A-930C-C5F50D37B352}" dt="2024-03-12T17:25:24.578" v="8" actId="1076"/>
        <pc:sldMkLst>
          <pc:docMk/>
          <pc:sldMk cId="1526203374" sldId="278"/>
        </pc:sldMkLst>
        <pc:spChg chg="add del mod">
          <ac:chgData name="Omar Teixeira González" userId="4161c8ac-70df-4363-a33f-866eb7fc3731" providerId="ADAL" clId="{8AAC8AE9-5EBC-4B2A-930C-C5F50D37B352}" dt="2024-03-12T17:25:16.837" v="5" actId="478"/>
          <ac:spMkLst>
            <pc:docMk/>
            <pc:sldMk cId="1526203374" sldId="278"/>
            <ac:spMk id="6" creationId="{43C3C498-73E7-844B-A854-C9688429CF58}"/>
          </ac:spMkLst>
        </pc:spChg>
        <pc:picChg chg="add mod">
          <ac:chgData name="Omar Teixeira González" userId="4161c8ac-70df-4363-a33f-866eb7fc3731" providerId="ADAL" clId="{8AAC8AE9-5EBC-4B2A-930C-C5F50D37B352}" dt="2024-03-12T17:25:24.578" v="8" actId="1076"/>
          <ac:picMkLst>
            <pc:docMk/>
            <pc:sldMk cId="1526203374" sldId="278"/>
            <ac:picMk id="4" creationId="{3A3EEE92-76A5-7037-2E72-68C612F701E7}"/>
          </ac:picMkLst>
        </pc:picChg>
        <pc:picChg chg="del">
          <ac:chgData name="Omar Teixeira González" userId="4161c8ac-70df-4363-a33f-866eb7fc3731" providerId="ADAL" clId="{8AAC8AE9-5EBC-4B2A-930C-C5F50D37B352}" dt="2024-03-12T17:25:03.987" v="3" actId="478"/>
          <ac:picMkLst>
            <pc:docMk/>
            <pc:sldMk cId="1526203374" sldId="278"/>
            <ac:picMk id="9" creationId="{3CA96202-4B70-3A5F-3EBB-A70E73312BF8}"/>
          </ac:picMkLst>
        </pc:picChg>
      </pc:sldChg>
      <pc:sldChg chg="addSp delSp modSp mod">
        <pc:chgData name="Omar Teixeira González" userId="4161c8ac-70df-4363-a33f-866eb7fc3731" providerId="ADAL" clId="{8AAC8AE9-5EBC-4B2A-930C-C5F50D37B352}" dt="2024-03-12T17:27:46.403" v="19" actId="1076"/>
        <pc:sldMkLst>
          <pc:docMk/>
          <pc:sldMk cId="3191575636" sldId="280"/>
        </pc:sldMkLst>
        <pc:spChg chg="mod">
          <ac:chgData name="Omar Teixeira González" userId="4161c8ac-70df-4363-a33f-866eb7fc3731" providerId="ADAL" clId="{8AAC8AE9-5EBC-4B2A-930C-C5F50D37B352}" dt="2024-03-12T17:27:19.026" v="13" actId="20577"/>
          <ac:spMkLst>
            <pc:docMk/>
            <pc:sldMk cId="3191575636" sldId="280"/>
            <ac:spMk id="8" creationId="{9F722EC2-B467-EBAD-4D3F-FA7324D62E8D}"/>
          </ac:spMkLst>
        </pc:spChg>
        <pc:grpChg chg="topLvl">
          <ac:chgData name="Omar Teixeira González" userId="4161c8ac-70df-4363-a33f-866eb7fc3731" providerId="ADAL" clId="{8AAC8AE9-5EBC-4B2A-930C-C5F50D37B352}" dt="2024-03-12T17:27:25.413" v="14" actId="478"/>
          <ac:grpSpMkLst>
            <pc:docMk/>
            <pc:sldMk cId="3191575636" sldId="280"/>
            <ac:grpSpMk id="11" creationId="{E4058ED1-8AC7-4600-8BE8-7F31E3B761FA}"/>
          </ac:grpSpMkLst>
        </pc:grpChg>
        <pc:grpChg chg="del">
          <ac:chgData name="Omar Teixeira González" userId="4161c8ac-70df-4363-a33f-866eb7fc3731" providerId="ADAL" clId="{8AAC8AE9-5EBC-4B2A-930C-C5F50D37B352}" dt="2024-03-12T17:27:25.413" v="14" actId="478"/>
          <ac:grpSpMkLst>
            <pc:docMk/>
            <pc:sldMk cId="3191575636" sldId="280"/>
            <ac:grpSpMk id="12" creationId="{7EEF9440-CEBA-667A-50C8-54194C1ACB33}"/>
          </ac:grpSpMkLst>
        </pc:grpChg>
        <pc:graphicFrameChg chg="add mod">
          <ac:chgData name="Omar Teixeira González" userId="4161c8ac-70df-4363-a33f-866eb7fc3731" providerId="ADAL" clId="{8AAC8AE9-5EBC-4B2A-930C-C5F50D37B352}" dt="2024-03-12T17:27:46.403" v="19" actId="1076"/>
          <ac:graphicFrameMkLst>
            <pc:docMk/>
            <pc:sldMk cId="3191575636" sldId="280"/>
            <ac:graphicFrameMk id="3" creationId="{31A887EE-AFEA-DFC8-62D5-932C6CEDF44F}"/>
          </ac:graphicFrameMkLst>
        </pc:graphicFrameChg>
        <pc:graphicFrameChg chg="del topLvl">
          <ac:chgData name="Omar Teixeira González" userId="4161c8ac-70df-4363-a33f-866eb7fc3731" providerId="ADAL" clId="{8AAC8AE9-5EBC-4B2A-930C-C5F50D37B352}" dt="2024-03-12T17:27:25.413" v="14" actId="478"/>
          <ac:graphicFrameMkLst>
            <pc:docMk/>
            <pc:sldMk cId="3191575636" sldId="280"/>
            <ac:graphicFrameMk id="5" creationId="{C75B5BD4-8FFD-8245-8E0C-6A43E8BF56EB}"/>
          </ac:graphicFrameMkLst>
        </pc:graphicFrameChg>
      </pc:sldChg>
    </pc:docChg>
  </pc:docChgLst>
  <pc:docChgLst>
    <pc:chgData name="Omar Teixeira González" userId="4161c8ac-70df-4363-a33f-866eb7fc3731" providerId="ADAL" clId="{EC240B08-8CB2-4DB8-8FA4-848F3D0D8BFE}"/>
    <pc:docChg chg="undo redo custSel addSld delSld modSld">
      <pc:chgData name="Omar Teixeira González" userId="4161c8ac-70df-4363-a33f-866eb7fc3731" providerId="ADAL" clId="{EC240B08-8CB2-4DB8-8FA4-848F3D0D8BFE}" dt="2024-03-03T19:34:49.296" v="722" actId="26606"/>
      <pc:docMkLst>
        <pc:docMk/>
      </pc:docMkLst>
      <pc:sldChg chg="modSp mod">
        <pc:chgData name="Omar Teixeira González" userId="4161c8ac-70df-4363-a33f-866eb7fc3731" providerId="ADAL" clId="{EC240B08-8CB2-4DB8-8FA4-848F3D0D8BFE}" dt="2024-03-03T19:33:25.793" v="695" actId="1076"/>
        <pc:sldMkLst>
          <pc:docMk/>
          <pc:sldMk cId="2698426468" sldId="256"/>
        </pc:sldMkLst>
        <pc:spChg chg="mod">
          <ac:chgData name="Omar Teixeira González" userId="4161c8ac-70df-4363-a33f-866eb7fc3731" providerId="ADAL" clId="{EC240B08-8CB2-4DB8-8FA4-848F3D0D8BFE}" dt="2024-03-03T18:50:50.727" v="130" actId="6549"/>
          <ac:spMkLst>
            <pc:docMk/>
            <pc:sldMk cId="2698426468" sldId="256"/>
            <ac:spMk id="3" creationId="{00000000-0000-0000-0000-000000000000}"/>
          </ac:spMkLst>
        </pc:spChg>
        <pc:spChg chg="mod">
          <ac:chgData name="Omar Teixeira González" userId="4161c8ac-70df-4363-a33f-866eb7fc3731" providerId="ADAL" clId="{EC240B08-8CB2-4DB8-8FA4-848F3D0D8BFE}" dt="2024-03-03T19:33:25.793" v="695" actId="1076"/>
          <ac:spMkLst>
            <pc:docMk/>
            <pc:sldMk cId="2698426468" sldId="256"/>
            <ac:spMk id="4" creationId="{00000000-0000-0000-0000-000000000000}"/>
          </ac:spMkLst>
        </pc:spChg>
        <pc:spChg chg="mod">
          <ac:chgData name="Omar Teixeira González" userId="4161c8ac-70df-4363-a33f-866eb7fc3731" providerId="ADAL" clId="{EC240B08-8CB2-4DB8-8FA4-848F3D0D8BFE}" dt="2024-03-03T18:51:03.807" v="136" actId="20577"/>
          <ac:spMkLst>
            <pc:docMk/>
            <pc:sldMk cId="2698426468" sldId="256"/>
            <ac:spMk id="5" creationId="{00000000-0000-0000-0000-000000000000}"/>
          </ac:spMkLst>
        </pc:spChg>
      </pc:sldChg>
      <pc:sldChg chg="addSp delSp modSp mod modClrScheme chgLayout">
        <pc:chgData name="Omar Teixeira González" userId="4161c8ac-70df-4363-a33f-866eb7fc3731" providerId="ADAL" clId="{EC240B08-8CB2-4DB8-8FA4-848F3D0D8BFE}" dt="2024-03-03T19:34:32.036" v="721" actId="1076"/>
        <pc:sldMkLst>
          <pc:docMk/>
          <pc:sldMk cId="3474889730" sldId="277"/>
        </pc:sldMkLst>
        <pc:spChg chg="add mod">
          <ac:chgData name="Omar Teixeira González" userId="4161c8ac-70df-4363-a33f-866eb7fc3731" providerId="ADAL" clId="{EC240B08-8CB2-4DB8-8FA4-848F3D0D8BFE}" dt="2024-03-03T19:33:58.410" v="709" actId="14100"/>
          <ac:spMkLst>
            <pc:docMk/>
            <pc:sldMk cId="3474889730" sldId="277"/>
            <ac:spMk id="2" creationId="{F8ADED18-C674-EF66-D3FC-9CDB6A0444D8}"/>
          </ac:spMkLst>
        </pc:spChg>
        <pc:spChg chg="add mod">
          <ac:chgData name="Omar Teixeira González" userId="4161c8ac-70df-4363-a33f-866eb7fc3731" providerId="ADAL" clId="{EC240B08-8CB2-4DB8-8FA4-848F3D0D8BFE}" dt="2024-03-03T19:34:30.288" v="720" actId="1076"/>
          <ac:spMkLst>
            <pc:docMk/>
            <pc:sldMk cId="3474889730" sldId="277"/>
            <ac:spMk id="3" creationId="{9307DB5F-4CCA-ECA9-6F4F-5E9138A4EF89}"/>
          </ac:spMkLst>
        </pc:spChg>
        <pc:spChg chg="add del mod">
          <ac:chgData name="Omar Teixeira González" userId="4161c8ac-70df-4363-a33f-866eb7fc3731" providerId="ADAL" clId="{EC240B08-8CB2-4DB8-8FA4-848F3D0D8BFE}" dt="2024-03-03T19:33:50.686" v="707" actId="478"/>
          <ac:spMkLst>
            <pc:docMk/>
            <pc:sldMk cId="3474889730" sldId="277"/>
            <ac:spMk id="5" creationId="{00000000-0000-0000-0000-000000000000}"/>
          </ac:spMkLst>
        </pc:spChg>
        <pc:spChg chg="mod">
          <ac:chgData name="Omar Teixeira González" userId="4161c8ac-70df-4363-a33f-866eb7fc3731" providerId="ADAL" clId="{EC240B08-8CB2-4DB8-8FA4-848F3D0D8BFE}" dt="2024-03-03T19:34:02.277" v="710"/>
          <ac:spMkLst>
            <pc:docMk/>
            <pc:sldMk cId="3474889730" sldId="277"/>
            <ac:spMk id="7" creationId="{F08F0561-7ECE-36D8-4DD0-C38205DB2C83}"/>
          </ac:spMkLst>
        </pc:spChg>
        <pc:grpChg chg="add mod">
          <ac:chgData name="Omar Teixeira González" userId="4161c8ac-70df-4363-a33f-866eb7fc3731" providerId="ADAL" clId="{EC240B08-8CB2-4DB8-8FA4-848F3D0D8BFE}" dt="2024-03-03T19:34:02.277" v="710"/>
          <ac:grpSpMkLst>
            <pc:docMk/>
            <pc:sldMk cId="3474889730" sldId="277"/>
            <ac:grpSpMk id="4" creationId="{27430A48-CB8D-02D4-EB93-C85A71BC00DB}"/>
          </ac:grpSpMkLst>
        </pc:grpChg>
        <pc:picChg chg="mod">
          <ac:chgData name="Omar Teixeira González" userId="4161c8ac-70df-4363-a33f-866eb7fc3731" providerId="ADAL" clId="{EC240B08-8CB2-4DB8-8FA4-848F3D0D8BFE}" dt="2024-03-03T19:34:02.277" v="710"/>
          <ac:picMkLst>
            <pc:docMk/>
            <pc:sldMk cId="3474889730" sldId="277"/>
            <ac:picMk id="6" creationId="{18434D6B-CA50-8AA2-1ECA-EA75EB0B17E8}"/>
          </ac:picMkLst>
        </pc:picChg>
        <pc:picChg chg="add mod">
          <ac:chgData name="Omar Teixeira González" userId="4161c8ac-70df-4363-a33f-866eb7fc3731" providerId="ADAL" clId="{EC240B08-8CB2-4DB8-8FA4-848F3D0D8BFE}" dt="2024-03-03T19:34:32.036" v="721" actId="1076"/>
          <ac:picMkLst>
            <pc:docMk/>
            <pc:sldMk cId="3474889730" sldId="277"/>
            <ac:picMk id="8" creationId="{E204E2FA-702D-FF23-70F1-CD440E140041}"/>
          </ac:picMkLst>
        </pc:picChg>
        <pc:picChg chg="add del mod">
          <ac:chgData name="Omar Teixeira González" userId="4161c8ac-70df-4363-a33f-866eb7fc3731" providerId="ADAL" clId="{EC240B08-8CB2-4DB8-8FA4-848F3D0D8BFE}" dt="2024-03-03T19:34:16.003" v="714" actId="478"/>
          <ac:picMkLst>
            <pc:docMk/>
            <pc:sldMk cId="3474889730" sldId="277"/>
            <ac:picMk id="9" creationId="{1194D2A8-4CAF-6414-5C04-028E968BC820}"/>
          </ac:picMkLst>
        </pc:picChg>
      </pc:sldChg>
      <pc:sldChg chg="addSp delSp modSp new mod">
        <pc:chgData name="Omar Teixeira González" userId="4161c8ac-70df-4363-a33f-866eb7fc3731" providerId="ADAL" clId="{EC240B08-8CB2-4DB8-8FA4-848F3D0D8BFE}" dt="2024-03-03T19:34:49.296" v="722" actId="26606"/>
        <pc:sldMkLst>
          <pc:docMk/>
          <pc:sldMk cId="1526203374" sldId="278"/>
        </pc:sldMkLst>
        <pc:spChg chg="mod">
          <ac:chgData name="Omar Teixeira González" userId="4161c8ac-70df-4363-a33f-866eb7fc3731" providerId="ADAL" clId="{EC240B08-8CB2-4DB8-8FA4-848F3D0D8BFE}" dt="2024-03-03T19:34:49.296" v="722" actId="26606"/>
          <ac:spMkLst>
            <pc:docMk/>
            <pc:sldMk cId="1526203374" sldId="278"/>
            <ac:spMk id="2" creationId="{6C666586-AA82-61A7-DFD3-A00F46B72591}"/>
          </ac:spMkLst>
        </pc:spChg>
        <pc:spChg chg="del">
          <ac:chgData name="Omar Teixeira González" userId="4161c8ac-70df-4363-a33f-866eb7fc3731" providerId="ADAL" clId="{EC240B08-8CB2-4DB8-8FA4-848F3D0D8BFE}" dt="2024-03-03T19:03:03.069" v="202"/>
          <ac:spMkLst>
            <pc:docMk/>
            <pc:sldMk cId="1526203374" sldId="278"/>
            <ac:spMk id="3" creationId="{1CD209A5-7C79-AEC9-549A-B2D74A3BBF49}"/>
          </ac:spMkLst>
        </pc:spChg>
        <pc:spChg chg="add del mod">
          <ac:chgData name="Omar Teixeira González" userId="4161c8ac-70df-4363-a33f-866eb7fc3731" providerId="ADAL" clId="{EC240B08-8CB2-4DB8-8FA4-848F3D0D8BFE}" dt="2024-03-03T19:04:35.669" v="206"/>
          <ac:spMkLst>
            <pc:docMk/>
            <pc:sldMk cId="1526203374" sldId="278"/>
            <ac:spMk id="7" creationId="{7F10B316-E960-8CED-01BF-3127D1E3869A}"/>
          </ac:spMkLst>
        </pc:spChg>
        <pc:picChg chg="add del mod">
          <ac:chgData name="Omar Teixeira González" userId="4161c8ac-70df-4363-a33f-866eb7fc3731" providerId="ADAL" clId="{EC240B08-8CB2-4DB8-8FA4-848F3D0D8BFE}" dt="2024-03-03T19:04:34.719" v="205" actId="478"/>
          <ac:picMkLst>
            <pc:docMk/>
            <pc:sldMk cId="1526203374" sldId="278"/>
            <ac:picMk id="5" creationId="{6BD5403B-A84F-03C5-2C66-F93C5C6D5E31}"/>
          </ac:picMkLst>
        </pc:picChg>
        <pc:picChg chg="add mod">
          <ac:chgData name="Omar Teixeira González" userId="4161c8ac-70df-4363-a33f-866eb7fc3731" providerId="ADAL" clId="{EC240B08-8CB2-4DB8-8FA4-848F3D0D8BFE}" dt="2024-03-03T19:34:49.296" v="722" actId="26606"/>
          <ac:picMkLst>
            <pc:docMk/>
            <pc:sldMk cId="1526203374" sldId="278"/>
            <ac:picMk id="9" creationId="{3CA96202-4B70-3A5F-3EBB-A70E73312BF8}"/>
          </ac:picMkLst>
        </pc:picChg>
      </pc:sldChg>
      <pc:sldChg chg="addSp delSp modSp new mod modClrScheme chgLayout">
        <pc:chgData name="Omar Teixeira González" userId="4161c8ac-70df-4363-a33f-866eb7fc3731" providerId="ADAL" clId="{EC240B08-8CB2-4DB8-8FA4-848F3D0D8BFE}" dt="2024-03-03T19:21:16.570" v="555" actId="1076"/>
        <pc:sldMkLst>
          <pc:docMk/>
          <pc:sldMk cId="2599305714" sldId="279"/>
        </pc:sldMkLst>
        <pc:spChg chg="mod">
          <ac:chgData name="Omar Teixeira González" userId="4161c8ac-70df-4363-a33f-866eb7fc3731" providerId="ADAL" clId="{EC240B08-8CB2-4DB8-8FA4-848F3D0D8BFE}" dt="2024-03-03T19:20:02.505" v="537" actId="26606"/>
          <ac:spMkLst>
            <pc:docMk/>
            <pc:sldMk cId="2599305714" sldId="279"/>
            <ac:spMk id="2" creationId="{0ABF5F70-BA98-A5C9-CE06-FC6BED41EC8C}"/>
          </ac:spMkLst>
        </pc:spChg>
        <pc:spChg chg="del">
          <ac:chgData name="Omar Teixeira González" userId="4161c8ac-70df-4363-a33f-866eb7fc3731" providerId="ADAL" clId="{EC240B08-8CB2-4DB8-8FA4-848F3D0D8BFE}" dt="2024-03-03T19:08:37.593" v="286" actId="478"/>
          <ac:spMkLst>
            <pc:docMk/>
            <pc:sldMk cId="2599305714" sldId="279"/>
            <ac:spMk id="3" creationId="{51FA5C19-22C5-80DE-7397-16A0088F6DD3}"/>
          </ac:spMkLst>
        </pc:spChg>
        <pc:spChg chg="add mod">
          <ac:chgData name="Omar Teixeira González" userId="4161c8ac-70df-4363-a33f-866eb7fc3731" providerId="ADAL" clId="{EC240B08-8CB2-4DB8-8FA4-848F3D0D8BFE}" dt="2024-03-03T19:17:56.639" v="446" actId="164"/>
          <ac:spMkLst>
            <pc:docMk/>
            <pc:sldMk cId="2599305714" sldId="279"/>
            <ac:spMk id="4" creationId="{3D87D07D-7D55-E83A-6CFA-9B07BE2FC5DB}"/>
          </ac:spMkLst>
        </pc:spChg>
        <pc:spChg chg="add mod">
          <ac:chgData name="Omar Teixeira González" userId="4161c8ac-70df-4363-a33f-866eb7fc3731" providerId="ADAL" clId="{EC240B08-8CB2-4DB8-8FA4-848F3D0D8BFE}" dt="2024-03-03T19:17:56.639" v="446" actId="164"/>
          <ac:spMkLst>
            <pc:docMk/>
            <pc:sldMk cId="2599305714" sldId="279"/>
            <ac:spMk id="5" creationId="{4339F550-5659-B88C-FD43-ADA7E0AEBF99}"/>
          </ac:spMkLst>
        </pc:spChg>
        <pc:spChg chg="add mod">
          <ac:chgData name="Omar Teixeira González" userId="4161c8ac-70df-4363-a33f-866eb7fc3731" providerId="ADAL" clId="{EC240B08-8CB2-4DB8-8FA4-848F3D0D8BFE}" dt="2024-03-03T19:17:56.639" v="446" actId="164"/>
          <ac:spMkLst>
            <pc:docMk/>
            <pc:sldMk cId="2599305714" sldId="279"/>
            <ac:spMk id="6" creationId="{7878B520-B5D4-41F4-7FDF-3A5245B69F23}"/>
          </ac:spMkLst>
        </pc:spChg>
        <pc:spChg chg="add mod">
          <ac:chgData name="Omar Teixeira González" userId="4161c8ac-70df-4363-a33f-866eb7fc3731" providerId="ADAL" clId="{EC240B08-8CB2-4DB8-8FA4-848F3D0D8BFE}" dt="2024-03-03T19:17:56.639" v="446" actId="164"/>
          <ac:spMkLst>
            <pc:docMk/>
            <pc:sldMk cId="2599305714" sldId="279"/>
            <ac:spMk id="7" creationId="{3D011656-FA4C-D08A-BA11-EBFFCF4E3A44}"/>
          </ac:spMkLst>
        </pc:spChg>
        <pc:spChg chg="add mod">
          <ac:chgData name="Omar Teixeira González" userId="4161c8ac-70df-4363-a33f-866eb7fc3731" providerId="ADAL" clId="{EC240B08-8CB2-4DB8-8FA4-848F3D0D8BFE}" dt="2024-03-03T19:17:56.639" v="446" actId="164"/>
          <ac:spMkLst>
            <pc:docMk/>
            <pc:sldMk cId="2599305714" sldId="279"/>
            <ac:spMk id="8" creationId="{CD186CD2-C665-F408-B8B2-8C6D780F39C6}"/>
          </ac:spMkLst>
        </pc:spChg>
        <pc:spChg chg="add mod">
          <ac:chgData name="Omar Teixeira González" userId="4161c8ac-70df-4363-a33f-866eb7fc3731" providerId="ADAL" clId="{EC240B08-8CB2-4DB8-8FA4-848F3D0D8BFE}" dt="2024-03-03T19:17:56.639" v="446" actId="164"/>
          <ac:spMkLst>
            <pc:docMk/>
            <pc:sldMk cId="2599305714" sldId="279"/>
            <ac:spMk id="9" creationId="{56B8C7E6-EEE4-C94C-315B-F039959EECCE}"/>
          </ac:spMkLst>
        </pc:spChg>
        <pc:spChg chg="add mod">
          <ac:chgData name="Omar Teixeira González" userId="4161c8ac-70df-4363-a33f-866eb7fc3731" providerId="ADAL" clId="{EC240B08-8CB2-4DB8-8FA4-848F3D0D8BFE}" dt="2024-03-03T19:17:56.639" v="446" actId="164"/>
          <ac:spMkLst>
            <pc:docMk/>
            <pc:sldMk cId="2599305714" sldId="279"/>
            <ac:spMk id="10" creationId="{3D1A4B33-42E9-0A84-15B3-2C8C9B3F2B7F}"/>
          </ac:spMkLst>
        </pc:spChg>
        <pc:spChg chg="add mod">
          <ac:chgData name="Omar Teixeira González" userId="4161c8ac-70df-4363-a33f-866eb7fc3731" providerId="ADAL" clId="{EC240B08-8CB2-4DB8-8FA4-848F3D0D8BFE}" dt="2024-03-03T19:19:07.492" v="493" actId="1076"/>
          <ac:spMkLst>
            <pc:docMk/>
            <pc:sldMk cId="2599305714" sldId="279"/>
            <ac:spMk id="13" creationId="{E8541933-696E-CF1B-4F26-9FCAEEC40415}"/>
          </ac:spMkLst>
        </pc:spChg>
        <pc:spChg chg="add mod">
          <ac:chgData name="Omar Teixeira González" userId="4161c8ac-70df-4363-a33f-866eb7fc3731" providerId="ADAL" clId="{EC240B08-8CB2-4DB8-8FA4-848F3D0D8BFE}" dt="2024-03-03T19:18:55.324" v="485" actId="20577"/>
          <ac:spMkLst>
            <pc:docMk/>
            <pc:sldMk cId="2599305714" sldId="279"/>
            <ac:spMk id="14" creationId="{4BC2F92D-1417-91B9-F031-B2601FCEAB81}"/>
          </ac:spMkLst>
        </pc:spChg>
        <pc:spChg chg="add mod">
          <ac:chgData name="Omar Teixeira González" userId="4161c8ac-70df-4363-a33f-866eb7fc3731" providerId="ADAL" clId="{EC240B08-8CB2-4DB8-8FA4-848F3D0D8BFE}" dt="2024-03-03T19:19:04.015" v="491" actId="20577"/>
          <ac:spMkLst>
            <pc:docMk/>
            <pc:sldMk cId="2599305714" sldId="279"/>
            <ac:spMk id="15" creationId="{6D73F3FB-625B-8006-ADE0-E96EF35B2C04}"/>
          </ac:spMkLst>
        </pc:spChg>
        <pc:spChg chg="add mod">
          <ac:chgData name="Omar Teixeira González" userId="4161c8ac-70df-4363-a33f-866eb7fc3731" providerId="ADAL" clId="{EC240B08-8CB2-4DB8-8FA4-848F3D0D8BFE}" dt="2024-03-03T19:19:11.506" v="497" actId="20577"/>
          <ac:spMkLst>
            <pc:docMk/>
            <pc:sldMk cId="2599305714" sldId="279"/>
            <ac:spMk id="16" creationId="{DA2C86B7-0F83-A59D-51AD-D8542D92F29B}"/>
          </ac:spMkLst>
        </pc:spChg>
        <pc:spChg chg="add mod">
          <ac:chgData name="Omar Teixeira González" userId="4161c8ac-70df-4363-a33f-866eb7fc3731" providerId="ADAL" clId="{EC240B08-8CB2-4DB8-8FA4-848F3D0D8BFE}" dt="2024-03-03T19:21:16.570" v="555" actId="1076"/>
          <ac:spMkLst>
            <pc:docMk/>
            <pc:sldMk cId="2599305714" sldId="279"/>
            <ac:spMk id="17" creationId="{2C0D08AF-B8E0-85E6-8C5D-34D322B1C3A0}"/>
          </ac:spMkLst>
        </pc:spChg>
        <pc:spChg chg="add mod">
          <ac:chgData name="Omar Teixeira González" userId="4161c8ac-70df-4363-a33f-866eb7fc3731" providerId="ADAL" clId="{EC240B08-8CB2-4DB8-8FA4-848F3D0D8BFE}" dt="2024-03-03T19:19:22.121" v="521" actId="20577"/>
          <ac:spMkLst>
            <pc:docMk/>
            <pc:sldMk cId="2599305714" sldId="279"/>
            <ac:spMk id="18" creationId="{6C8A18D6-4DD8-187E-0D5E-E544E42F4291}"/>
          </ac:spMkLst>
        </pc:spChg>
        <pc:spChg chg="add mod">
          <ac:chgData name="Omar Teixeira González" userId="4161c8ac-70df-4363-a33f-866eb7fc3731" providerId="ADAL" clId="{EC240B08-8CB2-4DB8-8FA4-848F3D0D8BFE}" dt="2024-03-03T19:19:26.732" v="532" actId="20577"/>
          <ac:spMkLst>
            <pc:docMk/>
            <pc:sldMk cId="2599305714" sldId="279"/>
            <ac:spMk id="19" creationId="{1160D76E-6BCD-E5FC-4816-44E3BC555C0A}"/>
          </ac:spMkLst>
        </pc:spChg>
        <pc:spChg chg="add del mod">
          <ac:chgData name="Omar Teixeira González" userId="4161c8ac-70df-4363-a33f-866eb7fc3731" providerId="ADAL" clId="{EC240B08-8CB2-4DB8-8FA4-848F3D0D8BFE}" dt="2024-03-03T19:20:02.505" v="537" actId="26606"/>
          <ac:spMkLst>
            <pc:docMk/>
            <pc:sldMk cId="2599305714" sldId="279"/>
            <ac:spMk id="25" creationId="{947C4C80-477A-14A4-1CE4-EF7BAFF751B2}"/>
          </ac:spMkLst>
        </pc:spChg>
        <pc:spChg chg="add del mod">
          <ac:chgData name="Omar Teixeira González" userId="4161c8ac-70df-4363-a33f-866eb7fc3731" providerId="ADAL" clId="{EC240B08-8CB2-4DB8-8FA4-848F3D0D8BFE}" dt="2024-03-03T19:20:02.505" v="537" actId="26606"/>
          <ac:spMkLst>
            <pc:docMk/>
            <pc:sldMk cId="2599305714" sldId="279"/>
            <ac:spMk id="27" creationId="{0BD1D8DA-1619-6D92-868F-FF37DD62A249}"/>
          </ac:spMkLst>
        </pc:spChg>
        <pc:spChg chg="add del mod">
          <ac:chgData name="Omar Teixeira González" userId="4161c8ac-70df-4363-a33f-866eb7fc3731" providerId="ADAL" clId="{EC240B08-8CB2-4DB8-8FA4-848F3D0D8BFE}" dt="2024-03-03T19:20:02.505" v="537" actId="26606"/>
          <ac:spMkLst>
            <pc:docMk/>
            <pc:sldMk cId="2599305714" sldId="279"/>
            <ac:spMk id="29" creationId="{7AAFE915-C6C9-90A6-D030-5087E50ED14E}"/>
          </ac:spMkLst>
        </pc:spChg>
        <pc:grpChg chg="add mod">
          <ac:chgData name="Omar Teixeira González" userId="4161c8ac-70df-4363-a33f-866eb7fc3731" providerId="ADAL" clId="{EC240B08-8CB2-4DB8-8FA4-848F3D0D8BFE}" dt="2024-03-03T19:09:43.807" v="298" actId="164"/>
          <ac:grpSpMkLst>
            <pc:docMk/>
            <pc:sldMk cId="2599305714" sldId="279"/>
            <ac:grpSpMk id="11" creationId="{76A512B6-407D-DE6F-FE76-074DA7A6B018}"/>
          </ac:grpSpMkLst>
        </pc:grpChg>
        <pc:grpChg chg="add mod">
          <ac:chgData name="Omar Teixeira González" userId="4161c8ac-70df-4363-a33f-866eb7fc3731" providerId="ADAL" clId="{EC240B08-8CB2-4DB8-8FA4-848F3D0D8BFE}" dt="2024-03-03T19:13:54.860" v="399" actId="164"/>
          <ac:grpSpMkLst>
            <pc:docMk/>
            <pc:sldMk cId="2599305714" sldId="279"/>
            <ac:grpSpMk id="12" creationId="{D5597003-EC91-A43E-E1A6-9BC3ED58892B}"/>
          </ac:grpSpMkLst>
        </pc:grpChg>
        <pc:grpChg chg="add mod">
          <ac:chgData name="Omar Teixeira González" userId="4161c8ac-70df-4363-a33f-866eb7fc3731" providerId="ADAL" clId="{EC240B08-8CB2-4DB8-8FA4-848F3D0D8BFE}" dt="2024-03-03T19:20:02.505" v="537" actId="26606"/>
          <ac:grpSpMkLst>
            <pc:docMk/>
            <pc:sldMk cId="2599305714" sldId="279"/>
            <ac:grpSpMk id="20" creationId="{4C6DED2B-9852-2339-C7BD-443F6E180F96}"/>
          </ac:grpSpMkLst>
        </pc:grpChg>
      </pc:sldChg>
      <pc:sldChg chg="addSp delSp modSp new mod">
        <pc:chgData name="Omar Teixeira González" userId="4161c8ac-70df-4363-a33f-866eb7fc3731" providerId="ADAL" clId="{EC240B08-8CB2-4DB8-8FA4-848F3D0D8BFE}" dt="2024-03-03T19:32:56.147" v="693" actId="1076"/>
        <pc:sldMkLst>
          <pc:docMk/>
          <pc:sldMk cId="3191575636" sldId="280"/>
        </pc:sldMkLst>
        <pc:spChg chg="mod">
          <ac:chgData name="Omar Teixeira González" userId="4161c8ac-70df-4363-a33f-866eb7fc3731" providerId="ADAL" clId="{EC240B08-8CB2-4DB8-8FA4-848F3D0D8BFE}" dt="2024-03-03T19:21:02.990" v="554" actId="20577"/>
          <ac:spMkLst>
            <pc:docMk/>
            <pc:sldMk cId="3191575636" sldId="280"/>
            <ac:spMk id="2" creationId="{A2F3C9B8-FE74-DF3D-6D52-43A807B9C46E}"/>
          </ac:spMkLst>
        </pc:spChg>
        <pc:spChg chg="add del">
          <ac:chgData name="Omar Teixeira González" userId="4161c8ac-70df-4363-a33f-866eb7fc3731" providerId="ADAL" clId="{EC240B08-8CB2-4DB8-8FA4-848F3D0D8BFE}" dt="2024-03-03T19:21:40.920" v="560" actId="478"/>
          <ac:spMkLst>
            <pc:docMk/>
            <pc:sldMk cId="3191575636" sldId="280"/>
            <ac:spMk id="3" creationId="{DB080065-C71D-D73D-134E-63A436A9A9A9}"/>
          </ac:spMkLst>
        </pc:spChg>
        <pc:spChg chg="add del mod">
          <ac:chgData name="Omar Teixeira González" userId="4161c8ac-70df-4363-a33f-866eb7fc3731" providerId="ADAL" clId="{EC240B08-8CB2-4DB8-8FA4-848F3D0D8BFE}" dt="2024-03-03T19:28:52" v="626" actId="11529"/>
          <ac:spMkLst>
            <pc:docMk/>
            <pc:sldMk cId="3191575636" sldId="280"/>
            <ac:spMk id="6" creationId="{8F237EE6-CA09-2E43-2710-E121E1409F93}"/>
          </ac:spMkLst>
        </pc:spChg>
        <pc:spChg chg="add mod">
          <ac:chgData name="Omar Teixeira González" userId="4161c8ac-70df-4363-a33f-866eb7fc3731" providerId="ADAL" clId="{EC240B08-8CB2-4DB8-8FA4-848F3D0D8BFE}" dt="2024-03-03T19:32:46.219" v="692" actId="1076"/>
          <ac:spMkLst>
            <pc:docMk/>
            <pc:sldMk cId="3191575636" sldId="280"/>
            <ac:spMk id="7" creationId="{FB48B12F-D45E-FB70-E858-193015909A85}"/>
          </ac:spMkLst>
        </pc:spChg>
        <pc:spChg chg="add mod">
          <ac:chgData name="Omar Teixeira González" userId="4161c8ac-70df-4363-a33f-866eb7fc3731" providerId="ADAL" clId="{EC240B08-8CB2-4DB8-8FA4-848F3D0D8BFE}" dt="2024-03-03T19:32:46.219" v="692" actId="1076"/>
          <ac:spMkLst>
            <pc:docMk/>
            <pc:sldMk cId="3191575636" sldId="280"/>
            <ac:spMk id="8" creationId="{9F722EC2-B467-EBAD-4D3F-FA7324D62E8D}"/>
          </ac:spMkLst>
        </pc:spChg>
        <pc:spChg chg="add mod">
          <ac:chgData name="Omar Teixeira González" userId="4161c8ac-70df-4363-a33f-866eb7fc3731" providerId="ADAL" clId="{EC240B08-8CB2-4DB8-8FA4-848F3D0D8BFE}" dt="2024-03-03T19:29:18.198" v="648" actId="571"/>
          <ac:spMkLst>
            <pc:docMk/>
            <pc:sldMk cId="3191575636" sldId="280"/>
            <ac:spMk id="9" creationId="{019A97C0-6D3E-0BB4-F26E-495E7FCE110F}"/>
          </ac:spMkLst>
        </pc:spChg>
        <pc:spChg chg="add del mod">
          <ac:chgData name="Omar Teixeira González" userId="4161c8ac-70df-4363-a33f-866eb7fc3731" providerId="ADAL" clId="{EC240B08-8CB2-4DB8-8FA4-848F3D0D8BFE}" dt="2024-03-03T19:30:34.170" v="669" actId="47"/>
          <ac:spMkLst>
            <pc:docMk/>
            <pc:sldMk cId="3191575636" sldId="280"/>
            <ac:spMk id="10" creationId="{B515E167-5A55-374A-1222-DD0FE70EDFBC}"/>
          </ac:spMkLst>
        </pc:spChg>
        <pc:grpChg chg="add mod">
          <ac:chgData name="Omar Teixeira González" userId="4161c8ac-70df-4363-a33f-866eb7fc3731" providerId="ADAL" clId="{EC240B08-8CB2-4DB8-8FA4-848F3D0D8BFE}" dt="2024-03-03T19:32:37.557" v="690" actId="164"/>
          <ac:grpSpMkLst>
            <pc:docMk/>
            <pc:sldMk cId="3191575636" sldId="280"/>
            <ac:grpSpMk id="11" creationId="{E4058ED1-8AC7-4600-8BE8-7F31E3B761FA}"/>
          </ac:grpSpMkLst>
        </pc:grpChg>
        <pc:grpChg chg="add mod">
          <ac:chgData name="Omar Teixeira González" userId="4161c8ac-70df-4363-a33f-866eb7fc3731" providerId="ADAL" clId="{EC240B08-8CB2-4DB8-8FA4-848F3D0D8BFE}" dt="2024-03-03T19:32:56.147" v="693" actId="1076"/>
          <ac:grpSpMkLst>
            <pc:docMk/>
            <pc:sldMk cId="3191575636" sldId="280"/>
            <ac:grpSpMk id="12" creationId="{7EEF9440-CEBA-667A-50C8-54194C1ACB33}"/>
          </ac:grpSpMkLst>
        </pc:grpChg>
        <pc:graphicFrameChg chg="add mod">
          <ac:chgData name="Omar Teixeira González" userId="4161c8ac-70df-4363-a33f-866eb7fc3731" providerId="ADAL" clId="{EC240B08-8CB2-4DB8-8FA4-848F3D0D8BFE}" dt="2024-03-03T19:21:35.177" v="557"/>
          <ac:graphicFrameMkLst>
            <pc:docMk/>
            <pc:sldMk cId="3191575636" sldId="280"/>
            <ac:graphicFrameMk id="4" creationId="{C2590E92-E4C7-F6AB-EA71-07137E7EEBBB}"/>
          </ac:graphicFrameMkLst>
        </pc:graphicFrameChg>
        <pc:graphicFrameChg chg="add mod">
          <ac:chgData name="Omar Teixeira González" userId="4161c8ac-70df-4363-a33f-866eb7fc3731" providerId="ADAL" clId="{EC240B08-8CB2-4DB8-8FA4-848F3D0D8BFE}" dt="2024-03-03T19:32:37.557" v="690" actId="164"/>
          <ac:graphicFrameMkLst>
            <pc:docMk/>
            <pc:sldMk cId="3191575636" sldId="280"/>
            <ac:graphicFrameMk id="5" creationId="{C75B5BD4-8FFD-8245-8E0C-6A43E8BF56EB}"/>
          </ac:graphicFrameMkLst>
        </pc:graphicFrameChg>
      </pc:sldChg>
      <pc:sldChg chg="new del">
        <pc:chgData name="Omar Teixeira González" userId="4161c8ac-70df-4363-a33f-866eb7fc3731" providerId="ADAL" clId="{EC240B08-8CB2-4DB8-8FA4-848F3D0D8BFE}" dt="2024-03-03T19:30:34.905" v="670" actId="680"/>
        <pc:sldMkLst>
          <pc:docMk/>
          <pc:sldMk cId="2777771681" sldId="28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Trabajo real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Omar</c:v>
              </c:pt>
              <c:pt idx="1">
                <c:v>Pablo</c:v>
              </c:pt>
              <c:pt idx="2">
                <c:v>David</c:v>
              </c:pt>
              <c:pt idx="3">
                <c:v>Mercurio</c:v>
              </c:pt>
            </c:strLit>
          </c:cat>
          <c:val>
            <c:numLit>
              <c:formatCode>#,##0_ "horas"</c:formatCode>
              <c:ptCount val="4"/>
              <c:pt idx="0">
                <c:v>8.25</c:v>
              </c:pt>
              <c:pt idx="1">
                <c:v>5.25</c:v>
              </c:pt>
              <c:pt idx="2">
                <c:v>2.25</c:v>
              </c:pt>
              <c:pt idx="3">
                <c:v>4.75</c:v>
              </c:pt>
            </c:numLit>
          </c:val>
          <c:extLst>
            <c:ext xmlns:c16="http://schemas.microsoft.com/office/drawing/2014/chart" uri="{C3380CC4-5D6E-409C-BE32-E72D297353CC}">
              <c16:uniqueId val="{00000000-6851-4FF7-9519-8C08B520A430}"/>
            </c:ext>
          </c:extLst>
        </c:ser>
        <c:ser>
          <c:idx val="1"/>
          <c:order val="1"/>
          <c:tx>
            <c:v>Trabajo restante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Omar</c:v>
              </c:pt>
              <c:pt idx="1">
                <c:v>Pablo</c:v>
              </c:pt>
              <c:pt idx="2">
                <c:v>David</c:v>
              </c:pt>
              <c:pt idx="3">
                <c:v>Mercurio</c:v>
              </c:pt>
            </c:strLit>
          </c:cat>
          <c:val>
            <c:numLit>
              <c:formatCode>#,##0_ "horas"</c:formatCode>
              <c:ptCount val="4"/>
              <c:pt idx="0">
                <c:v>22.125</c:v>
              </c:pt>
              <c:pt idx="1">
                <c:v>21.1</c:v>
              </c:pt>
              <c:pt idx="2">
                <c:v>28.55</c:v>
              </c:pt>
              <c:pt idx="3">
                <c:v>10.55</c:v>
              </c:pt>
            </c:numLit>
          </c:val>
          <c:extLst>
            <c:ext xmlns:c16="http://schemas.microsoft.com/office/drawing/2014/chart" uri="{C3380CC4-5D6E-409C-BE32-E72D297353CC}">
              <c16:uniqueId val="{00000001-6851-4FF7-9519-8C08B520A4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303959424"/>
        <c:axId val="300950080"/>
      </c:barChart>
      <c:lineChart>
        <c:grouping val="standard"/>
        <c:varyColors val="0"/>
        <c:ser>
          <c:idx val="2"/>
          <c:order val="2"/>
          <c:tx>
            <c:v>Trabajo previsto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Lit>
              <c:ptCount val="4"/>
              <c:pt idx="0">
                <c:v>Omar</c:v>
              </c:pt>
              <c:pt idx="1">
                <c:v>Pablo</c:v>
              </c:pt>
              <c:pt idx="2">
                <c:v>David</c:v>
              </c:pt>
              <c:pt idx="3">
                <c:v>Mercurio</c:v>
              </c:pt>
            </c:strLit>
          </c:cat>
          <c:val>
            <c:numLit>
              <c:formatCode>#,##0_ "horas"</c:formatCode>
              <c:ptCount val="4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6851-4FF7-9519-8C08B520A4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3959424"/>
        <c:axId val="300950080"/>
      </c:lineChart>
      <c:catAx>
        <c:axId val="30395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00950080"/>
        <c:crosses val="autoZero"/>
        <c:auto val="1"/>
        <c:lblAlgn val="ctr"/>
        <c:lblOffset val="100"/>
        <c:noMultiLvlLbl val="0"/>
      </c:catAx>
      <c:valAx>
        <c:axId val="30095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&quot;horas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03959424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BE80E-9D4A-458A-9A94-160EFD731615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ED03F-4E6E-4B5E-B62A-11B5D60115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90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ED03F-4E6E-4B5E-B62A-11B5D60115A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659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ED03F-4E6E-4B5E-B62A-11B5D60115A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832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/>
              <a:t>Segundo nivel</a:t>
            </a:r>
          </a:p>
          <a:p>
            <a:pPr lvl="2" eaLnBrk="1" latinLnBrk="0" hangingPunct="1"/>
            <a:r>
              <a:rPr kumimoji="0" lang="es-ES" dirty="0"/>
              <a:t>Tercer nivel</a:t>
            </a:r>
          </a:p>
          <a:p>
            <a:pPr lvl="3" eaLnBrk="1" latinLnBrk="0" hangingPunct="1"/>
            <a:r>
              <a:rPr kumimoji="0" lang="es-ES" dirty="0"/>
              <a:t>Cuarto nivel</a:t>
            </a:r>
          </a:p>
          <a:p>
            <a:pPr lvl="4" eaLnBrk="1" latinLnBrk="0" hangingPunct="1"/>
            <a:r>
              <a:rPr kumimoji="0" lang="es-ES" dirty="0"/>
              <a:t>Quinto nivel</a:t>
            </a:r>
            <a:endParaRPr kumimoji="0" lang="en-US" dirty="0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CuadroTexto"/>
          <p:cNvSpPr txBox="1"/>
          <p:nvPr userDrawn="1"/>
        </p:nvSpPr>
        <p:spPr>
          <a:xfrm>
            <a:off x="0" y="380"/>
            <a:ext cx="5652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</a:rPr>
              <a:t>Dirección  y  Planificación de Proyectos Informáticos</a:t>
            </a:r>
          </a:p>
        </p:txBody>
      </p:sp>
      <p:sp>
        <p:nvSpPr>
          <p:cNvPr id="4" name="3 CuadroTexto"/>
          <p:cNvSpPr txBox="1"/>
          <p:nvPr userDrawn="1"/>
        </p:nvSpPr>
        <p:spPr>
          <a:xfrm>
            <a:off x="1" y="497504"/>
            <a:ext cx="323165" cy="609984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s-ES" sz="900" b="1" dirty="0">
                <a:solidFill>
                  <a:schemeClr val="bg1">
                    <a:lumMod val="50000"/>
                  </a:schemeClr>
                </a:solidFill>
              </a:rPr>
              <a:t>Escuela de Ingeniería Informática			Universidad de Oviedo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996952"/>
            <a:ext cx="8458200" cy="730944"/>
          </a:xfrm>
        </p:spPr>
        <p:txBody>
          <a:bodyPr>
            <a:normAutofit/>
          </a:bodyPr>
          <a:lstStyle/>
          <a:p>
            <a:r>
              <a:rPr lang="es-ES" sz="2800" dirty="0"/>
              <a:t>Dirección y Planificación de Proyectos Informáticos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905326"/>
          </a:xfrm>
        </p:spPr>
        <p:txBody>
          <a:bodyPr>
            <a:normAutofit/>
          </a:bodyPr>
          <a:lstStyle/>
          <a:p>
            <a:r>
              <a:rPr lang="es-ES" dirty="0"/>
              <a:t>2.1.-</a:t>
            </a:r>
          </a:p>
          <a:p>
            <a:r>
              <a:rPr lang="es-ES" dirty="0"/>
              <a:t>Planificación del Proyecto de Prácticas de la asignatura</a:t>
            </a:r>
          </a:p>
        </p:txBody>
      </p:sp>
      <p:pic>
        <p:nvPicPr>
          <p:cNvPr id="1026" name="Picture 2" descr="C:\Users\quelo\Documents\Universidad\Asignatures\Asig-Grado\Arquitectura del Software\Teoría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45" y="2249907"/>
            <a:ext cx="2098839" cy="747045"/>
          </a:xfrm>
          <a:prstGeom prst="rect">
            <a:avLst/>
          </a:prstGeom>
          <a:noFill/>
          <a:effectLst>
            <a:outerShdw blurRad="50800" dist="127000" dir="2700000" algn="tl" rotWithShape="0">
              <a:prstClr val="black">
                <a:alpha val="3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156176" y="5934670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Omar Teixeira González</a:t>
            </a:r>
          </a:p>
          <a:p>
            <a:r>
              <a:rPr lang="es-ES" dirty="0"/>
              <a:t>UO281847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467544" y="609329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2023-24</a:t>
            </a:r>
          </a:p>
        </p:txBody>
      </p:sp>
      <p:grpSp>
        <p:nvGrpSpPr>
          <p:cNvPr id="11" name="10 Grupo"/>
          <p:cNvGrpSpPr/>
          <p:nvPr/>
        </p:nvGrpSpPr>
        <p:grpSpPr>
          <a:xfrm>
            <a:off x="528945" y="527336"/>
            <a:ext cx="1882815" cy="1461504"/>
            <a:chOff x="528945" y="527337"/>
            <a:chExt cx="2520280" cy="1747625"/>
          </a:xfrm>
          <a:effectLst>
            <a:outerShdw blurRad="50800" dist="127000" dir="2700000" algn="ctr" rotWithShape="0">
              <a:srgbClr val="000000">
                <a:alpha val="30000"/>
              </a:srgbClr>
            </a:outerShdw>
          </a:effectLst>
        </p:grpSpPr>
        <p:pic>
          <p:nvPicPr>
            <p:cNvPr id="6" name="Picture 2" descr="G:\Mis Documentos\Documentos\Universidad\Anagrames\Nuevos\logo-colo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3" y="527337"/>
              <a:ext cx="1778984" cy="1389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9 CuadroTexto"/>
            <p:cNvSpPr txBox="1"/>
            <p:nvPr/>
          </p:nvSpPr>
          <p:spPr>
            <a:xfrm>
              <a:off x="528945" y="1906931"/>
              <a:ext cx="2520280" cy="368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Universidad de Oviedo</a:t>
              </a:r>
            </a:p>
          </p:txBody>
        </p:sp>
      </p:grpSp>
      <p:sp>
        <p:nvSpPr>
          <p:cNvPr id="12" name="4 Cuadro de texto"/>
          <p:cNvSpPr txBox="1"/>
          <p:nvPr/>
        </p:nvSpPr>
        <p:spPr>
          <a:xfrm>
            <a:off x="8327032" y="151988"/>
            <a:ext cx="720080" cy="540708"/>
          </a:xfrm>
          <a:prstGeom prst="rect">
            <a:avLst/>
          </a:prstGeom>
          <a:noFill/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s-ES" b="1" dirty="0">
                <a:ln w="6350" cap="flat" cmpd="sng" algn="ctr">
                  <a:solidFill>
                    <a:srgbClr val="054697"/>
                  </a:solidFill>
                  <a:prstDash val="solid"/>
                  <a:round/>
                </a:ln>
                <a:solidFill>
                  <a:srgbClr val="F4F1E3"/>
                </a:solidFill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</a:rPr>
              <a:t>ES</a:t>
            </a:r>
            <a:endParaRPr lang="es-ES" sz="1000" dirty="0">
              <a:effectLst/>
              <a:latin typeface="Calibri" pitchFamily="34" charset="0"/>
              <a:ea typeface="Times New Roman"/>
              <a:cs typeface="Calibri" pitchFamily="34" charset="0"/>
            </a:endParaRPr>
          </a:p>
          <a:p>
            <a:pPr algn="just"/>
            <a:r>
              <a:rPr lang="es-ES" sz="1100" b="1" dirty="0">
                <a:ln w="6350" cap="flat" cmpd="sng" algn="ctr">
                  <a:solidFill>
                    <a:srgbClr val="054697"/>
                  </a:solidFill>
                  <a:prstDash val="solid"/>
                  <a:round/>
                </a:ln>
                <a:solidFill>
                  <a:srgbClr val="F4F1E3"/>
                </a:solidFill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</a:rPr>
              <a:t>Español</a:t>
            </a:r>
            <a:endParaRPr lang="es-ES" sz="1000" dirty="0">
              <a:effectLst/>
              <a:latin typeface="Calibri" pitchFamily="34" charset="0"/>
              <a:ea typeface="Times New Roman"/>
              <a:cs typeface="Calibri" pitchFamily="34" charset="0"/>
            </a:endParaRPr>
          </a:p>
        </p:txBody>
      </p:sp>
      <p:pic>
        <p:nvPicPr>
          <p:cNvPr id="1029" name="Picture 5" descr="G:\Mis Documentos\Documentos\Documentos de Trabajo\Universidad\Asignatures\Asig-Grado\Dirección y Planificación de Proyectos Informáticos\Logos\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186" y="832703"/>
            <a:ext cx="2848248" cy="200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42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66586-AA82-61A7-DFD3-A00F46B72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 anchor="ctr">
            <a:normAutofit/>
          </a:bodyPr>
          <a:lstStyle/>
          <a:p>
            <a:r>
              <a:rPr lang="es-ES" dirty="0"/>
              <a:t>Organización de Tareas</a:t>
            </a:r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A3EEE92-76A5-7037-2E72-68C612F70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45" y="2232887"/>
            <a:ext cx="7800710" cy="358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0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F5F70-BA98-A5C9-CE06-FC6BED41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Calendario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4C6DED2B-9852-2339-C7BD-443F6E180F96}"/>
              </a:ext>
            </a:extLst>
          </p:cNvPr>
          <p:cNvGrpSpPr/>
          <p:nvPr/>
        </p:nvGrpSpPr>
        <p:grpSpPr>
          <a:xfrm>
            <a:off x="536713" y="2420888"/>
            <a:ext cx="8070573" cy="2880320"/>
            <a:chOff x="538741" y="3140968"/>
            <a:chExt cx="8070573" cy="288032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3D87D07D-7D55-E83A-6CFA-9B07BE2FC5DB}"/>
                </a:ext>
              </a:extLst>
            </p:cNvPr>
            <p:cNvSpPr/>
            <p:nvPr/>
          </p:nvSpPr>
          <p:spPr>
            <a:xfrm>
              <a:off x="1691680" y="3140968"/>
              <a:ext cx="1152128" cy="115212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b="1" dirty="0"/>
                <a:t>TUE</a:t>
              </a: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4339F550-5659-B88C-FD43-ADA7E0AEBF99}"/>
                </a:ext>
              </a:extLst>
            </p:cNvPr>
            <p:cNvSpPr/>
            <p:nvPr/>
          </p:nvSpPr>
          <p:spPr>
            <a:xfrm>
              <a:off x="2843808" y="3140968"/>
              <a:ext cx="1152128" cy="11521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b="1" dirty="0"/>
                <a:t>WED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7878B520-B5D4-41F4-7FDF-3A5245B69F23}"/>
                </a:ext>
              </a:extLst>
            </p:cNvPr>
            <p:cNvSpPr/>
            <p:nvPr/>
          </p:nvSpPr>
          <p:spPr>
            <a:xfrm>
              <a:off x="3996747" y="3140968"/>
              <a:ext cx="1152128" cy="11521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b="1" dirty="0"/>
                <a:t>THU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D011656-FA4C-D08A-BA11-EBFFCF4E3A44}"/>
                </a:ext>
              </a:extLst>
            </p:cNvPr>
            <p:cNvSpPr/>
            <p:nvPr/>
          </p:nvSpPr>
          <p:spPr>
            <a:xfrm>
              <a:off x="5148064" y="3140968"/>
              <a:ext cx="1152128" cy="11521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b="1" dirty="0"/>
                <a:t>FRI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CD186CD2-C665-F408-B8B2-8C6D780F39C6}"/>
                </a:ext>
              </a:extLst>
            </p:cNvPr>
            <p:cNvSpPr/>
            <p:nvPr/>
          </p:nvSpPr>
          <p:spPr>
            <a:xfrm>
              <a:off x="6300192" y="3140968"/>
              <a:ext cx="1152128" cy="1152128"/>
            </a:xfrm>
            <a:prstGeom prst="rect">
              <a:avLst/>
            </a:prstGeom>
            <a:solidFill>
              <a:srgbClr val="6A924C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b="1" dirty="0"/>
                <a:t>SAT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56B8C7E6-EEE4-C94C-315B-F039959EECCE}"/>
                </a:ext>
              </a:extLst>
            </p:cNvPr>
            <p:cNvSpPr/>
            <p:nvPr/>
          </p:nvSpPr>
          <p:spPr>
            <a:xfrm>
              <a:off x="7451509" y="3140968"/>
              <a:ext cx="1152128" cy="1152128"/>
            </a:xfrm>
            <a:prstGeom prst="rect">
              <a:avLst/>
            </a:prstGeom>
            <a:solidFill>
              <a:srgbClr val="CFCA00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b="1" dirty="0"/>
                <a:t>SUN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3D1A4B33-42E9-0A84-15B3-2C8C9B3F2B7F}"/>
                </a:ext>
              </a:extLst>
            </p:cNvPr>
            <p:cNvSpPr/>
            <p:nvPr/>
          </p:nvSpPr>
          <p:spPr>
            <a:xfrm>
              <a:off x="538741" y="3140968"/>
              <a:ext cx="1152128" cy="1152128"/>
            </a:xfrm>
            <a:prstGeom prst="rect">
              <a:avLst/>
            </a:prstGeom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b="1" dirty="0"/>
                <a:t>MON</a:t>
              </a: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E8541933-696E-CF1B-4F26-9FCAEEC40415}"/>
                </a:ext>
              </a:extLst>
            </p:cNvPr>
            <p:cNvSpPr/>
            <p:nvPr/>
          </p:nvSpPr>
          <p:spPr>
            <a:xfrm>
              <a:off x="544831" y="4276713"/>
              <a:ext cx="1152128" cy="1728192"/>
            </a:xfrm>
            <a:prstGeom prst="rect">
              <a:avLst/>
            </a:prstGeom>
            <a:solidFill>
              <a:srgbClr val="53548A">
                <a:alpha val="20000"/>
              </a:srgb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18:00</a:t>
              </a:r>
            </a:p>
            <a:p>
              <a:pPr algn="ctr"/>
              <a:r>
                <a: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19:00</a:t>
              </a:r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4BC2F92D-1417-91B9-F031-B2601FCEAB81}"/>
                </a:ext>
              </a:extLst>
            </p:cNvPr>
            <p:cNvSpPr/>
            <p:nvPr/>
          </p:nvSpPr>
          <p:spPr>
            <a:xfrm>
              <a:off x="1699392" y="4276713"/>
              <a:ext cx="1152128" cy="1728192"/>
            </a:xfrm>
            <a:prstGeom prst="rect">
              <a:avLst/>
            </a:prstGeom>
            <a:solidFill>
              <a:srgbClr val="438086">
                <a:alpha val="20000"/>
              </a:srgb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10:00</a:t>
              </a:r>
            </a:p>
            <a:p>
              <a:pPr algn="ctr"/>
              <a:r>
                <a: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11:00</a:t>
              </a: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6D73F3FB-625B-8006-ADE0-E96EF35B2C04}"/>
                </a:ext>
              </a:extLst>
            </p:cNvPr>
            <p:cNvSpPr/>
            <p:nvPr/>
          </p:nvSpPr>
          <p:spPr>
            <a:xfrm>
              <a:off x="2841375" y="4276713"/>
              <a:ext cx="1152128" cy="1728192"/>
            </a:xfrm>
            <a:prstGeom prst="rect">
              <a:avLst/>
            </a:prstGeom>
            <a:solidFill>
              <a:srgbClr val="C4652D">
                <a:alpha val="20000"/>
              </a:srgb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10:00</a:t>
              </a:r>
            </a:p>
            <a:p>
              <a:pPr algn="ctr"/>
              <a:r>
                <a: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11:00</a:t>
              </a:r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DA2C86B7-0F83-A59D-51AD-D8542D92F29B}"/>
                </a:ext>
              </a:extLst>
            </p:cNvPr>
            <p:cNvSpPr/>
            <p:nvPr/>
          </p:nvSpPr>
          <p:spPr>
            <a:xfrm>
              <a:off x="3991070" y="4276713"/>
              <a:ext cx="1152128" cy="1728192"/>
            </a:xfrm>
            <a:prstGeom prst="rect">
              <a:avLst/>
            </a:prstGeom>
            <a:solidFill>
              <a:srgbClr val="5C92B5">
                <a:alpha val="20000"/>
              </a:srgb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18:00</a:t>
              </a:r>
            </a:p>
            <a:p>
              <a:pPr algn="ctr"/>
              <a:r>
                <a: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19:00</a:t>
              </a:r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C0D08AF-B8E0-85E6-8C5D-34D322B1C3A0}"/>
                </a:ext>
              </a:extLst>
            </p:cNvPr>
            <p:cNvSpPr/>
            <p:nvPr/>
          </p:nvSpPr>
          <p:spPr>
            <a:xfrm>
              <a:off x="5141929" y="4276713"/>
              <a:ext cx="1152128" cy="1728192"/>
            </a:xfrm>
            <a:prstGeom prst="rect">
              <a:avLst/>
            </a:prstGeom>
            <a:solidFill>
              <a:srgbClr val="424456">
                <a:alpha val="20000"/>
              </a:srgb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18:00</a:t>
              </a:r>
            </a:p>
            <a:p>
              <a:pPr algn="ctr"/>
              <a:r>
                <a: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19:00</a:t>
              </a: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6C8A18D6-4DD8-187E-0D5E-E544E42F4291}"/>
                </a:ext>
              </a:extLst>
            </p:cNvPr>
            <p:cNvSpPr/>
            <p:nvPr/>
          </p:nvSpPr>
          <p:spPr>
            <a:xfrm>
              <a:off x="6300192" y="4293096"/>
              <a:ext cx="1152128" cy="1728192"/>
            </a:xfrm>
            <a:prstGeom prst="rect">
              <a:avLst/>
            </a:prstGeom>
            <a:solidFill>
              <a:srgbClr val="6A924C">
                <a:alpha val="20000"/>
              </a:srgb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17:00</a:t>
              </a:r>
            </a:p>
            <a:p>
              <a:pPr algn="ctr"/>
              <a:r>
                <a: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18:00</a:t>
              </a: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1160D76E-6BCD-E5FC-4816-44E3BC555C0A}"/>
                </a:ext>
              </a:extLst>
            </p:cNvPr>
            <p:cNvSpPr/>
            <p:nvPr/>
          </p:nvSpPr>
          <p:spPr>
            <a:xfrm>
              <a:off x="7457186" y="4293096"/>
              <a:ext cx="1152128" cy="1728192"/>
            </a:xfrm>
            <a:prstGeom prst="rect">
              <a:avLst/>
            </a:prstGeom>
            <a:solidFill>
              <a:srgbClr val="CFCA00">
                <a:alpha val="20000"/>
              </a:srgb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17:00</a:t>
              </a:r>
            </a:p>
            <a:p>
              <a:pPr algn="ctr"/>
              <a:r>
                <a: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18:00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930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3C9B8-FE74-DF3D-6D52-43A807B9C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Reparto de tareas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4058ED1-8AC7-4600-8BE8-7F31E3B761FA}"/>
              </a:ext>
            </a:extLst>
          </p:cNvPr>
          <p:cNvGrpSpPr/>
          <p:nvPr/>
        </p:nvGrpSpPr>
        <p:grpSpPr>
          <a:xfrm>
            <a:off x="7236296" y="2921911"/>
            <a:ext cx="1158218" cy="2863937"/>
            <a:chOff x="6588224" y="2849903"/>
            <a:chExt cx="1158218" cy="2863937"/>
          </a:xfrm>
        </p:grpSpPr>
        <p:sp>
          <p:nvSpPr>
            <p:cNvPr id="7" name="Rectángulo: una sola esquina cortada 6">
              <a:extLst>
                <a:ext uri="{FF2B5EF4-FFF2-40B4-BE49-F238E27FC236}">
                  <a16:creationId xmlns:a16="http://schemas.microsoft.com/office/drawing/2014/main" id="{FB48B12F-D45E-FB70-E858-193015909A85}"/>
                </a:ext>
              </a:extLst>
            </p:cNvPr>
            <p:cNvSpPr/>
            <p:nvPr/>
          </p:nvSpPr>
          <p:spPr>
            <a:xfrm>
              <a:off x="6588224" y="2849903"/>
              <a:ext cx="1152128" cy="1152128"/>
            </a:xfrm>
            <a:prstGeom prst="snip1Rect">
              <a:avLst/>
            </a:prstGeom>
            <a:solidFill>
              <a:srgbClr val="438086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/>
                <a:t>Trabajo total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9F722EC2-B467-EBAD-4D3F-FA7324D62E8D}"/>
                </a:ext>
              </a:extLst>
            </p:cNvPr>
            <p:cNvSpPr/>
            <p:nvPr/>
          </p:nvSpPr>
          <p:spPr>
            <a:xfrm>
              <a:off x="6594314" y="3985648"/>
              <a:ext cx="1152128" cy="1728192"/>
            </a:xfrm>
            <a:prstGeom prst="rect">
              <a:avLst/>
            </a:prstGeom>
            <a:solidFill>
              <a:srgbClr val="438086">
                <a:alpha val="20000"/>
              </a:srgb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102 </a:t>
              </a:r>
              <a:r>
                <a:rPr lang="es-ES" sz="2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hrs</a:t>
              </a:r>
              <a:endPara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aphicFrame>
        <p:nvGraphicFramePr>
          <p:cNvPr id="3" name="Chart 7">
            <a:extLst>
              <a:ext uri="{FF2B5EF4-FFF2-40B4-BE49-F238E27FC236}">
                <a16:creationId xmlns:a16="http://schemas.microsoft.com/office/drawing/2014/main" id="{31A887EE-AFEA-DFC8-62D5-932C6CEDF4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5161790"/>
              </p:ext>
            </p:extLst>
          </p:nvPr>
        </p:nvGraphicFramePr>
        <p:xfrm>
          <a:off x="827584" y="2071403"/>
          <a:ext cx="6120680" cy="4005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9157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>
            <a:extLst>
              <a:ext uri="{FF2B5EF4-FFF2-40B4-BE49-F238E27FC236}">
                <a16:creationId xmlns:a16="http://schemas.microsoft.com/office/drawing/2014/main" id="{F8ADED18-C674-EF66-D3FC-9CDB6A0444D8}"/>
              </a:ext>
            </a:extLst>
          </p:cNvPr>
          <p:cNvSpPr txBox="1"/>
          <p:nvPr/>
        </p:nvSpPr>
        <p:spPr>
          <a:xfrm>
            <a:off x="457200" y="3899938"/>
            <a:ext cx="4953000" cy="92333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en-US" sz="2400" dirty="0">
                <a:solidFill>
                  <a:schemeClr val="tx2"/>
                </a:solidFill>
              </a:rPr>
              <a:t>Omar Teixeira González</a:t>
            </a:r>
          </a:p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en-US" sz="2400" dirty="0">
                <a:solidFill>
                  <a:schemeClr val="tx2"/>
                </a:solidFill>
              </a:rPr>
              <a:t>UO281847</a:t>
            </a:r>
          </a:p>
        </p:txBody>
      </p:sp>
      <p:sp>
        <p:nvSpPr>
          <p:cNvPr id="3" name="4 Rectángulo">
            <a:extLst>
              <a:ext uri="{FF2B5EF4-FFF2-40B4-BE49-F238E27FC236}">
                <a16:creationId xmlns:a16="http://schemas.microsoft.com/office/drawing/2014/main" id="{9307DB5F-4CCA-ECA9-6F4F-5E9138A4EF89}"/>
              </a:ext>
            </a:extLst>
          </p:cNvPr>
          <p:cNvSpPr/>
          <p:nvPr/>
        </p:nvSpPr>
        <p:spPr>
          <a:xfrm>
            <a:off x="2671479" y="881696"/>
            <a:ext cx="3801041" cy="1200329"/>
          </a:xfrm>
          <a:prstGeom prst="rect">
            <a:avLst/>
          </a:prstGeom>
          <a:noFill/>
          <a:effectLst>
            <a:outerShdw blurRad="50800" dist="114300" dir="2700000" algn="tl" rotWithShape="0">
              <a:prstClr val="black">
                <a:alpha val="17000"/>
              </a:prstClr>
            </a:outerShdw>
            <a:reflection stA="63000" endPos="65000" dist="12700" dir="5400000" sy="-100000" algn="bl" rotWithShape="0"/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7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Gracias</a:t>
            </a:r>
          </a:p>
        </p:txBody>
      </p:sp>
      <p:grpSp>
        <p:nvGrpSpPr>
          <p:cNvPr id="4" name="10 Grupo">
            <a:extLst>
              <a:ext uri="{FF2B5EF4-FFF2-40B4-BE49-F238E27FC236}">
                <a16:creationId xmlns:a16="http://schemas.microsoft.com/office/drawing/2014/main" id="{27430A48-CB8D-02D4-EB93-C85A71BC00DB}"/>
              </a:ext>
            </a:extLst>
          </p:cNvPr>
          <p:cNvGrpSpPr/>
          <p:nvPr/>
        </p:nvGrpSpPr>
        <p:grpSpPr>
          <a:xfrm>
            <a:off x="528945" y="527336"/>
            <a:ext cx="1882815" cy="1461504"/>
            <a:chOff x="528945" y="527337"/>
            <a:chExt cx="2520280" cy="1747625"/>
          </a:xfrm>
          <a:effectLst>
            <a:outerShdw blurRad="50800" dist="127000" dir="2700000" algn="ctr" rotWithShape="0">
              <a:srgbClr val="000000">
                <a:alpha val="30000"/>
              </a:srgbClr>
            </a:outerShdw>
          </a:effectLst>
        </p:grpSpPr>
        <p:pic>
          <p:nvPicPr>
            <p:cNvPr id="6" name="Picture 2" descr="G:\Mis Documentos\Documentos\Universidad\Anagrames\Nuevos\logo-color.png">
              <a:extLst>
                <a:ext uri="{FF2B5EF4-FFF2-40B4-BE49-F238E27FC236}">
                  <a16:creationId xmlns:a16="http://schemas.microsoft.com/office/drawing/2014/main" id="{18434D6B-CA50-8AA2-1ECA-EA75EB0B17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3" y="527337"/>
              <a:ext cx="1778984" cy="1389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9 CuadroTexto">
              <a:extLst>
                <a:ext uri="{FF2B5EF4-FFF2-40B4-BE49-F238E27FC236}">
                  <a16:creationId xmlns:a16="http://schemas.microsoft.com/office/drawing/2014/main" id="{F08F0561-7ECE-36D8-4DD0-C38205DB2C83}"/>
                </a:ext>
              </a:extLst>
            </p:cNvPr>
            <p:cNvSpPr txBox="1"/>
            <p:nvPr/>
          </p:nvSpPr>
          <p:spPr>
            <a:xfrm>
              <a:off x="528945" y="1906931"/>
              <a:ext cx="2520280" cy="368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Universidad de Oviedo</a:t>
              </a:r>
            </a:p>
          </p:txBody>
        </p:sp>
      </p:grpSp>
      <p:pic>
        <p:nvPicPr>
          <p:cNvPr id="8" name="Picture 2" descr="C:\Users\quelo\Documents\Universidad\Asignatures\Asig-Grado\Arquitectura del Software\Teoría\logo.png">
            <a:extLst>
              <a:ext uri="{FF2B5EF4-FFF2-40B4-BE49-F238E27FC236}">
                <a16:creationId xmlns:a16="http://schemas.microsoft.com/office/drawing/2014/main" id="{E204E2FA-702D-FF23-70F1-CD440E140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734815"/>
            <a:ext cx="2098839" cy="747045"/>
          </a:xfrm>
          <a:prstGeom prst="rect">
            <a:avLst/>
          </a:prstGeom>
          <a:noFill/>
          <a:effectLst>
            <a:outerShdw blurRad="50800" dist="127000" dir="2700000" algn="tl" rotWithShape="0">
              <a:prstClr val="black">
                <a:alpha val="3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889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4326AB81C6CF248AA54994EC2B758A4" ma:contentTypeVersion="4" ma:contentTypeDescription="Crear nuevo documento." ma:contentTypeScope="" ma:versionID="429d5f27c627efae1d86cc6b0a7f75ff">
  <xsd:schema xmlns:xsd="http://www.w3.org/2001/XMLSchema" xmlns:xs="http://www.w3.org/2001/XMLSchema" xmlns:p="http://schemas.microsoft.com/office/2006/metadata/properties" xmlns:ns2="e75426e2-0f14-43b8-86bb-aece17810ea6" targetNamespace="http://schemas.microsoft.com/office/2006/metadata/properties" ma:root="true" ma:fieldsID="fff14d3a14190fac93c9f1df9f611444" ns2:_="">
    <xsd:import namespace="e75426e2-0f14-43b8-86bb-aece17810e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5426e2-0f14-43b8-86bb-aece17810e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51D333-EBC6-41DE-942F-C65EBE24D4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FCCD014-0E52-4D90-9416-4AF7014E6B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5426e2-0f14-43b8-86bb-aece17810e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421</TotalTime>
  <Words>68</Words>
  <Application>Microsoft Office PowerPoint</Application>
  <PresentationFormat>Presentación en pantalla (4:3)</PresentationFormat>
  <Paragraphs>41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Calibri</vt:lpstr>
      <vt:lpstr>Georgia</vt:lpstr>
      <vt:lpstr>Times New Roman</vt:lpstr>
      <vt:lpstr>Trebuchet MS</vt:lpstr>
      <vt:lpstr>Wingdings 2</vt:lpstr>
      <vt:lpstr>Urbano</vt:lpstr>
      <vt:lpstr>Dirección y Planificación de Proyectos Informáticos</vt:lpstr>
      <vt:lpstr>Organización de Tareas</vt:lpstr>
      <vt:lpstr>Calendario</vt:lpstr>
      <vt:lpstr>Reparto de tareas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Aquilino Juan</dc:creator>
  <cp:lastModifiedBy>Omar TG</cp:lastModifiedBy>
  <cp:revision>51</cp:revision>
  <dcterms:created xsi:type="dcterms:W3CDTF">2013-01-05T20:49:05Z</dcterms:created>
  <dcterms:modified xsi:type="dcterms:W3CDTF">2024-03-12T17:27:50Z</dcterms:modified>
</cp:coreProperties>
</file>