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83" r:id="rId6"/>
    <p:sldId id="278" r:id="rId7"/>
    <p:sldId id="290" r:id="rId8"/>
    <p:sldId id="280" r:id="rId9"/>
    <p:sldId id="279" r:id="rId10"/>
    <p:sldId id="289" r:id="rId11"/>
    <p:sldId id="281" r:id="rId12"/>
    <p:sldId id="282" r:id="rId13"/>
    <p:sldId id="285" r:id="rId14"/>
    <p:sldId id="286" r:id="rId15"/>
    <p:sldId id="287" r:id="rId16"/>
    <p:sldId id="288" r:id="rId17"/>
    <p:sldId id="284" r:id="rId18"/>
    <p:sldId id="27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4D8"/>
    <a:srgbClr val="424456"/>
    <a:srgbClr val="438086"/>
    <a:srgbClr val="7A88C1"/>
    <a:srgbClr val="21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szek Warzynski Abril" userId="324bed17-b31d-4afe-88cd-d70c89a5af59" providerId="ADAL" clId="{B2570D38-0572-4AD6-A732-FC27F6920627}"/>
    <pc:docChg chg="undo custSel addSld modSld">
      <pc:chgData name="David Leszek Warzynski Abril" userId="324bed17-b31d-4afe-88cd-d70c89a5af59" providerId="ADAL" clId="{B2570D38-0572-4AD6-A732-FC27F6920627}" dt="2024-03-19T15:47:37.043" v="392" actId="14100"/>
      <pc:docMkLst>
        <pc:docMk/>
      </pc:docMkLst>
      <pc:sldChg chg="addSp delSp modSp mod modClrScheme chgLayout">
        <pc:chgData name="David Leszek Warzynski Abril" userId="324bed17-b31d-4afe-88cd-d70c89a5af59" providerId="ADAL" clId="{B2570D38-0572-4AD6-A732-FC27F6920627}" dt="2024-03-19T15:27:28.093" v="241" actId="14100"/>
        <pc:sldMkLst>
          <pc:docMk/>
          <pc:sldMk cId="4161282357" sldId="279"/>
        </pc:sldMkLst>
        <pc:spChg chg="mod">
          <ac:chgData name="David Leszek Warzynski Abril" userId="324bed17-b31d-4afe-88cd-d70c89a5af59" providerId="ADAL" clId="{B2570D38-0572-4AD6-A732-FC27F6920627}" dt="2024-03-19T15:22:51.908" v="194" actId="26606"/>
          <ac:spMkLst>
            <pc:docMk/>
            <pc:sldMk cId="4161282357" sldId="279"/>
            <ac:spMk id="2" creationId="{EE26234B-6727-3DF6-C5A5-20E919C211F3}"/>
          </ac:spMkLst>
        </pc:spChg>
        <pc:spChg chg="add del mod">
          <ac:chgData name="David Leszek Warzynski Abril" userId="324bed17-b31d-4afe-88cd-d70c89a5af59" providerId="ADAL" clId="{B2570D38-0572-4AD6-A732-FC27F6920627}" dt="2024-03-19T15:21:42.989" v="185"/>
          <ac:spMkLst>
            <pc:docMk/>
            <pc:sldMk cId="4161282357" sldId="279"/>
            <ac:spMk id="4" creationId="{CD88E58D-E27E-AC8E-A520-87DD9E2FC7EF}"/>
          </ac:spMkLst>
        </pc:spChg>
        <pc:spChg chg="add del mod">
          <ac:chgData name="David Leszek Warzynski Abril" userId="324bed17-b31d-4afe-88cd-d70c89a5af59" providerId="ADAL" clId="{B2570D38-0572-4AD6-A732-FC27F6920627}" dt="2024-03-19T15:22:51.908" v="194" actId="26606"/>
          <ac:spMkLst>
            <pc:docMk/>
            <pc:sldMk cId="4161282357" sldId="279"/>
            <ac:spMk id="11" creationId="{AAF64CCB-F503-7B03-9F30-1D19D27A5EED}"/>
          </ac:spMkLst>
        </pc:spChg>
        <pc:spChg chg="add del mod">
          <ac:chgData name="David Leszek Warzynski Abril" userId="324bed17-b31d-4afe-88cd-d70c89a5af59" providerId="ADAL" clId="{B2570D38-0572-4AD6-A732-FC27F6920627}" dt="2024-03-19T15:22:51.908" v="194" actId="26606"/>
          <ac:spMkLst>
            <pc:docMk/>
            <pc:sldMk cId="4161282357" sldId="279"/>
            <ac:spMk id="13" creationId="{AEDA60C8-B0F3-6C97-D112-4E93471AC6B9}"/>
          </ac:spMkLst>
        </pc:spChg>
        <pc:spChg chg="add del mod">
          <ac:chgData name="David Leszek Warzynski Abril" userId="324bed17-b31d-4afe-88cd-d70c89a5af59" providerId="ADAL" clId="{B2570D38-0572-4AD6-A732-FC27F6920627}" dt="2024-03-19T15:22:51.908" v="194" actId="26606"/>
          <ac:spMkLst>
            <pc:docMk/>
            <pc:sldMk cId="4161282357" sldId="279"/>
            <ac:spMk id="15" creationId="{7AC4C131-7777-8627-D0EC-640BD83D3C7C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24:20.966" v="207" actId="2711"/>
          <ac:graphicFrameMkLst>
            <pc:docMk/>
            <pc:sldMk cId="4161282357" sldId="279"/>
            <ac:graphicFrameMk id="6" creationId="{B4666BA8-7CFA-190F-3706-1109ED2D4E08}"/>
          </ac:graphicFrameMkLst>
        </pc:graphicFrameChg>
        <pc:graphicFrameChg chg="add del mod">
          <ac:chgData name="David Leszek Warzynski Abril" userId="324bed17-b31d-4afe-88cd-d70c89a5af59" providerId="ADAL" clId="{B2570D38-0572-4AD6-A732-FC27F6920627}" dt="2024-03-19T15:22:30.646" v="191" actId="478"/>
          <ac:graphicFrameMkLst>
            <pc:docMk/>
            <pc:sldMk cId="4161282357" sldId="279"/>
            <ac:graphicFrameMk id="7" creationId="{04BD67FD-2C54-3638-BE7E-9FD8C1D3CE5E}"/>
          </ac:graphicFrameMkLst>
        </pc:graphicFrameChg>
        <pc:graphicFrameChg chg="add mod modGraphic">
          <ac:chgData name="David Leszek Warzynski Abril" userId="324bed17-b31d-4afe-88cd-d70c89a5af59" providerId="ADAL" clId="{B2570D38-0572-4AD6-A732-FC27F6920627}" dt="2024-03-19T15:27:28.093" v="241" actId="14100"/>
          <ac:graphicFrameMkLst>
            <pc:docMk/>
            <pc:sldMk cId="4161282357" sldId="279"/>
            <ac:graphicFrameMk id="8" creationId="{A10B3244-CA42-8276-CAAE-5A068C28E650}"/>
          </ac:graphicFrameMkLst>
        </pc:graphicFrameChg>
        <pc:picChg chg="del">
          <ac:chgData name="David Leszek Warzynski Abril" userId="324bed17-b31d-4afe-88cd-d70c89a5af59" providerId="ADAL" clId="{B2570D38-0572-4AD6-A732-FC27F6920627}" dt="2024-03-19T15:21:41.115" v="184" actId="478"/>
          <ac:picMkLst>
            <pc:docMk/>
            <pc:sldMk cId="4161282357" sldId="279"/>
            <ac:picMk id="5" creationId="{07318810-1B60-AD89-6992-493F41567BB0}"/>
          </ac:picMkLst>
        </pc:picChg>
      </pc:sldChg>
      <pc:sldChg chg="addSp delSp modSp mod">
        <pc:chgData name="David Leszek Warzynski Abril" userId="324bed17-b31d-4afe-88cd-d70c89a5af59" providerId="ADAL" clId="{B2570D38-0572-4AD6-A732-FC27F6920627}" dt="2024-03-19T15:28:53.151" v="272" actId="1076"/>
        <pc:sldMkLst>
          <pc:docMk/>
          <pc:sldMk cId="2262690184" sldId="281"/>
        </pc:sldMkLst>
        <pc:spChg chg="mod">
          <ac:chgData name="David Leszek Warzynski Abril" userId="324bed17-b31d-4afe-88cd-d70c89a5af59" providerId="ADAL" clId="{B2570D38-0572-4AD6-A732-FC27F6920627}" dt="2024-03-19T15:28:48.927" v="271" actId="1076"/>
          <ac:spMkLst>
            <pc:docMk/>
            <pc:sldMk cId="2262690184" sldId="281"/>
            <ac:spMk id="2" creationId="{64813FC6-EAB6-EAA9-790B-7ED1571D9E5A}"/>
          </ac:spMkLst>
        </pc:spChg>
        <pc:spChg chg="add del mod">
          <ac:chgData name="David Leszek Warzynski Abril" userId="324bed17-b31d-4afe-88cd-d70c89a5af59" providerId="ADAL" clId="{B2570D38-0572-4AD6-A732-FC27F6920627}" dt="2024-03-19T15:28:07.137" v="264"/>
          <ac:spMkLst>
            <pc:docMk/>
            <pc:sldMk cId="2262690184" sldId="281"/>
            <ac:spMk id="4" creationId="{19EB900B-EF29-D9F8-5E0C-AEBF159F639C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28:53.151" v="272" actId="1076"/>
          <ac:graphicFrameMkLst>
            <pc:docMk/>
            <pc:sldMk cId="2262690184" sldId="281"/>
            <ac:graphicFrameMk id="6" creationId="{81EF14AB-4062-8E4E-D20D-BABE567E4DB4}"/>
          </ac:graphicFrameMkLst>
        </pc:graphicFrameChg>
        <pc:picChg chg="del">
          <ac:chgData name="David Leszek Warzynski Abril" userId="324bed17-b31d-4afe-88cd-d70c89a5af59" providerId="ADAL" clId="{B2570D38-0572-4AD6-A732-FC27F6920627}" dt="2024-03-19T15:27:50.556" v="263" actId="478"/>
          <ac:picMkLst>
            <pc:docMk/>
            <pc:sldMk cId="2262690184" sldId="281"/>
            <ac:picMk id="5" creationId="{251901ED-E89B-EAF0-8022-A23BBEA87726}"/>
          </ac:picMkLst>
        </pc:picChg>
      </pc:sldChg>
      <pc:sldChg chg="addSp delSp modSp mod">
        <pc:chgData name="David Leszek Warzynski Abril" userId="324bed17-b31d-4afe-88cd-d70c89a5af59" providerId="ADAL" clId="{B2570D38-0572-4AD6-A732-FC27F6920627}" dt="2024-03-19T15:31:26.077" v="340" actId="20577"/>
        <pc:sldMkLst>
          <pc:docMk/>
          <pc:sldMk cId="4014390651" sldId="282"/>
        </pc:sldMkLst>
        <pc:spChg chg="mod">
          <ac:chgData name="David Leszek Warzynski Abril" userId="324bed17-b31d-4afe-88cd-d70c89a5af59" providerId="ADAL" clId="{B2570D38-0572-4AD6-A732-FC27F6920627}" dt="2024-03-19T15:31:26.077" v="340" actId="20577"/>
          <ac:spMkLst>
            <pc:docMk/>
            <pc:sldMk cId="4014390651" sldId="282"/>
            <ac:spMk id="2" creationId="{939E320B-8713-09D6-79AC-60EA888FC0C8}"/>
          </ac:spMkLst>
        </pc:spChg>
        <pc:spChg chg="add del mod">
          <ac:chgData name="David Leszek Warzynski Abril" userId="324bed17-b31d-4afe-88cd-d70c89a5af59" providerId="ADAL" clId="{B2570D38-0572-4AD6-A732-FC27F6920627}" dt="2024-03-19T15:29:30.617" v="317"/>
          <ac:spMkLst>
            <pc:docMk/>
            <pc:sldMk cId="4014390651" sldId="282"/>
            <ac:spMk id="4" creationId="{6A201162-F6A3-0A13-448F-1489BDE78FB4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29:35.644" v="319" actId="14100"/>
          <ac:graphicFrameMkLst>
            <pc:docMk/>
            <pc:sldMk cId="4014390651" sldId="282"/>
            <ac:graphicFrameMk id="6" creationId="{6FCA2170-749C-2A67-8D4E-6BB9120D7C2C}"/>
          </ac:graphicFrameMkLst>
        </pc:graphicFrameChg>
        <pc:graphicFrameChg chg="add mod modGraphic">
          <ac:chgData name="David Leszek Warzynski Abril" userId="324bed17-b31d-4afe-88cd-d70c89a5af59" providerId="ADAL" clId="{B2570D38-0572-4AD6-A732-FC27F6920627}" dt="2024-03-19T15:30:57.585" v="325" actId="14100"/>
          <ac:graphicFrameMkLst>
            <pc:docMk/>
            <pc:sldMk cId="4014390651" sldId="282"/>
            <ac:graphicFrameMk id="7" creationId="{8ED5C35F-4CF4-E07B-07BE-EE620C1FF6DF}"/>
          </ac:graphicFrameMkLst>
        </pc:graphicFrameChg>
        <pc:picChg chg="del">
          <ac:chgData name="David Leszek Warzynski Abril" userId="324bed17-b31d-4afe-88cd-d70c89a5af59" providerId="ADAL" clId="{B2570D38-0572-4AD6-A732-FC27F6920627}" dt="2024-03-19T15:29:21.546" v="316" actId="478"/>
          <ac:picMkLst>
            <pc:docMk/>
            <pc:sldMk cId="4014390651" sldId="282"/>
            <ac:picMk id="5" creationId="{ED6E76DD-B51F-3182-FCC8-765FB0277FD7}"/>
          </ac:picMkLst>
        </pc:picChg>
      </pc:sldChg>
      <pc:sldChg chg="modSp mod">
        <pc:chgData name="David Leszek Warzynski Abril" userId="324bed17-b31d-4afe-88cd-d70c89a5af59" providerId="ADAL" clId="{B2570D38-0572-4AD6-A732-FC27F6920627}" dt="2024-03-19T15:09:38.798" v="152" actId="1076"/>
        <pc:sldMkLst>
          <pc:docMk/>
          <pc:sldMk cId="1790079851" sldId="284"/>
        </pc:sldMkLst>
        <pc:spChg chg="mod">
          <ac:chgData name="David Leszek Warzynski Abril" userId="324bed17-b31d-4afe-88cd-d70c89a5af59" providerId="ADAL" clId="{B2570D38-0572-4AD6-A732-FC27F6920627}" dt="2024-03-19T15:02:36.936" v="93" actId="20577"/>
          <ac:spMkLst>
            <pc:docMk/>
            <pc:sldMk cId="1790079851" sldId="284"/>
            <ac:spMk id="2" creationId="{EC5F6B26-E297-806A-DF9C-2CD40FB5A461}"/>
          </ac:spMkLst>
        </pc:spChg>
        <pc:picChg chg="mod">
          <ac:chgData name="David Leszek Warzynski Abril" userId="324bed17-b31d-4afe-88cd-d70c89a5af59" providerId="ADAL" clId="{B2570D38-0572-4AD6-A732-FC27F6920627}" dt="2024-03-19T15:09:38.798" v="152" actId="1076"/>
          <ac:picMkLst>
            <pc:docMk/>
            <pc:sldMk cId="1790079851" sldId="284"/>
            <ac:picMk id="5" creationId="{8BCFE79C-8CEB-BE35-A285-FA388F20F3F5}"/>
          </ac:picMkLst>
        </pc:picChg>
      </pc:sldChg>
      <pc:sldChg chg="addSp delSp modSp mod">
        <pc:chgData name="David Leszek Warzynski Abril" userId="324bed17-b31d-4afe-88cd-d70c89a5af59" providerId="ADAL" clId="{B2570D38-0572-4AD6-A732-FC27F6920627}" dt="2024-03-19T15:45:43.508" v="372" actId="207"/>
        <pc:sldMkLst>
          <pc:docMk/>
          <pc:sldMk cId="1819437722" sldId="285"/>
        </pc:sldMkLst>
        <pc:spChg chg="mod">
          <ac:chgData name="David Leszek Warzynski Abril" userId="324bed17-b31d-4afe-88cd-d70c89a5af59" providerId="ADAL" clId="{B2570D38-0572-4AD6-A732-FC27F6920627}" dt="2024-03-19T14:55:20.962" v="19" actId="20577"/>
          <ac:spMkLst>
            <pc:docMk/>
            <pc:sldMk cId="1819437722" sldId="285"/>
            <ac:spMk id="2" creationId="{7D51A96D-5026-6E3C-D4DF-13C4449271C7}"/>
          </ac:spMkLst>
        </pc:spChg>
        <pc:spChg chg="add del mod">
          <ac:chgData name="David Leszek Warzynski Abril" userId="324bed17-b31d-4afe-88cd-d70c89a5af59" providerId="ADAL" clId="{B2570D38-0572-4AD6-A732-FC27F6920627}" dt="2024-03-19T14:55:48.758" v="23"/>
          <ac:spMkLst>
            <pc:docMk/>
            <pc:sldMk cId="1819437722" sldId="285"/>
            <ac:spMk id="5" creationId="{1FDCF9FB-CF02-E2B8-062F-3FA351C28BE3}"/>
          </ac:spMkLst>
        </pc:spChg>
        <pc:graphicFrameChg chg="del modGraphic">
          <ac:chgData name="David Leszek Warzynski Abril" userId="324bed17-b31d-4afe-88cd-d70c89a5af59" providerId="ADAL" clId="{B2570D38-0572-4AD6-A732-FC27F6920627}" dt="2024-03-19T14:55:28.215" v="22" actId="478"/>
          <ac:graphicFrameMkLst>
            <pc:docMk/>
            <pc:sldMk cId="1819437722" sldId="285"/>
            <ac:graphicFrameMk id="4" creationId="{695D5291-FE8A-CC11-201C-BC056B8F844D}"/>
          </ac:graphicFrameMkLst>
        </pc:graphicFrameChg>
        <pc:graphicFrameChg chg="add mod modGraphic">
          <ac:chgData name="David Leszek Warzynski Abril" userId="324bed17-b31d-4afe-88cd-d70c89a5af59" providerId="ADAL" clId="{B2570D38-0572-4AD6-A732-FC27F6920627}" dt="2024-03-19T15:45:43.508" v="372" actId="207"/>
          <ac:graphicFrameMkLst>
            <pc:docMk/>
            <pc:sldMk cId="1819437722" sldId="285"/>
            <ac:graphicFrameMk id="6" creationId="{A15D2FB9-138C-8725-BE0C-7D795B75B9F6}"/>
          </ac:graphicFrameMkLst>
        </pc:graphicFrameChg>
      </pc:sldChg>
      <pc:sldChg chg="addSp delSp modSp new mod">
        <pc:chgData name="David Leszek Warzynski Abril" userId="324bed17-b31d-4afe-88cd-d70c89a5af59" providerId="ADAL" clId="{B2570D38-0572-4AD6-A732-FC27F6920627}" dt="2024-03-19T15:45:53.596" v="373" actId="12385"/>
        <pc:sldMkLst>
          <pc:docMk/>
          <pc:sldMk cId="613002560" sldId="286"/>
        </pc:sldMkLst>
        <pc:spChg chg="mod">
          <ac:chgData name="David Leszek Warzynski Abril" userId="324bed17-b31d-4afe-88cd-d70c89a5af59" providerId="ADAL" clId="{B2570D38-0572-4AD6-A732-FC27F6920627}" dt="2024-03-19T14:56:24.774" v="50" actId="20577"/>
          <ac:spMkLst>
            <pc:docMk/>
            <pc:sldMk cId="613002560" sldId="286"/>
            <ac:spMk id="2" creationId="{09B3B45C-CE5C-36D1-83A5-5BA4C30AE7EB}"/>
          </ac:spMkLst>
        </pc:spChg>
        <pc:spChg chg="del">
          <ac:chgData name="David Leszek Warzynski Abril" userId="324bed17-b31d-4afe-88cd-d70c89a5af59" providerId="ADAL" clId="{B2570D38-0572-4AD6-A732-FC27F6920627}" dt="2024-03-19T14:58:39.788" v="51"/>
          <ac:spMkLst>
            <pc:docMk/>
            <pc:sldMk cId="613002560" sldId="286"/>
            <ac:spMk id="3" creationId="{71094068-E7EA-B90D-DB2A-2EDEB27E8FF6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45:53.596" v="373" actId="12385"/>
          <ac:graphicFrameMkLst>
            <pc:docMk/>
            <pc:sldMk cId="613002560" sldId="286"/>
            <ac:graphicFrameMk id="4" creationId="{1425DAFB-E552-21EA-B7DE-759A737C01B1}"/>
          </ac:graphicFrameMkLst>
        </pc:graphicFrameChg>
      </pc:sldChg>
      <pc:sldChg chg="addSp delSp modSp new mod">
        <pc:chgData name="David Leszek Warzynski Abril" userId="324bed17-b31d-4afe-88cd-d70c89a5af59" providerId="ADAL" clId="{B2570D38-0572-4AD6-A732-FC27F6920627}" dt="2024-03-19T15:47:37.043" v="392" actId="14100"/>
        <pc:sldMkLst>
          <pc:docMk/>
          <pc:sldMk cId="1781641936" sldId="287"/>
        </pc:sldMkLst>
        <pc:spChg chg="mod">
          <ac:chgData name="David Leszek Warzynski Abril" userId="324bed17-b31d-4afe-88cd-d70c89a5af59" providerId="ADAL" clId="{B2570D38-0572-4AD6-A732-FC27F6920627}" dt="2024-03-19T15:06:37.412" v="128" actId="20577"/>
          <ac:spMkLst>
            <pc:docMk/>
            <pc:sldMk cId="1781641936" sldId="287"/>
            <ac:spMk id="2" creationId="{ED995297-801D-2928-22AD-3520D8BCBCEF}"/>
          </ac:spMkLst>
        </pc:spChg>
        <pc:spChg chg="del">
          <ac:chgData name="David Leszek Warzynski Abril" userId="324bed17-b31d-4afe-88cd-d70c89a5af59" providerId="ADAL" clId="{B2570D38-0572-4AD6-A732-FC27F6920627}" dt="2024-03-19T15:03:28.214" v="111"/>
          <ac:spMkLst>
            <pc:docMk/>
            <pc:sldMk cId="1781641936" sldId="287"/>
            <ac:spMk id="3" creationId="{9AE40A7D-3119-C431-67B1-03CFEC049167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47:37.043" v="392" actId="14100"/>
          <ac:graphicFrameMkLst>
            <pc:docMk/>
            <pc:sldMk cId="1781641936" sldId="287"/>
            <ac:graphicFrameMk id="4" creationId="{5B64BF07-4B58-8539-CD5D-23FAA0DEAB8D}"/>
          </ac:graphicFrameMkLst>
        </pc:graphicFrameChg>
      </pc:sldChg>
      <pc:sldChg chg="addSp delSp modSp new mod">
        <pc:chgData name="David Leszek Warzynski Abril" userId="324bed17-b31d-4afe-88cd-d70c89a5af59" providerId="ADAL" clId="{B2570D38-0572-4AD6-A732-FC27F6920627}" dt="2024-03-19T15:13:27.681" v="157" actId="242"/>
        <pc:sldMkLst>
          <pc:docMk/>
          <pc:sldMk cId="3239764311" sldId="288"/>
        </pc:sldMkLst>
        <pc:spChg chg="mod">
          <ac:chgData name="David Leszek Warzynski Abril" userId="324bed17-b31d-4afe-88cd-d70c89a5af59" providerId="ADAL" clId="{B2570D38-0572-4AD6-A732-FC27F6920627}" dt="2024-03-19T15:06:41.760" v="129"/>
          <ac:spMkLst>
            <pc:docMk/>
            <pc:sldMk cId="3239764311" sldId="288"/>
            <ac:spMk id="2" creationId="{4209132B-69C6-E85D-06DA-76D705C70E84}"/>
          </ac:spMkLst>
        </pc:spChg>
        <pc:spChg chg="del">
          <ac:chgData name="David Leszek Warzynski Abril" userId="324bed17-b31d-4afe-88cd-d70c89a5af59" providerId="ADAL" clId="{B2570D38-0572-4AD6-A732-FC27F6920627}" dt="2024-03-19T15:06:54.711" v="130"/>
          <ac:spMkLst>
            <pc:docMk/>
            <pc:sldMk cId="3239764311" sldId="288"/>
            <ac:spMk id="3" creationId="{6F3156EF-BF54-570E-8949-C3D6C4EACFDD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13:27.681" v="157" actId="242"/>
          <ac:graphicFrameMkLst>
            <pc:docMk/>
            <pc:sldMk cId="3239764311" sldId="288"/>
            <ac:graphicFrameMk id="4" creationId="{5E05F7D7-B436-5654-2C53-472E80FB5783}"/>
          </ac:graphicFrameMkLst>
        </pc:graphicFrameChg>
      </pc:sldChg>
      <pc:sldChg chg="addSp delSp modSp new mod">
        <pc:chgData name="David Leszek Warzynski Abril" userId="324bed17-b31d-4afe-88cd-d70c89a5af59" providerId="ADAL" clId="{B2570D38-0572-4AD6-A732-FC27F6920627}" dt="2024-03-19T15:27:07.250" v="240" actId="14100"/>
        <pc:sldMkLst>
          <pc:docMk/>
          <pc:sldMk cId="1462999445" sldId="289"/>
        </pc:sldMkLst>
        <pc:spChg chg="mod">
          <ac:chgData name="David Leszek Warzynski Abril" userId="324bed17-b31d-4afe-88cd-d70c89a5af59" providerId="ADAL" clId="{B2570D38-0572-4AD6-A732-FC27F6920627}" dt="2024-03-19T15:24:51.865" v="223" actId="20577"/>
          <ac:spMkLst>
            <pc:docMk/>
            <pc:sldMk cId="1462999445" sldId="289"/>
            <ac:spMk id="2" creationId="{1AEAD4AD-3053-6A7B-B9B1-D7B5C18C4F3C}"/>
          </ac:spMkLst>
        </pc:spChg>
        <pc:spChg chg="del">
          <ac:chgData name="David Leszek Warzynski Abril" userId="324bed17-b31d-4afe-88cd-d70c89a5af59" providerId="ADAL" clId="{B2570D38-0572-4AD6-A732-FC27F6920627}" dt="2024-03-19T15:25:08.437" v="224"/>
          <ac:spMkLst>
            <pc:docMk/>
            <pc:sldMk cId="1462999445" sldId="289"/>
            <ac:spMk id="3" creationId="{23C079E6-D05B-A054-8380-BA2D84AF5E23}"/>
          </ac:spMkLst>
        </pc:spChg>
        <pc:graphicFrameChg chg="add mod modGraphic">
          <ac:chgData name="David Leszek Warzynski Abril" userId="324bed17-b31d-4afe-88cd-d70c89a5af59" providerId="ADAL" clId="{B2570D38-0572-4AD6-A732-FC27F6920627}" dt="2024-03-19T15:27:07.250" v="240" actId="14100"/>
          <ac:graphicFrameMkLst>
            <pc:docMk/>
            <pc:sldMk cId="1462999445" sldId="289"/>
            <ac:graphicFrameMk id="4" creationId="{B9B2D091-106D-C26F-9991-5AB8273F7A79}"/>
          </ac:graphicFrameMkLst>
        </pc:graphicFrameChg>
        <pc:graphicFrameChg chg="add modGraphic">
          <ac:chgData name="David Leszek Warzynski Abril" userId="324bed17-b31d-4afe-88cd-d70c89a5af59" providerId="ADAL" clId="{B2570D38-0572-4AD6-A732-FC27F6920627}" dt="2024-03-19T15:26:57.216" v="239" actId="14100"/>
          <ac:graphicFrameMkLst>
            <pc:docMk/>
            <pc:sldMk cId="1462999445" sldId="289"/>
            <ac:graphicFrameMk id="5" creationId="{A7C008C9-4CD8-3C8E-2CA9-9C439AC69C14}"/>
          </ac:graphicFrameMkLst>
        </pc:graphicFrameChg>
      </pc:sldChg>
    </pc:docChg>
  </pc:docChgLst>
  <pc:docChgLst>
    <pc:chgData name="Pablo Argallero Fernández" userId="9db76b0d-94f7-4d8b-9ecf-ca86e7ce7923" providerId="ADAL" clId="{E38253D8-1A9F-433C-AAD3-56FB361BB0EA}"/>
    <pc:docChg chg="undo custSel addSld modSld sldOrd">
      <pc:chgData name="Pablo Argallero Fernández" userId="9db76b0d-94f7-4d8b-9ecf-ca86e7ce7923" providerId="ADAL" clId="{E38253D8-1A9F-433C-AAD3-56FB361BB0EA}" dt="2024-03-19T16:01:36.783" v="632" actId="1076"/>
      <pc:docMkLst>
        <pc:docMk/>
      </pc:docMkLst>
      <pc:sldChg chg="addSp delSp modSp mod">
        <pc:chgData name="Pablo Argallero Fernández" userId="9db76b0d-94f7-4d8b-9ecf-ca86e7ce7923" providerId="ADAL" clId="{E38253D8-1A9F-433C-AAD3-56FB361BB0EA}" dt="2024-03-19T13:41:11.166" v="242" actId="20577"/>
        <pc:sldMkLst>
          <pc:docMk/>
          <pc:sldMk cId="2716918352" sldId="278"/>
        </pc:sldMkLst>
        <pc:spChg chg="mod">
          <ac:chgData name="Pablo Argallero Fernández" userId="9db76b0d-94f7-4d8b-9ecf-ca86e7ce7923" providerId="ADAL" clId="{E38253D8-1A9F-433C-AAD3-56FB361BB0EA}" dt="2024-03-19T13:41:11.166" v="242" actId="20577"/>
          <ac:spMkLst>
            <pc:docMk/>
            <pc:sldMk cId="2716918352" sldId="278"/>
            <ac:spMk id="2" creationId="{58CC295E-7105-FCBA-B577-CE62D44C7E7A}"/>
          </ac:spMkLst>
        </pc:spChg>
        <pc:spChg chg="add del mod">
          <ac:chgData name="Pablo Argallero Fernández" userId="9db76b0d-94f7-4d8b-9ecf-ca86e7ce7923" providerId="ADAL" clId="{E38253D8-1A9F-433C-AAD3-56FB361BB0EA}" dt="2024-03-19T13:33:36.787" v="74" actId="478"/>
          <ac:spMkLst>
            <pc:docMk/>
            <pc:sldMk cId="2716918352" sldId="278"/>
            <ac:spMk id="4" creationId="{B43AA1B0-384C-540A-4A05-D6682D7D0A75}"/>
          </ac:spMkLst>
        </pc:spChg>
        <pc:spChg chg="add mod">
          <ac:chgData name="Pablo Argallero Fernández" userId="9db76b0d-94f7-4d8b-9ecf-ca86e7ce7923" providerId="ADAL" clId="{E38253D8-1A9F-433C-AAD3-56FB361BB0EA}" dt="2024-03-19T13:38:57.449" v="194" actId="164"/>
          <ac:spMkLst>
            <pc:docMk/>
            <pc:sldMk cId="2716918352" sldId="278"/>
            <ac:spMk id="6" creationId="{DE924098-38F8-A1EA-4F53-E8B94B998387}"/>
          </ac:spMkLst>
        </pc:spChg>
        <pc:spChg chg="add mod">
          <ac:chgData name="Pablo Argallero Fernández" userId="9db76b0d-94f7-4d8b-9ecf-ca86e7ce7923" providerId="ADAL" clId="{E38253D8-1A9F-433C-AAD3-56FB361BB0EA}" dt="2024-03-19T13:38:57.449" v="194" actId="164"/>
          <ac:spMkLst>
            <pc:docMk/>
            <pc:sldMk cId="2716918352" sldId="278"/>
            <ac:spMk id="7" creationId="{5E3D0DC6-4497-8F3C-D4BE-5AA6AA18093F}"/>
          </ac:spMkLst>
        </pc:spChg>
        <pc:spChg chg="add mod">
          <ac:chgData name="Pablo Argallero Fernández" userId="9db76b0d-94f7-4d8b-9ecf-ca86e7ce7923" providerId="ADAL" clId="{E38253D8-1A9F-433C-AAD3-56FB361BB0EA}" dt="2024-03-19T13:38:57.449" v="194" actId="164"/>
          <ac:spMkLst>
            <pc:docMk/>
            <pc:sldMk cId="2716918352" sldId="278"/>
            <ac:spMk id="8" creationId="{42403F77-AB3E-39C3-B1BF-9E7A8B2183AD}"/>
          </ac:spMkLst>
        </pc:spChg>
        <pc:spChg chg="add mod ord">
          <ac:chgData name="Pablo Argallero Fernández" userId="9db76b0d-94f7-4d8b-9ecf-ca86e7ce7923" providerId="ADAL" clId="{E38253D8-1A9F-433C-AAD3-56FB361BB0EA}" dt="2024-03-19T13:39:16.464" v="202" actId="20577"/>
          <ac:spMkLst>
            <pc:docMk/>
            <pc:sldMk cId="2716918352" sldId="278"/>
            <ac:spMk id="15" creationId="{7EB213B3-D904-5357-0E06-8DE8CEE7B852}"/>
          </ac:spMkLst>
        </pc:spChg>
        <pc:spChg chg="mod">
          <ac:chgData name="Pablo Argallero Fernández" userId="9db76b0d-94f7-4d8b-9ecf-ca86e7ce7923" providerId="ADAL" clId="{E38253D8-1A9F-433C-AAD3-56FB361BB0EA}" dt="2024-03-19T13:40:39.583" v="214" actId="20577"/>
          <ac:spMkLst>
            <pc:docMk/>
            <pc:sldMk cId="2716918352" sldId="278"/>
            <ac:spMk id="18" creationId="{356EEA0C-3709-9D29-500F-BDE896E0092D}"/>
          </ac:spMkLst>
        </pc:spChg>
        <pc:spChg chg="mod">
          <ac:chgData name="Pablo Argallero Fernández" userId="9db76b0d-94f7-4d8b-9ecf-ca86e7ce7923" providerId="ADAL" clId="{E38253D8-1A9F-433C-AAD3-56FB361BB0EA}" dt="2024-03-19T13:39:23.229" v="203"/>
          <ac:spMkLst>
            <pc:docMk/>
            <pc:sldMk cId="2716918352" sldId="278"/>
            <ac:spMk id="19" creationId="{ADF6811E-F6FF-6C8C-4C5C-549E15D04248}"/>
          </ac:spMkLst>
        </pc:spChg>
        <pc:spChg chg="mod">
          <ac:chgData name="Pablo Argallero Fernández" userId="9db76b0d-94f7-4d8b-9ecf-ca86e7ce7923" providerId="ADAL" clId="{E38253D8-1A9F-433C-AAD3-56FB361BB0EA}" dt="2024-03-19T13:39:23.229" v="203"/>
          <ac:spMkLst>
            <pc:docMk/>
            <pc:sldMk cId="2716918352" sldId="278"/>
            <ac:spMk id="20" creationId="{C62D855E-FE65-3B0B-9833-49EE2C87D8E3}"/>
          </ac:spMkLst>
        </pc:spChg>
        <pc:spChg chg="mod">
          <ac:chgData name="Pablo Argallero Fernández" userId="9db76b0d-94f7-4d8b-9ecf-ca86e7ce7923" providerId="ADAL" clId="{E38253D8-1A9F-433C-AAD3-56FB361BB0EA}" dt="2024-03-19T13:39:23.229" v="203"/>
          <ac:spMkLst>
            <pc:docMk/>
            <pc:sldMk cId="2716918352" sldId="278"/>
            <ac:spMk id="21" creationId="{5FFECBAB-30E1-3078-D82F-0BB45D06A2D0}"/>
          </ac:spMkLst>
        </pc:spChg>
        <pc:grpChg chg="add mod">
          <ac:chgData name="Pablo Argallero Fernández" userId="9db76b0d-94f7-4d8b-9ecf-ca86e7ce7923" providerId="ADAL" clId="{E38253D8-1A9F-433C-AAD3-56FB361BB0EA}" dt="2024-03-19T13:40:55.862" v="215" actId="164"/>
          <ac:grpSpMkLst>
            <pc:docMk/>
            <pc:sldMk cId="2716918352" sldId="278"/>
            <ac:grpSpMk id="16" creationId="{AC1CEA4A-A8F1-28FE-2A56-74ABD6F38175}"/>
          </ac:grpSpMkLst>
        </pc:grpChg>
        <pc:grpChg chg="add mod">
          <ac:chgData name="Pablo Argallero Fernández" userId="9db76b0d-94f7-4d8b-9ecf-ca86e7ce7923" providerId="ADAL" clId="{E38253D8-1A9F-433C-AAD3-56FB361BB0EA}" dt="2024-03-19T13:40:55.862" v="215" actId="164"/>
          <ac:grpSpMkLst>
            <pc:docMk/>
            <pc:sldMk cId="2716918352" sldId="278"/>
            <ac:grpSpMk id="17" creationId="{FB119A2E-7EE4-C511-0A6C-AA6E073BC55E}"/>
          </ac:grpSpMkLst>
        </pc:grpChg>
        <pc:grpChg chg="add mod">
          <ac:chgData name="Pablo Argallero Fernández" userId="9db76b0d-94f7-4d8b-9ecf-ca86e7ce7923" providerId="ADAL" clId="{E38253D8-1A9F-433C-AAD3-56FB361BB0EA}" dt="2024-03-19T13:41:05.266" v="217" actId="1076"/>
          <ac:grpSpMkLst>
            <pc:docMk/>
            <pc:sldMk cId="2716918352" sldId="278"/>
            <ac:grpSpMk id="27" creationId="{D47DB106-EE01-412B-9B2E-CF0B3A9A14A4}"/>
          </ac:grpSpMkLst>
        </pc:grpChg>
        <pc:picChg chg="del">
          <ac:chgData name="Pablo Argallero Fernández" userId="9db76b0d-94f7-4d8b-9ecf-ca86e7ce7923" providerId="ADAL" clId="{E38253D8-1A9F-433C-AAD3-56FB361BB0EA}" dt="2024-03-19T13:33:34.185" v="73" actId="478"/>
          <ac:picMkLst>
            <pc:docMk/>
            <pc:sldMk cId="2716918352" sldId="278"/>
            <ac:picMk id="5" creationId="{460A1061-DA9B-FF5D-7EAA-5BDE88C175A4}"/>
          </ac:picMkLst>
        </pc:picChg>
        <pc:cxnChg chg="add mod">
          <ac:chgData name="Pablo Argallero Fernández" userId="9db76b0d-94f7-4d8b-9ecf-ca86e7ce7923" providerId="ADAL" clId="{E38253D8-1A9F-433C-AAD3-56FB361BB0EA}" dt="2024-03-19T13:38:57.449" v="194" actId="164"/>
          <ac:cxnSpMkLst>
            <pc:docMk/>
            <pc:sldMk cId="2716918352" sldId="278"/>
            <ac:cxnSpMk id="10" creationId="{8E4F1EB6-1804-A300-FC82-B77F3266F1A2}"/>
          </ac:cxnSpMkLst>
        </pc:cxnChg>
        <pc:cxnChg chg="add mod">
          <ac:chgData name="Pablo Argallero Fernández" userId="9db76b0d-94f7-4d8b-9ecf-ca86e7ce7923" providerId="ADAL" clId="{E38253D8-1A9F-433C-AAD3-56FB361BB0EA}" dt="2024-03-19T13:38:57.449" v="194" actId="164"/>
          <ac:cxnSpMkLst>
            <pc:docMk/>
            <pc:sldMk cId="2716918352" sldId="278"/>
            <ac:cxnSpMk id="11" creationId="{FA222D3C-D600-9CF5-57AC-BE7DA8C7105A}"/>
          </ac:cxnSpMkLst>
        </pc:cxnChg>
        <pc:cxnChg chg="mod">
          <ac:chgData name="Pablo Argallero Fernández" userId="9db76b0d-94f7-4d8b-9ecf-ca86e7ce7923" providerId="ADAL" clId="{E38253D8-1A9F-433C-AAD3-56FB361BB0EA}" dt="2024-03-19T13:39:23.229" v="203"/>
          <ac:cxnSpMkLst>
            <pc:docMk/>
            <pc:sldMk cId="2716918352" sldId="278"/>
            <ac:cxnSpMk id="22" creationId="{032DE93E-4773-5C7F-3A4C-86408F4B1EBA}"/>
          </ac:cxnSpMkLst>
        </pc:cxnChg>
        <pc:cxnChg chg="mod">
          <ac:chgData name="Pablo Argallero Fernández" userId="9db76b0d-94f7-4d8b-9ecf-ca86e7ce7923" providerId="ADAL" clId="{E38253D8-1A9F-433C-AAD3-56FB361BB0EA}" dt="2024-03-19T13:39:23.229" v="203"/>
          <ac:cxnSpMkLst>
            <pc:docMk/>
            <pc:sldMk cId="2716918352" sldId="278"/>
            <ac:cxnSpMk id="23" creationId="{E4FAC85B-64C1-A369-67F0-0840CC7DCFA2}"/>
          </ac:cxnSpMkLst>
        </pc:cxnChg>
        <pc:cxnChg chg="add mod">
          <ac:chgData name="Pablo Argallero Fernández" userId="9db76b0d-94f7-4d8b-9ecf-ca86e7ce7923" providerId="ADAL" clId="{E38253D8-1A9F-433C-AAD3-56FB361BB0EA}" dt="2024-03-19T13:40:55.862" v="215" actId="164"/>
          <ac:cxnSpMkLst>
            <pc:docMk/>
            <pc:sldMk cId="2716918352" sldId="278"/>
            <ac:cxnSpMk id="24" creationId="{FFA0C46A-510C-44B7-1C12-70661B5A7253}"/>
          </ac:cxnSpMkLst>
        </pc:cxnChg>
      </pc:sldChg>
      <pc:sldChg chg="addSp delSp modSp mod">
        <pc:chgData name="Pablo Argallero Fernández" userId="9db76b0d-94f7-4d8b-9ecf-ca86e7ce7923" providerId="ADAL" clId="{E38253D8-1A9F-433C-AAD3-56FB361BB0EA}" dt="2024-03-19T15:32:38.952" v="428"/>
        <pc:sldMkLst>
          <pc:docMk/>
          <pc:sldMk cId="2895397420" sldId="280"/>
        </pc:sldMkLst>
        <pc:spChg chg="mod">
          <ac:chgData name="Pablo Argallero Fernández" userId="9db76b0d-94f7-4d8b-9ecf-ca86e7ce7923" providerId="ADAL" clId="{E38253D8-1A9F-433C-AAD3-56FB361BB0EA}" dt="2024-03-19T13:44:15.211" v="252" actId="14100"/>
          <ac:spMkLst>
            <pc:docMk/>
            <pc:sldMk cId="2895397420" sldId="280"/>
            <ac:spMk id="2" creationId="{58CC295E-7105-FCBA-B577-CE62D44C7E7A}"/>
          </ac:spMkLst>
        </pc:spChg>
        <pc:spChg chg="del mod">
          <ac:chgData name="Pablo Argallero Fernández" userId="9db76b0d-94f7-4d8b-9ecf-ca86e7ce7923" providerId="ADAL" clId="{E38253D8-1A9F-433C-AAD3-56FB361BB0EA}" dt="2024-03-19T13:45:51.124" v="323" actId="478"/>
          <ac:spMkLst>
            <pc:docMk/>
            <pc:sldMk cId="2895397420" sldId="280"/>
            <ac:spMk id="4" creationId="{A21D00D8-BECE-5C87-516E-DF07052EFD02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6" creationId="{3423E44F-E64B-9D94-B556-F1B3C80BAF64}"/>
          </ac:spMkLst>
        </pc:spChg>
        <pc:spChg chg="add del mod">
          <ac:chgData name="Pablo Argallero Fernández" userId="9db76b0d-94f7-4d8b-9ecf-ca86e7ce7923" providerId="ADAL" clId="{E38253D8-1A9F-433C-AAD3-56FB361BB0EA}" dt="2024-03-19T13:45:52.933" v="324" actId="478"/>
          <ac:spMkLst>
            <pc:docMk/>
            <pc:sldMk cId="2895397420" sldId="280"/>
            <ac:spMk id="9" creationId="{E6F8FA72-CA27-117D-5332-16FF882A85F3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13" creationId="{425D9A70-D9C9-361D-A45E-3DB8259F4796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15" creationId="{D63C2CBC-5049-7DF6-8FC8-4A89816202FF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22" creationId="{1C19AEC5-22AD-62ED-73E2-6A95DBDCD9E9}"/>
          </ac:spMkLst>
        </pc:spChg>
        <pc:spChg chg="add mod">
          <ac:chgData name="Pablo Argallero Fernández" userId="9db76b0d-94f7-4d8b-9ecf-ca86e7ce7923" providerId="ADAL" clId="{E38253D8-1A9F-433C-AAD3-56FB361BB0EA}" dt="2024-03-19T15:29:49.618" v="385"/>
          <ac:spMkLst>
            <pc:docMk/>
            <pc:sldMk cId="2895397420" sldId="280"/>
            <ac:spMk id="24" creationId="{D6F05008-EE06-C3D6-6A1E-3C597F4FC963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32" creationId="{433147EC-0B82-B9A7-E919-2D3BCEB240B1}"/>
          </ac:spMkLst>
        </pc:spChg>
        <pc:spChg chg="add mod">
          <ac:chgData name="Pablo Argallero Fernández" userId="9db76b0d-94f7-4d8b-9ecf-ca86e7ce7923" providerId="ADAL" clId="{E38253D8-1A9F-433C-AAD3-56FB361BB0EA}" dt="2024-03-19T15:32:29.378" v="423" actId="1076"/>
          <ac:spMkLst>
            <pc:docMk/>
            <pc:sldMk cId="2895397420" sldId="280"/>
            <ac:spMk id="36" creationId="{0801060A-FEBD-3C07-D4D3-61ED281D6EDE}"/>
          </ac:spMkLst>
        </pc:spChg>
        <pc:spChg chg="add mod">
          <ac:chgData name="Pablo Argallero Fernández" userId="9db76b0d-94f7-4d8b-9ecf-ca86e7ce7923" providerId="ADAL" clId="{E38253D8-1A9F-433C-AAD3-56FB361BB0EA}" dt="2024-03-19T15:32:38.952" v="428"/>
          <ac:spMkLst>
            <pc:docMk/>
            <pc:sldMk cId="2895397420" sldId="280"/>
            <ac:spMk id="41" creationId="{6F30B140-E690-4CF8-4713-14A8A068C84D}"/>
          </ac:spMkLst>
        </pc:spChg>
        <pc:picChg chg="add mod">
          <ac:chgData name="Pablo Argallero Fernández" userId="9db76b0d-94f7-4d8b-9ecf-ca86e7ce7923" providerId="ADAL" clId="{E38253D8-1A9F-433C-AAD3-56FB361BB0EA}" dt="2024-03-19T13:44:04.982" v="251" actId="1076"/>
          <ac:picMkLst>
            <pc:docMk/>
            <pc:sldMk cId="2895397420" sldId="280"/>
            <ac:picMk id="5" creationId="{8B99009D-B67C-EFC3-230D-0C2E13C398A5}"/>
          </ac:picMkLst>
        </pc:picChg>
        <pc:picChg chg="del">
          <ac:chgData name="Pablo Argallero Fernández" userId="9db76b0d-94f7-4d8b-9ecf-ca86e7ce7923" providerId="ADAL" clId="{E38253D8-1A9F-433C-AAD3-56FB361BB0EA}" dt="2024-03-19T13:41:16.173" v="243" actId="478"/>
          <ac:picMkLst>
            <pc:docMk/>
            <pc:sldMk cId="2895397420" sldId="280"/>
            <ac:picMk id="7" creationId="{E15E4821-183B-748E-5D18-19869689C24A}"/>
          </ac:picMkLst>
        </pc:picChg>
        <pc:picChg chg="add del">
          <ac:chgData name="Pablo Argallero Fernández" userId="9db76b0d-94f7-4d8b-9ecf-ca86e7ce7923" providerId="ADAL" clId="{E38253D8-1A9F-433C-AAD3-56FB361BB0EA}" dt="2024-03-19T15:32:11.997" v="419" actId="478"/>
          <ac:picMkLst>
            <pc:docMk/>
            <pc:sldMk cId="2895397420" sldId="280"/>
            <ac:picMk id="39" creationId="{D198CD23-B638-B041-003C-2799F72E4A7F}"/>
          </ac:picMkLst>
        </pc:pic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11" creationId="{D153F509-C98E-FCD9-790B-AD0A347C1F47}"/>
          </ac:cxnSpMkLst>
        </pc:cxn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14" creationId="{F1762BEF-C90F-A462-67BF-CB9893AB2EEB}"/>
          </ac:cxnSpMkLst>
        </pc:cxn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16" creationId="{5C244769-CA4F-6B09-98EA-D950BF3F62CA}"/>
          </ac:cxnSpMkLst>
        </pc:cxn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23" creationId="{CD7A5238-0D37-30BE-B99B-25F64705C6C5}"/>
          </ac:cxnSpMkLst>
        </pc:cxnChg>
        <pc:cxnChg chg="add mod">
          <ac:chgData name="Pablo Argallero Fernández" userId="9db76b0d-94f7-4d8b-9ecf-ca86e7ce7923" providerId="ADAL" clId="{E38253D8-1A9F-433C-AAD3-56FB361BB0EA}" dt="2024-03-19T15:29:49.618" v="385"/>
          <ac:cxnSpMkLst>
            <pc:docMk/>
            <pc:sldMk cId="2895397420" sldId="280"/>
            <ac:cxnSpMk id="25" creationId="{73E7A36C-54B9-CF96-73E3-794C862DE079}"/>
          </ac:cxnSpMkLst>
        </pc:cxn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35" creationId="{BDE5EE3B-4BCA-848A-8C34-ECBB207ADB61}"/>
          </ac:cxnSpMkLst>
        </pc:cxnChg>
        <pc:cxnChg chg="add mod">
          <ac:chgData name="Pablo Argallero Fernández" userId="9db76b0d-94f7-4d8b-9ecf-ca86e7ce7923" providerId="ADAL" clId="{E38253D8-1A9F-433C-AAD3-56FB361BB0EA}" dt="2024-03-19T15:32:29.378" v="423" actId="1076"/>
          <ac:cxnSpMkLst>
            <pc:docMk/>
            <pc:sldMk cId="2895397420" sldId="280"/>
            <ac:cxnSpMk id="40" creationId="{4B375B78-E26A-F1A7-AED2-9998A0DE346B}"/>
          </ac:cxnSpMkLst>
        </pc:cxnChg>
      </pc:sldChg>
      <pc:sldChg chg="addSp delSp modSp mod ord">
        <pc:chgData name="Pablo Argallero Fernández" userId="9db76b0d-94f7-4d8b-9ecf-ca86e7ce7923" providerId="ADAL" clId="{E38253D8-1A9F-433C-AAD3-56FB361BB0EA}" dt="2024-03-19T13:33:21.355" v="72" actId="1076"/>
        <pc:sldMkLst>
          <pc:docMk/>
          <pc:sldMk cId="1559197683" sldId="283"/>
        </pc:sldMkLst>
        <pc:spChg chg="mod">
          <ac:chgData name="Pablo Argallero Fernández" userId="9db76b0d-94f7-4d8b-9ecf-ca86e7ce7923" providerId="ADAL" clId="{E38253D8-1A9F-433C-AAD3-56FB361BB0EA}" dt="2024-03-19T13:26:52.738" v="4" actId="1076"/>
          <ac:spMkLst>
            <pc:docMk/>
            <pc:sldMk cId="1559197683" sldId="283"/>
            <ac:spMk id="2" creationId="{DFFE1935-1063-E364-67CD-CCAAC836ED35}"/>
          </ac:spMkLst>
        </pc:spChg>
        <pc:spChg chg="add del mod">
          <ac:chgData name="Pablo Argallero Fernández" userId="9db76b0d-94f7-4d8b-9ecf-ca86e7ce7923" providerId="ADAL" clId="{E38253D8-1A9F-433C-AAD3-56FB361BB0EA}" dt="2024-03-19T13:26:49.829" v="3" actId="478"/>
          <ac:spMkLst>
            <pc:docMk/>
            <pc:sldMk cId="1559197683" sldId="283"/>
            <ac:spMk id="4" creationId="{5D682CAB-902F-F07C-51B6-3A4EF42C3F37}"/>
          </ac:spMkLst>
        </pc:spChg>
        <pc:graphicFrameChg chg="add mod modGraphic">
          <ac:chgData name="Pablo Argallero Fernández" userId="9db76b0d-94f7-4d8b-9ecf-ca86e7ce7923" providerId="ADAL" clId="{E38253D8-1A9F-433C-AAD3-56FB361BB0EA}" dt="2024-03-19T13:33:21.355" v="72" actId="1076"/>
          <ac:graphicFrameMkLst>
            <pc:docMk/>
            <pc:sldMk cId="1559197683" sldId="283"/>
            <ac:graphicFrameMk id="6" creationId="{1032C226-0942-849E-6093-3AA66346918C}"/>
          </ac:graphicFrameMkLst>
        </pc:graphicFrameChg>
        <pc:picChg chg="del">
          <ac:chgData name="Pablo Argallero Fernández" userId="9db76b0d-94f7-4d8b-9ecf-ca86e7ce7923" providerId="ADAL" clId="{E38253D8-1A9F-433C-AAD3-56FB361BB0EA}" dt="2024-03-19T13:26:46.906" v="2" actId="478"/>
          <ac:picMkLst>
            <pc:docMk/>
            <pc:sldMk cId="1559197683" sldId="283"/>
            <ac:picMk id="5" creationId="{D584E7B1-BAC3-A076-6B76-C44C6D82A450}"/>
          </ac:picMkLst>
        </pc:picChg>
      </pc:sldChg>
      <pc:sldChg chg="modSp mod">
        <pc:chgData name="Pablo Argallero Fernández" userId="9db76b0d-94f7-4d8b-9ecf-ca86e7ce7923" providerId="ADAL" clId="{E38253D8-1A9F-433C-AAD3-56FB361BB0EA}" dt="2024-03-19T15:28:23.562" v="383" actId="313"/>
        <pc:sldMkLst>
          <pc:docMk/>
          <pc:sldMk cId="1790079851" sldId="284"/>
        </pc:sldMkLst>
        <pc:spChg chg="mod">
          <ac:chgData name="Pablo Argallero Fernández" userId="9db76b0d-94f7-4d8b-9ecf-ca86e7ce7923" providerId="ADAL" clId="{E38253D8-1A9F-433C-AAD3-56FB361BB0EA}" dt="2024-03-19T15:28:23.562" v="383" actId="313"/>
          <ac:spMkLst>
            <pc:docMk/>
            <pc:sldMk cId="1790079851" sldId="284"/>
            <ac:spMk id="2" creationId="{EC5F6B26-E297-806A-DF9C-2CD40FB5A461}"/>
          </ac:spMkLst>
        </pc:spChg>
      </pc:sldChg>
      <pc:sldChg chg="addSp delSp modSp add mod">
        <pc:chgData name="Pablo Argallero Fernández" userId="9db76b0d-94f7-4d8b-9ecf-ca86e7ce7923" providerId="ADAL" clId="{E38253D8-1A9F-433C-AAD3-56FB361BB0EA}" dt="2024-03-19T16:01:36.783" v="632" actId="1076"/>
        <pc:sldMkLst>
          <pc:docMk/>
          <pc:sldMk cId="2182372516" sldId="290"/>
        </pc:sldMkLst>
        <pc:spChg chg="mod">
          <ac:chgData name="Pablo Argallero Fernández" userId="9db76b0d-94f7-4d8b-9ecf-ca86e7ce7923" providerId="ADAL" clId="{E38253D8-1A9F-433C-AAD3-56FB361BB0EA}" dt="2024-03-19T15:59:15.570" v="455" actId="20577"/>
          <ac:spMkLst>
            <pc:docMk/>
            <pc:sldMk cId="2182372516" sldId="290"/>
            <ac:spMk id="2" creationId="{58CC295E-7105-FCBA-B577-CE62D44C7E7A}"/>
          </ac:spMkLst>
        </pc:spChg>
        <pc:spChg chg="mod">
          <ac:chgData name="Pablo Argallero Fernández" userId="9db76b0d-94f7-4d8b-9ecf-ca86e7ce7923" providerId="ADAL" clId="{E38253D8-1A9F-433C-AAD3-56FB361BB0EA}" dt="2024-03-19T15:59:51.727" v="493" actId="1076"/>
          <ac:spMkLst>
            <pc:docMk/>
            <pc:sldMk cId="2182372516" sldId="290"/>
            <ac:spMk id="6" creationId="{DE924098-38F8-A1EA-4F53-E8B94B998387}"/>
          </ac:spMkLst>
        </pc:spChg>
        <pc:spChg chg="mod">
          <ac:chgData name="Pablo Argallero Fernández" userId="9db76b0d-94f7-4d8b-9ecf-ca86e7ce7923" providerId="ADAL" clId="{E38253D8-1A9F-433C-AAD3-56FB361BB0EA}" dt="2024-03-19T16:00:47.936" v="537" actId="20577"/>
          <ac:spMkLst>
            <pc:docMk/>
            <pc:sldMk cId="2182372516" sldId="290"/>
            <ac:spMk id="7" creationId="{5E3D0DC6-4497-8F3C-D4BE-5AA6AA18093F}"/>
          </ac:spMkLst>
        </pc:spChg>
        <pc:spChg chg="mod">
          <ac:chgData name="Pablo Argallero Fernández" userId="9db76b0d-94f7-4d8b-9ecf-ca86e7ce7923" providerId="ADAL" clId="{E38253D8-1A9F-433C-AAD3-56FB361BB0EA}" dt="2024-03-19T16:00:55.810" v="559" actId="20577"/>
          <ac:spMkLst>
            <pc:docMk/>
            <pc:sldMk cId="2182372516" sldId="290"/>
            <ac:spMk id="8" creationId="{42403F77-AB3E-39C3-B1BF-9E7A8B2183AD}"/>
          </ac:spMkLst>
        </pc:spChg>
        <pc:spChg chg="mod">
          <ac:chgData name="Pablo Argallero Fernández" userId="9db76b0d-94f7-4d8b-9ecf-ca86e7ce7923" providerId="ADAL" clId="{E38253D8-1A9F-433C-AAD3-56FB361BB0EA}" dt="2024-03-19T16:01:26.320" v="631" actId="20577"/>
          <ac:spMkLst>
            <pc:docMk/>
            <pc:sldMk cId="2182372516" sldId="290"/>
            <ac:spMk id="15" creationId="{7EB213B3-D904-5357-0E06-8DE8CEE7B852}"/>
          </ac:spMkLst>
        </pc:spChg>
        <pc:spChg chg="mod">
          <ac:chgData name="Pablo Argallero Fernández" userId="9db76b0d-94f7-4d8b-9ecf-ca86e7ce7923" providerId="ADAL" clId="{E38253D8-1A9F-433C-AAD3-56FB361BB0EA}" dt="2024-03-19T15:59:25.645" v="456" actId="165"/>
          <ac:spMkLst>
            <pc:docMk/>
            <pc:sldMk cId="2182372516" sldId="290"/>
            <ac:spMk id="18" creationId="{356EEA0C-3709-9D29-500F-BDE896E0092D}"/>
          </ac:spMkLst>
        </pc:spChg>
        <pc:spChg chg="mod">
          <ac:chgData name="Pablo Argallero Fernández" userId="9db76b0d-94f7-4d8b-9ecf-ca86e7ce7923" providerId="ADAL" clId="{E38253D8-1A9F-433C-AAD3-56FB361BB0EA}" dt="2024-03-19T15:59:25.645" v="456" actId="165"/>
          <ac:spMkLst>
            <pc:docMk/>
            <pc:sldMk cId="2182372516" sldId="290"/>
            <ac:spMk id="19" creationId="{ADF6811E-F6FF-6C8C-4C5C-549E15D04248}"/>
          </ac:spMkLst>
        </pc:spChg>
        <pc:spChg chg="mod">
          <ac:chgData name="Pablo Argallero Fernández" userId="9db76b0d-94f7-4d8b-9ecf-ca86e7ce7923" providerId="ADAL" clId="{E38253D8-1A9F-433C-AAD3-56FB361BB0EA}" dt="2024-03-19T15:59:25.645" v="456" actId="165"/>
          <ac:spMkLst>
            <pc:docMk/>
            <pc:sldMk cId="2182372516" sldId="290"/>
            <ac:spMk id="20" creationId="{C62D855E-FE65-3B0B-9833-49EE2C87D8E3}"/>
          </ac:spMkLst>
        </pc:spChg>
        <pc:spChg chg="mod">
          <ac:chgData name="Pablo Argallero Fernández" userId="9db76b0d-94f7-4d8b-9ecf-ca86e7ce7923" providerId="ADAL" clId="{E38253D8-1A9F-433C-AAD3-56FB361BB0EA}" dt="2024-03-19T15:59:25.645" v="456" actId="165"/>
          <ac:spMkLst>
            <pc:docMk/>
            <pc:sldMk cId="2182372516" sldId="290"/>
            <ac:spMk id="21" creationId="{5FFECBAB-30E1-3078-D82F-0BB45D06A2D0}"/>
          </ac:spMkLst>
        </pc:spChg>
        <pc:grpChg chg="add del mod topLvl">
          <ac:chgData name="Pablo Argallero Fernández" userId="9db76b0d-94f7-4d8b-9ecf-ca86e7ce7923" providerId="ADAL" clId="{E38253D8-1A9F-433C-AAD3-56FB361BB0EA}" dt="2024-03-19T16:01:36.783" v="632" actId="1076"/>
          <ac:grpSpMkLst>
            <pc:docMk/>
            <pc:sldMk cId="2182372516" sldId="290"/>
            <ac:grpSpMk id="16" creationId="{AC1CEA4A-A8F1-28FE-2A56-74ABD6F38175}"/>
          </ac:grpSpMkLst>
        </pc:grpChg>
        <pc:grpChg chg="add del mod topLvl">
          <ac:chgData name="Pablo Argallero Fernández" userId="9db76b0d-94f7-4d8b-9ecf-ca86e7ce7923" providerId="ADAL" clId="{E38253D8-1A9F-433C-AAD3-56FB361BB0EA}" dt="2024-03-19T15:59:31.360" v="459" actId="478"/>
          <ac:grpSpMkLst>
            <pc:docMk/>
            <pc:sldMk cId="2182372516" sldId="290"/>
            <ac:grpSpMk id="17" creationId="{FB119A2E-7EE4-C511-0A6C-AA6E073BC55E}"/>
          </ac:grpSpMkLst>
        </pc:grpChg>
        <pc:grpChg chg="del mod">
          <ac:chgData name="Pablo Argallero Fernández" userId="9db76b0d-94f7-4d8b-9ecf-ca86e7ce7923" providerId="ADAL" clId="{E38253D8-1A9F-433C-AAD3-56FB361BB0EA}" dt="2024-03-19T15:59:25.645" v="456" actId="165"/>
          <ac:grpSpMkLst>
            <pc:docMk/>
            <pc:sldMk cId="2182372516" sldId="290"/>
            <ac:grpSpMk id="27" creationId="{D47DB106-EE01-412B-9B2E-CF0B3A9A14A4}"/>
          </ac:grpSpMkLst>
        </pc:grpChg>
        <pc:cxnChg chg="mod">
          <ac:chgData name="Pablo Argallero Fernández" userId="9db76b0d-94f7-4d8b-9ecf-ca86e7ce7923" providerId="ADAL" clId="{E38253D8-1A9F-433C-AAD3-56FB361BB0EA}" dt="2024-03-19T16:00:05.922" v="497" actId="1076"/>
          <ac:cxnSpMkLst>
            <pc:docMk/>
            <pc:sldMk cId="2182372516" sldId="290"/>
            <ac:cxnSpMk id="10" creationId="{8E4F1EB6-1804-A300-FC82-B77F3266F1A2}"/>
          </ac:cxnSpMkLst>
        </pc:cxnChg>
        <pc:cxnChg chg="mod">
          <ac:chgData name="Pablo Argallero Fernández" userId="9db76b0d-94f7-4d8b-9ecf-ca86e7ce7923" providerId="ADAL" clId="{E38253D8-1A9F-433C-AAD3-56FB361BB0EA}" dt="2024-03-19T16:00:05.922" v="497" actId="1076"/>
          <ac:cxnSpMkLst>
            <pc:docMk/>
            <pc:sldMk cId="2182372516" sldId="290"/>
            <ac:cxnSpMk id="11" creationId="{FA222D3C-D600-9CF5-57AC-BE7DA8C7105A}"/>
          </ac:cxnSpMkLst>
        </pc:cxnChg>
        <pc:cxnChg chg="mod">
          <ac:chgData name="Pablo Argallero Fernández" userId="9db76b0d-94f7-4d8b-9ecf-ca86e7ce7923" providerId="ADAL" clId="{E38253D8-1A9F-433C-AAD3-56FB361BB0EA}" dt="2024-03-19T15:59:31.360" v="459" actId="478"/>
          <ac:cxnSpMkLst>
            <pc:docMk/>
            <pc:sldMk cId="2182372516" sldId="290"/>
            <ac:cxnSpMk id="22" creationId="{032DE93E-4773-5C7F-3A4C-86408F4B1EBA}"/>
          </ac:cxnSpMkLst>
        </pc:cxnChg>
        <pc:cxnChg chg="mod">
          <ac:chgData name="Pablo Argallero Fernández" userId="9db76b0d-94f7-4d8b-9ecf-ca86e7ce7923" providerId="ADAL" clId="{E38253D8-1A9F-433C-AAD3-56FB361BB0EA}" dt="2024-03-19T15:59:31.360" v="459" actId="478"/>
          <ac:cxnSpMkLst>
            <pc:docMk/>
            <pc:sldMk cId="2182372516" sldId="290"/>
            <ac:cxnSpMk id="23" creationId="{E4FAC85B-64C1-A369-67F0-0840CC7DCFA2}"/>
          </ac:cxnSpMkLst>
        </pc:cxnChg>
        <pc:cxnChg chg="add del mod topLvl">
          <ac:chgData name="Pablo Argallero Fernández" userId="9db76b0d-94f7-4d8b-9ecf-ca86e7ce7923" providerId="ADAL" clId="{E38253D8-1A9F-433C-AAD3-56FB361BB0EA}" dt="2024-03-19T15:59:32.189" v="460" actId="478"/>
          <ac:cxnSpMkLst>
            <pc:docMk/>
            <pc:sldMk cId="2182372516" sldId="290"/>
            <ac:cxnSpMk id="24" creationId="{FFA0C46A-510C-44B7-1C12-70661B5A7253}"/>
          </ac:cxnSpMkLst>
        </pc:cxnChg>
      </pc:sldChg>
    </pc:docChg>
  </pc:docChgLst>
  <pc:docChgLst>
    <pc:chgData name="David Leszek Warzynski Abril" userId="324bed17-b31d-4afe-88cd-d70c89a5af59" providerId="ADAL" clId="{A86BFEE2-1BE0-47EA-9909-FA9A1FC70585}"/>
    <pc:docChg chg="addSld modSld">
      <pc:chgData name="David Leszek Warzynski Abril" userId="324bed17-b31d-4afe-88cd-d70c89a5af59" providerId="ADAL" clId="{A86BFEE2-1BE0-47EA-9909-FA9A1FC70585}" dt="2024-03-19T08:03:05.450" v="19" actId="122"/>
      <pc:docMkLst>
        <pc:docMk/>
      </pc:docMkLst>
      <pc:sldChg chg="addSp delSp modSp new mod">
        <pc:chgData name="David Leszek Warzynski Abril" userId="324bed17-b31d-4afe-88cd-d70c89a5af59" providerId="ADAL" clId="{A86BFEE2-1BE0-47EA-9909-FA9A1FC70585}" dt="2024-03-19T08:03:05.450" v="19" actId="122"/>
        <pc:sldMkLst>
          <pc:docMk/>
          <pc:sldMk cId="1819437722" sldId="285"/>
        </pc:sldMkLst>
        <pc:spChg chg="mod">
          <ac:chgData name="David Leszek Warzynski Abril" userId="324bed17-b31d-4afe-88cd-d70c89a5af59" providerId="ADAL" clId="{A86BFEE2-1BE0-47EA-9909-FA9A1FC70585}" dt="2024-03-19T08:01:39.852" v="12" actId="20577"/>
          <ac:spMkLst>
            <pc:docMk/>
            <pc:sldMk cId="1819437722" sldId="285"/>
            <ac:spMk id="2" creationId="{7D51A96D-5026-6E3C-D4DF-13C4449271C7}"/>
          </ac:spMkLst>
        </pc:spChg>
        <pc:spChg chg="del">
          <ac:chgData name="David Leszek Warzynski Abril" userId="324bed17-b31d-4afe-88cd-d70c89a5af59" providerId="ADAL" clId="{A86BFEE2-1BE0-47EA-9909-FA9A1FC70585}" dt="2024-03-19T08:02:23.861" v="13"/>
          <ac:spMkLst>
            <pc:docMk/>
            <pc:sldMk cId="1819437722" sldId="285"/>
            <ac:spMk id="3" creationId="{8B154DFE-6369-853A-F530-32710961870A}"/>
          </ac:spMkLst>
        </pc:spChg>
        <pc:graphicFrameChg chg="add mod modGraphic">
          <ac:chgData name="David Leszek Warzynski Abril" userId="324bed17-b31d-4afe-88cd-d70c89a5af59" providerId="ADAL" clId="{A86BFEE2-1BE0-47EA-9909-FA9A1FC70585}" dt="2024-03-19T08:03:05.450" v="19" actId="122"/>
          <ac:graphicFrameMkLst>
            <pc:docMk/>
            <pc:sldMk cId="1819437722" sldId="285"/>
            <ac:graphicFrameMk id="4" creationId="{695D5291-FE8A-CC11-201C-BC056B8F844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1"/>
            <a:ext cx="753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2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3392" y="3899938"/>
            <a:ext cx="6310808" cy="1905326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Tema: Planificación del proyecto</a:t>
            </a:r>
          </a:p>
          <a:p>
            <a:r>
              <a:rPr lang="es-ES"/>
              <a:t>Grupo 11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249908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752184" y="549313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Omar</a:t>
            </a:r>
          </a:p>
          <a:p>
            <a:r>
              <a:rPr lang="es-ES"/>
              <a:t>Pablo</a:t>
            </a:r>
          </a:p>
          <a:p>
            <a:r>
              <a:rPr lang="es-ES"/>
              <a:t>Mercurio</a:t>
            </a:r>
          </a:p>
          <a:p>
            <a:r>
              <a:rPr lang="es-ES"/>
              <a:t>David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9540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335360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11280576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30" y="832704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1A96D-5026-6E3C-D4DF-13C44492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 trabajo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15D2FB9-138C-8725-BE0C-7D795B75B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36108"/>
              </p:ext>
            </p:extLst>
          </p:nvPr>
        </p:nvGraphicFramePr>
        <p:xfrm>
          <a:off x="767408" y="2132856"/>
          <a:ext cx="10972799" cy="424388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1967407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784417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val="392667041"/>
                    </a:ext>
                  </a:extLst>
                </a:gridCol>
                <a:gridCol w="799459">
                  <a:extLst>
                    <a:ext uri="{9D8B030D-6E8A-4147-A177-3AD203B41FA5}">
                      <a16:colId xmlns:a16="http://schemas.microsoft.com/office/drawing/2014/main" val="348771317"/>
                    </a:ext>
                  </a:extLst>
                </a:gridCol>
                <a:gridCol w="799459">
                  <a:extLst>
                    <a:ext uri="{9D8B030D-6E8A-4147-A177-3AD203B41FA5}">
                      <a16:colId xmlns:a16="http://schemas.microsoft.com/office/drawing/2014/main" val="2886352369"/>
                    </a:ext>
                  </a:extLst>
                </a:gridCol>
                <a:gridCol w="1221152">
                  <a:extLst>
                    <a:ext uri="{9D8B030D-6E8A-4147-A177-3AD203B41FA5}">
                      <a16:colId xmlns:a16="http://schemas.microsoft.com/office/drawing/2014/main" val="2154088081"/>
                    </a:ext>
                  </a:extLst>
                </a:gridCol>
                <a:gridCol w="940024">
                  <a:extLst>
                    <a:ext uri="{9D8B030D-6E8A-4147-A177-3AD203B41FA5}">
                      <a16:colId xmlns:a16="http://schemas.microsoft.com/office/drawing/2014/main" val="2387701484"/>
                    </a:ext>
                  </a:extLst>
                </a:gridCol>
                <a:gridCol w="1150871">
                  <a:extLst>
                    <a:ext uri="{9D8B030D-6E8A-4147-A177-3AD203B41FA5}">
                      <a16:colId xmlns:a16="http://schemas.microsoft.com/office/drawing/2014/main" val="3312782029"/>
                    </a:ext>
                  </a:extLst>
                </a:gridCol>
                <a:gridCol w="799459">
                  <a:extLst>
                    <a:ext uri="{9D8B030D-6E8A-4147-A177-3AD203B41FA5}">
                      <a16:colId xmlns:a16="http://schemas.microsoft.com/office/drawing/2014/main" val="3128711202"/>
                    </a:ext>
                  </a:extLst>
                </a:gridCol>
                <a:gridCol w="729177">
                  <a:extLst>
                    <a:ext uri="{9D8B030D-6E8A-4147-A177-3AD203B41FA5}">
                      <a16:colId xmlns:a16="http://schemas.microsoft.com/office/drawing/2014/main" val="2013879017"/>
                    </a:ext>
                  </a:extLst>
                </a:gridCol>
                <a:gridCol w="1080588">
                  <a:extLst>
                    <a:ext uri="{9D8B030D-6E8A-4147-A177-3AD203B41FA5}">
                      <a16:colId xmlns:a16="http://schemas.microsoft.com/office/drawing/2014/main" val="3903298216"/>
                    </a:ext>
                  </a:extLst>
                </a:gridCol>
              </a:tblGrid>
              <a:tr h="177580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Nombre del recurso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Tipo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Etiqueta de material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Iniciales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Grupo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Capacidad máxima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Tasa estándar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Tasa horas extra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Costo/Uso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Acumular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Calendario base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2012648309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Jefe del Proyecto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2020292102"/>
                  </a:ext>
                </a:extLst>
              </a:tr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Coordinador del Servicio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563448639"/>
                  </a:ext>
                </a:extLst>
              </a:tr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Consultor de Tecnologia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759207890"/>
                  </a:ext>
                </a:extLst>
              </a:tr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Consultor de Tecnologia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4062005935"/>
                  </a:ext>
                </a:extLst>
              </a:tr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Arquitecto del Software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509037268"/>
                  </a:ext>
                </a:extLst>
              </a:tr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Arquitecto del Software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401716811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Analista de Sistemas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2879254473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Analista de Sistemas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590611904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Desarrollador Senior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472728283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Desarrollador Senior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683546261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Desarrollador Junior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483692419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Desarrollador Junior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5716923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Tester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2227016978"/>
                  </a:ext>
                </a:extLst>
              </a:tr>
              <a:tr h="21294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Tester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Trabajo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0,00 €/hr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Estándar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49112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3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3B45C-CE5C-36D1-83A5-5BA4C30A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 materiales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25DAFB-E552-21EA-B7DE-759A737C0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086684"/>
              </p:ext>
            </p:extLst>
          </p:nvPr>
        </p:nvGraphicFramePr>
        <p:xfrm>
          <a:off x="839416" y="2420888"/>
          <a:ext cx="10153127" cy="29276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177">
                  <a:extLst>
                    <a:ext uri="{9D8B030D-6E8A-4147-A177-3AD203B41FA5}">
                      <a16:colId xmlns:a16="http://schemas.microsoft.com/office/drawing/2014/main" val="4133962973"/>
                    </a:ext>
                  </a:extLst>
                </a:gridCol>
                <a:gridCol w="951300">
                  <a:extLst>
                    <a:ext uri="{9D8B030D-6E8A-4147-A177-3AD203B41FA5}">
                      <a16:colId xmlns:a16="http://schemas.microsoft.com/office/drawing/2014/main" val="3193403348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3160019235"/>
                    </a:ext>
                  </a:extLst>
                </a:gridCol>
                <a:gridCol w="809050">
                  <a:extLst>
                    <a:ext uri="{9D8B030D-6E8A-4147-A177-3AD203B41FA5}">
                      <a16:colId xmlns:a16="http://schemas.microsoft.com/office/drawing/2014/main" val="4201790834"/>
                    </a:ext>
                  </a:extLst>
                </a:gridCol>
                <a:gridCol w="809050">
                  <a:extLst>
                    <a:ext uri="{9D8B030D-6E8A-4147-A177-3AD203B41FA5}">
                      <a16:colId xmlns:a16="http://schemas.microsoft.com/office/drawing/2014/main" val="2824917796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554246868"/>
                    </a:ext>
                  </a:extLst>
                </a:gridCol>
                <a:gridCol w="951300">
                  <a:extLst>
                    <a:ext uri="{9D8B030D-6E8A-4147-A177-3AD203B41FA5}">
                      <a16:colId xmlns:a16="http://schemas.microsoft.com/office/drawing/2014/main" val="1956664415"/>
                    </a:ext>
                  </a:extLst>
                </a:gridCol>
                <a:gridCol w="1164676">
                  <a:extLst>
                    <a:ext uri="{9D8B030D-6E8A-4147-A177-3AD203B41FA5}">
                      <a16:colId xmlns:a16="http://schemas.microsoft.com/office/drawing/2014/main" val="56354877"/>
                    </a:ext>
                  </a:extLst>
                </a:gridCol>
                <a:gridCol w="809050">
                  <a:extLst>
                    <a:ext uri="{9D8B030D-6E8A-4147-A177-3AD203B41FA5}">
                      <a16:colId xmlns:a16="http://schemas.microsoft.com/office/drawing/2014/main" val="1607789699"/>
                    </a:ext>
                  </a:extLst>
                </a:gridCol>
                <a:gridCol w="737924">
                  <a:extLst>
                    <a:ext uri="{9D8B030D-6E8A-4147-A177-3AD203B41FA5}">
                      <a16:colId xmlns:a16="http://schemas.microsoft.com/office/drawing/2014/main" val="472055986"/>
                    </a:ext>
                  </a:extLst>
                </a:gridCol>
              </a:tblGrid>
              <a:tr h="25047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Nombre del recurso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Tipo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Etiqueta de material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Iniciales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Unidades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Capacidad máxima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Tasa estándar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Tasa horas extra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Costo/Uso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Acumular</a:t>
                      </a:r>
                      <a:endParaRPr lang="es-ES" sz="9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411416556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Portatil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36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588414783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Cableado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360 m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238316404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Monitor 45''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428362626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Telefono IPVOID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36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104168401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Servidor Central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784045697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SAID respaldo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942786283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Rack de Discos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163267195"/>
                  </a:ext>
                </a:extLst>
              </a:tr>
              <a:tr h="574692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Dispositivos de Geolocalización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18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0,00 €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</a:rPr>
                        <a:t>Prorrateo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/>
                </a:tc>
                <a:extLst>
                  <a:ext uri="{0D108BD9-81ED-4DB2-BD59-A6C34878D82A}">
                    <a16:rowId xmlns:a16="http://schemas.microsoft.com/office/drawing/2014/main" val="318858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0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5297-801D-2928-22AD-3520D8BC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066800"/>
          </a:xfrm>
        </p:spPr>
        <p:txBody>
          <a:bodyPr/>
          <a:lstStyle/>
          <a:p>
            <a:r>
              <a:rPr lang="es-ES"/>
              <a:t>Delphi de las funciones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64BF07-4B58-8539-CD5D-23FAA0DE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48629"/>
              </p:ext>
            </p:extLst>
          </p:nvPr>
        </p:nvGraphicFramePr>
        <p:xfrm>
          <a:off x="729574" y="1687489"/>
          <a:ext cx="11209635" cy="4879669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436450">
                  <a:extLst>
                    <a:ext uri="{9D8B030D-6E8A-4147-A177-3AD203B41FA5}">
                      <a16:colId xmlns:a16="http://schemas.microsoft.com/office/drawing/2014/main" val="3267839684"/>
                    </a:ext>
                  </a:extLst>
                </a:gridCol>
                <a:gridCol w="741965">
                  <a:extLst>
                    <a:ext uri="{9D8B030D-6E8A-4147-A177-3AD203B41FA5}">
                      <a16:colId xmlns:a16="http://schemas.microsoft.com/office/drawing/2014/main" val="2179691522"/>
                    </a:ext>
                  </a:extLst>
                </a:gridCol>
                <a:gridCol w="4209111">
                  <a:extLst>
                    <a:ext uri="{9D8B030D-6E8A-4147-A177-3AD203B41FA5}">
                      <a16:colId xmlns:a16="http://schemas.microsoft.com/office/drawing/2014/main" val="2122748630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1053252967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3526460871"/>
                    </a:ext>
                  </a:extLst>
                </a:gridCol>
                <a:gridCol w="626997">
                  <a:extLst>
                    <a:ext uri="{9D8B030D-6E8A-4147-A177-3AD203B41FA5}">
                      <a16:colId xmlns:a16="http://schemas.microsoft.com/office/drawing/2014/main" val="3881899939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4135806116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465474732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1898427816"/>
                    </a:ext>
                  </a:extLst>
                </a:gridCol>
                <a:gridCol w="626997">
                  <a:extLst>
                    <a:ext uri="{9D8B030D-6E8A-4147-A177-3AD203B41FA5}">
                      <a16:colId xmlns:a16="http://schemas.microsoft.com/office/drawing/2014/main" val="2690192314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3086007402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733804904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4026670892"/>
                    </a:ext>
                  </a:extLst>
                </a:gridCol>
                <a:gridCol w="626997">
                  <a:extLst>
                    <a:ext uri="{9D8B030D-6E8A-4147-A177-3AD203B41FA5}">
                      <a16:colId xmlns:a16="http://schemas.microsoft.com/office/drawing/2014/main" val="3414775077"/>
                    </a:ext>
                  </a:extLst>
                </a:gridCol>
                <a:gridCol w="437902">
                  <a:extLst>
                    <a:ext uri="{9D8B030D-6E8A-4147-A177-3AD203B41FA5}">
                      <a16:colId xmlns:a16="http://schemas.microsoft.com/office/drawing/2014/main" val="3434200901"/>
                    </a:ext>
                  </a:extLst>
                </a:gridCol>
              </a:tblGrid>
              <a:tr h="18903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ID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Funcionalidad</a:t>
                      </a:r>
                      <a:endParaRPr lang="es-E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Más probable</a:t>
                      </a:r>
                      <a:endParaRPr lang="es-E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Máximo</a:t>
                      </a:r>
                      <a:endParaRPr lang="es-E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97130"/>
                  </a:ext>
                </a:extLst>
              </a:tr>
              <a:tr h="180409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Omar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Pablo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Mercurio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David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Omar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Pablo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Mercurio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David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Omar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Pablo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Mercurio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David</a:t>
                      </a:r>
                      <a:endParaRPr lang="es-ES" sz="10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995424"/>
                  </a:ext>
                </a:extLst>
              </a:tr>
              <a:tr h="180409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MODULO 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wordArtVert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Visualizar Historial </a:t>
                      </a:r>
                      <a:r>
                        <a:rPr lang="es-ES" sz="1000" u="none" strike="noStrike" err="1">
                          <a:effectLst/>
                        </a:rPr>
                        <a:t>Clinico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053452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Listado de citas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5697749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Listado de pruebas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3760224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Visualizacion de una prueba especifica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325427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Visualizacion de una cita especifica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2429465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Filtrar historial clinico por usuario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3873168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Filtrar historial </a:t>
                      </a:r>
                      <a:r>
                        <a:rPr lang="es-ES" sz="1000" u="none" strike="noStrike" err="1">
                          <a:effectLst/>
                        </a:rPr>
                        <a:t>clinico</a:t>
                      </a:r>
                      <a:r>
                        <a:rPr lang="es-ES" sz="1000" u="none" strike="noStrike">
                          <a:effectLst/>
                        </a:rPr>
                        <a:t> por </a:t>
                      </a:r>
                      <a:r>
                        <a:rPr lang="es-ES" sz="1000" u="none" strike="noStrike" err="1">
                          <a:effectLst/>
                        </a:rPr>
                        <a:t>caracteristicas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8472074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Filtrar citas por caracteristicas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5796460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Filtrar pruebas por caracteristicas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9496315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Obtener datos de una cita en concreto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152866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Obtener datos de una prueba en concreto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3210191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Obtener datos de un </a:t>
                      </a:r>
                      <a:r>
                        <a:rPr lang="es-ES" sz="1000" u="none" strike="noStrike" err="1">
                          <a:effectLst/>
                        </a:rPr>
                        <a:t>h.c</a:t>
                      </a:r>
                      <a:r>
                        <a:rPr lang="es-ES" sz="1000" u="none" strike="noStrike">
                          <a:effectLst/>
                        </a:rPr>
                        <a:t> en concreto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727560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Validar filtros historial clinico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6744417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Validar filtros citas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6659591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Validar filtros consultas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883825"/>
                  </a:ext>
                </a:extLst>
              </a:tr>
              <a:tr h="18040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5888962"/>
                  </a:ext>
                </a:extLst>
              </a:tr>
              <a:tr h="18040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MODULO 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wordArtVert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 err="1">
                          <a:effectLst/>
                        </a:rPr>
                        <a:t>Historico</a:t>
                      </a:r>
                      <a:r>
                        <a:rPr lang="es-ES" sz="1000" u="none" strike="noStrike">
                          <a:effectLst/>
                        </a:rPr>
                        <a:t> de usuarios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29806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 err="1">
                          <a:effectLst/>
                        </a:rPr>
                        <a:t>Historico</a:t>
                      </a:r>
                      <a:r>
                        <a:rPr lang="es-ES" sz="1000" u="none" strike="noStrike">
                          <a:effectLst/>
                        </a:rPr>
                        <a:t> de alertas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0628657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Historico de ubicaciones de los vehiculos de emergencia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1093857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Listado de clientes activos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8370621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Listado de alertas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7948746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Listado de ubicaciones actuales de los vehículos de emergencia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8870623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Filtrado de clientes activos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8637734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Filtrado de </a:t>
                      </a:r>
                      <a:r>
                        <a:rPr lang="es-ES" sz="1000" u="none" strike="noStrike" err="1">
                          <a:effectLst/>
                        </a:rPr>
                        <a:t>vehiculos</a:t>
                      </a:r>
                      <a:r>
                        <a:rPr lang="es-ES" sz="1000" u="none" strike="noStrike">
                          <a:effectLst/>
                        </a:rPr>
                        <a:t> de emergencia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548248"/>
                  </a:ext>
                </a:extLst>
              </a:tr>
              <a:tr h="1804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000" u="none" strike="noStrike">
                          <a:effectLst/>
                        </a:rPr>
                        <a:t>Filtrado de alertas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49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4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9132B-69C6-E85D-06DA-76D705C7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Delphi de las funciones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E05F7D7-B436-5654-2C53-472E80FB5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361454"/>
              </p:ext>
            </p:extLst>
          </p:nvPr>
        </p:nvGraphicFramePr>
        <p:xfrm>
          <a:off x="911424" y="2209800"/>
          <a:ext cx="10585175" cy="38184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137432700"/>
                    </a:ext>
                  </a:extLst>
                </a:gridCol>
                <a:gridCol w="1372242">
                  <a:extLst>
                    <a:ext uri="{9D8B030D-6E8A-4147-A177-3AD203B41FA5}">
                      <a16:colId xmlns:a16="http://schemas.microsoft.com/office/drawing/2014/main" val="813269094"/>
                    </a:ext>
                  </a:extLst>
                </a:gridCol>
                <a:gridCol w="796255">
                  <a:extLst>
                    <a:ext uri="{9D8B030D-6E8A-4147-A177-3AD203B41FA5}">
                      <a16:colId xmlns:a16="http://schemas.microsoft.com/office/drawing/2014/main" val="625510147"/>
                    </a:ext>
                  </a:extLst>
                </a:gridCol>
                <a:gridCol w="796255">
                  <a:extLst>
                    <a:ext uri="{9D8B030D-6E8A-4147-A177-3AD203B41FA5}">
                      <a16:colId xmlns:a16="http://schemas.microsoft.com/office/drawing/2014/main" val="1470392657"/>
                    </a:ext>
                  </a:extLst>
                </a:gridCol>
                <a:gridCol w="585480">
                  <a:extLst>
                    <a:ext uri="{9D8B030D-6E8A-4147-A177-3AD203B41FA5}">
                      <a16:colId xmlns:a16="http://schemas.microsoft.com/office/drawing/2014/main" val="443751388"/>
                    </a:ext>
                  </a:extLst>
                </a:gridCol>
                <a:gridCol w="796255">
                  <a:extLst>
                    <a:ext uri="{9D8B030D-6E8A-4147-A177-3AD203B41FA5}">
                      <a16:colId xmlns:a16="http://schemas.microsoft.com/office/drawing/2014/main" val="508745353"/>
                    </a:ext>
                  </a:extLst>
                </a:gridCol>
                <a:gridCol w="854801">
                  <a:extLst>
                    <a:ext uri="{9D8B030D-6E8A-4147-A177-3AD203B41FA5}">
                      <a16:colId xmlns:a16="http://schemas.microsoft.com/office/drawing/2014/main" val="77171241"/>
                    </a:ext>
                  </a:extLst>
                </a:gridCol>
                <a:gridCol w="854801">
                  <a:extLst>
                    <a:ext uri="{9D8B030D-6E8A-4147-A177-3AD203B41FA5}">
                      <a16:colId xmlns:a16="http://schemas.microsoft.com/office/drawing/2014/main" val="1118207946"/>
                    </a:ext>
                  </a:extLst>
                </a:gridCol>
                <a:gridCol w="352623">
                  <a:extLst>
                    <a:ext uri="{9D8B030D-6E8A-4147-A177-3AD203B41FA5}">
                      <a16:colId xmlns:a16="http://schemas.microsoft.com/office/drawing/2014/main" val="1532524244"/>
                    </a:ext>
                  </a:extLst>
                </a:gridCol>
                <a:gridCol w="759792">
                  <a:extLst>
                    <a:ext uri="{9D8B030D-6E8A-4147-A177-3AD203B41FA5}">
                      <a16:colId xmlns:a16="http://schemas.microsoft.com/office/drawing/2014/main" val="156663044"/>
                    </a:ext>
                  </a:extLst>
                </a:gridCol>
                <a:gridCol w="176312">
                  <a:extLst>
                    <a:ext uri="{9D8B030D-6E8A-4147-A177-3AD203B41FA5}">
                      <a16:colId xmlns:a16="http://schemas.microsoft.com/office/drawing/2014/main" val="1837106016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3629736305"/>
                    </a:ext>
                  </a:extLst>
                </a:gridCol>
              </a:tblGrid>
              <a:tr h="270831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Módulo más complejo</a:t>
                      </a:r>
                      <a:endParaRPr lang="es-ES" sz="1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7522507"/>
                  </a:ext>
                </a:extLst>
              </a:tr>
              <a:tr h="4942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Modulo 1</a:t>
                      </a:r>
                      <a:br>
                        <a:rPr lang="es-ES" sz="1000" u="none" strike="noStrike">
                          <a:effectLst/>
                        </a:rPr>
                      </a:br>
                      <a:r>
                        <a:rPr lang="es-ES" sz="1000" u="none" strike="noStrike">
                          <a:effectLst/>
                        </a:rPr>
                        <a:t>GESTIÓN DE USUARIOS</a:t>
                      </a:r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Miembro del equipo</a:t>
                      </a:r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Omar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Pablo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Mercurio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David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Total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Media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Max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Max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0496495"/>
                  </a:ext>
                </a:extLst>
              </a:tr>
              <a:tr h="4942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Mas probable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355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142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80</a:t>
                      </a:r>
                      <a:endParaRPr lang="es-ES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2508172"/>
                  </a:ext>
                </a:extLst>
              </a:tr>
              <a:tr h="25847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42,5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158,5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39,625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32</a:t>
                      </a:r>
                      <a:endParaRPr lang="es-ES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0656563"/>
                  </a:ext>
                </a:extLst>
              </a:tr>
              <a:tr h="4791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Máximo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133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464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116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100</a:t>
                      </a:r>
                      <a:endParaRPr lang="es-ES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133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133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2871309"/>
                  </a:ext>
                </a:extLst>
              </a:tr>
              <a:tr h="27083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Modulo más simple</a:t>
                      </a:r>
                      <a:endParaRPr lang="es-ES" sz="1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4428422"/>
                  </a:ext>
                </a:extLst>
              </a:tr>
              <a:tr h="4942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Modulo 6</a:t>
                      </a:r>
                      <a:br>
                        <a:rPr lang="es-ES" sz="1000" u="none" strike="noStrike">
                          <a:effectLst/>
                        </a:rPr>
                      </a:br>
                      <a:r>
                        <a:rPr lang="es-ES" sz="1000" u="none" strike="noStrike">
                          <a:effectLst/>
                        </a:rPr>
                        <a:t>DASHBOARD DE SEGUIMIENTO</a:t>
                      </a:r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Miembro del equipo</a:t>
                      </a:r>
                      <a:endParaRPr lang="es-ES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Omar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Pablo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Mercurio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David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Total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Media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Max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8827328"/>
                  </a:ext>
                </a:extLst>
              </a:tr>
              <a:tr h="4942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Mas probable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201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80,4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56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2826104"/>
                  </a:ext>
                </a:extLst>
              </a:tr>
              <a:tr h="2708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Mínimo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139,5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34,875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4973059"/>
                  </a:ext>
                </a:extLst>
              </a:tr>
              <a:tr h="2842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u="none" strike="noStrike">
                          <a:effectLst/>
                        </a:rPr>
                        <a:t>Máximo</a:t>
                      </a:r>
                      <a:endParaRPr lang="es-E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288,5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72,125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5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F6B26-E297-806A-DF9C-2CD40FB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Delphi módulos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CFE79C-8CEB-BE35-A285-FA388F20F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64" y="2209800"/>
            <a:ext cx="10174071" cy="4324350"/>
          </a:xfrm>
        </p:spPr>
      </p:pic>
    </p:spTree>
    <p:extLst>
      <p:ext uri="{BB962C8B-B14F-4D97-AF65-F5344CB8AC3E}">
        <p14:creationId xmlns:p14="http://schemas.microsoft.com/office/powerpoint/2010/main" val="179007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7527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1935-1063-E364-67CD-CCAAC83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764704"/>
            <a:ext cx="10972800" cy="1066800"/>
          </a:xfrm>
        </p:spPr>
        <p:txBody>
          <a:bodyPr/>
          <a:lstStyle/>
          <a:p>
            <a:r>
              <a:rPr lang="es-ES"/>
              <a:t>Excel-Calculo de esfuerzo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032C226-0942-849E-6093-3AA663469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59980"/>
              </p:ext>
            </p:extLst>
          </p:nvPr>
        </p:nvGraphicFramePr>
        <p:xfrm>
          <a:off x="1537284" y="2276872"/>
          <a:ext cx="9000999" cy="311139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3171">
                  <a:extLst>
                    <a:ext uri="{9D8B030D-6E8A-4147-A177-3AD203B41FA5}">
                      <a16:colId xmlns:a16="http://schemas.microsoft.com/office/drawing/2014/main" val="2868961180"/>
                    </a:ext>
                  </a:extLst>
                </a:gridCol>
                <a:gridCol w="1287809">
                  <a:extLst>
                    <a:ext uri="{9D8B030D-6E8A-4147-A177-3AD203B41FA5}">
                      <a16:colId xmlns:a16="http://schemas.microsoft.com/office/drawing/2014/main" val="1955226118"/>
                    </a:ext>
                  </a:extLst>
                </a:gridCol>
                <a:gridCol w="1287809">
                  <a:extLst>
                    <a:ext uri="{9D8B030D-6E8A-4147-A177-3AD203B41FA5}">
                      <a16:colId xmlns:a16="http://schemas.microsoft.com/office/drawing/2014/main" val="3503330115"/>
                    </a:ext>
                  </a:extLst>
                </a:gridCol>
                <a:gridCol w="1541469">
                  <a:extLst>
                    <a:ext uri="{9D8B030D-6E8A-4147-A177-3AD203B41FA5}">
                      <a16:colId xmlns:a16="http://schemas.microsoft.com/office/drawing/2014/main" val="4212991465"/>
                    </a:ext>
                  </a:extLst>
                </a:gridCol>
                <a:gridCol w="1482932">
                  <a:extLst>
                    <a:ext uri="{9D8B030D-6E8A-4147-A177-3AD203B41FA5}">
                      <a16:colId xmlns:a16="http://schemas.microsoft.com/office/drawing/2014/main" val="3250797662"/>
                    </a:ext>
                  </a:extLst>
                </a:gridCol>
                <a:gridCol w="1287809">
                  <a:extLst>
                    <a:ext uri="{9D8B030D-6E8A-4147-A177-3AD203B41FA5}">
                      <a16:colId xmlns:a16="http://schemas.microsoft.com/office/drawing/2014/main" val="1546913669"/>
                    </a:ext>
                  </a:extLst>
                </a:gridCol>
              </a:tblGrid>
              <a:tr h="6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Tareas</a:t>
                      </a:r>
                    </a:p>
                  </a:txBody>
                  <a:tcPr marL="4763" marR="4763" marT="4763" marB="0" anchor="ctr">
                    <a:solidFill>
                      <a:srgbClr val="4380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</a:t>
                      </a:r>
                      <a:endParaRPr lang="es-ES" sz="16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380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%Aplicado</a:t>
                      </a:r>
                      <a:endParaRPr lang="es-ES" sz="16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380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Duración (horas)</a:t>
                      </a:r>
                      <a:endParaRPr lang="es-ES" sz="16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380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Duración </a:t>
                      </a:r>
                    </a:p>
                    <a:p>
                      <a:pPr algn="ctr" fontAlgn="b"/>
                      <a:r>
                        <a:rPr lang="es-ES" sz="16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(días)</a:t>
                      </a:r>
                      <a:endParaRPr lang="es-ES" sz="16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380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Duración</a:t>
                      </a:r>
                    </a:p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ES" sz="1200" u="none" strike="noStrike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méses</a:t>
                      </a:r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38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36899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91,875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3,675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52881518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proyecto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13,78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0,55125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91885283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Análisis de requisitos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14,70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0,588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94375942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Diseño y Arquitectura del Software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13,78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0,55125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4456075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y Depuración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66,15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8,27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0,33075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6953397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Documentación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66,15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8,27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0,33075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13360801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  <a:endParaRPr lang="es-ES" sz="16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7,35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0,03675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52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19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295E-7105-FCBA-B577-CE62D44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66800"/>
          </a:xfrm>
        </p:spPr>
        <p:txBody>
          <a:bodyPr/>
          <a:lstStyle/>
          <a:p>
            <a:r>
              <a:rPr lang="es-ES"/>
              <a:t>Estructura de los módulos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47DB106-EE01-412B-9B2E-CF0B3A9A14A4}"/>
              </a:ext>
            </a:extLst>
          </p:cNvPr>
          <p:cNvGrpSpPr/>
          <p:nvPr/>
        </p:nvGrpSpPr>
        <p:grpSpPr>
          <a:xfrm>
            <a:off x="731404" y="2015672"/>
            <a:ext cx="10729192" cy="4077624"/>
            <a:chOff x="479376" y="1988840"/>
            <a:chExt cx="10729192" cy="4077624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AC1CEA4A-A8F1-28FE-2A56-74ABD6F38175}"/>
                </a:ext>
              </a:extLst>
            </p:cNvPr>
            <p:cNvGrpSpPr/>
            <p:nvPr/>
          </p:nvGrpSpPr>
          <p:grpSpPr>
            <a:xfrm>
              <a:off x="479376" y="1988840"/>
              <a:ext cx="5688632" cy="2592288"/>
              <a:chOff x="1199456" y="2060848"/>
              <a:chExt cx="5976664" cy="3312368"/>
            </a:xfrm>
          </p:grpSpPr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7EB213B3-D904-5357-0E06-8DE8CEE7B852}"/>
                  </a:ext>
                </a:extLst>
              </p:cNvPr>
              <p:cNvSpPr/>
              <p:nvPr/>
            </p:nvSpPr>
            <p:spPr>
              <a:xfrm>
                <a:off x="1199456" y="2060848"/>
                <a:ext cx="5976664" cy="3312368"/>
              </a:xfrm>
              <a:prstGeom prst="roundRect">
                <a:avLst/>
              </a:prstGeom>
              <a:solidFill>
                <a:srgbClr val="B2D4D8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r>
                  <a:rPr lang="es-ES" b="1">
                    <a:solidFill>
                      <a:schemeClr val="tx1"/>
                    </a:solidFill>
                  </a:rPr>
                  <a:t>   Módulo menos dependiente</a:t>
                </a:r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DE924098-38F8-A1EA-4F53-E8B94B998387}"/>
                  </a:ext>
                </a:extLst>
              </p:cNvPr>
              <p:cNvSpPr/>
              <p:nvPr/>
            </p:nvSpPr>
            <p:spPr>
              <a:xfrm>
                <a:off x="1559496" y="2492896"/>
                <a:ext cx="1296144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Análisis</a:t>
                </a:r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5E3D0DC6-4497-8F3C-D4BE-5AA6AA18093F}"/>
                  </a:ext>
                </a:extLst>
              </p:cNvPr>
              <p:cNvSpPr/>
              <p:nvPr/>
            </p:nvSpPr>
            <p:spPr>
              <a:xfrm>
                <a:off x="3005946" y="3171056"/>
                <a:ext cx="1721902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Arquitectura</a:t>
                </a:r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42403F77-AB3E-39C3-B1BF-9E7A8B2183AD}"/>
                  </a:ext>
                </a:extLst>
              </p:cNvPr>
              <p:cNvSpPr/>
              <p:nvPr/>
            </p:nvSpPr>
            <p:spPr>
              <a:xfrm>
                <a:off x="4763852" y="3861048"/>
                <a:ext cx="1656184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Construcción</a:t>
                </a:r>
              </a:p>
            </p:txBody>
          </p:sp>
          <p:cxnSp>
            <p:nvCxnSpPr>
              <p:cNvPr id="10" name="Conector: curvado 9">
                <a:extLst>
                  <a:ext uri="{FF2B5EF4-FFF2-40B4-BE49-F238E27FC236}">
                    <a16:creationId xmlns:a16="http://schemas.microsoft.com/office/drawing/2014/main" id="{8E4F1EB6-1804-A300-FC82-B77F3266F1A2}"/>
                  </a:ext>
                </a:extLst>
              </p:cNvPr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2429695" y="2918841"/>
                <a:ext cx="354124" cy="798378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Conector: curvado 10">
                <a:extLst>
                  <a:ext uri="{FF2B5EF4-FFF2-40B4-BE49-F238E27FC236}">
                    <a16:creationId xmlns:a16="http://schemas.microsoft.com/office/drawing/2014/main" id="{FA222D3C-D600-9CF5-57AC-BE7DA8C7105A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 rot="16200000" flipH="1">
                <a:off x="4132396" y="3553628"/>
                <a:ext cx="365956" cy="896955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B119A2E-7EE4-C511-0A6C-AA6E073BC55E}"/>
                </a:ext>
              </a:extLst>
            </p:cNvPr>
            <p:cNvGrpSpPr/>
            <p:nvPr/>
          </p:nvGrpSpPr>
          <p:grpSpPr>
            <a:xfrm>
              <a:off x="5519936" y="3474176"/>
              <a:ext cx="5688632" cy="2592288"/>
              <a:chOff x="1199456" y="2060848"/>
              <a:chExt cx="5976664" cy="3312368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356EEA0C-3709-9D29-500F-BDE896E0092D}"/>
                  </a:ext>
                </a:extLst>
              </p:cNvPr>
              <p:cNvSpPr/>
              <p:nvPr/>
            </p:nvSpPr>
            <p:spPr>
              <a:xfrm>
                <a:off x="1199456" y="2060848"/>
                <a:ext cx="5976664" cy="3312368"/>
              </a:xfrm>
              <a:prstGeom prst="roundRect">
                <a:avLst/>
              </a:prstGeom>
              <a:solidFill>
                <a:srgbClr val="B2D4D8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endParaRPr lang="es-ES"/>
              </a:p>
              <a:p>
                <a:r>
                  <a:rPr lang="es-ES" b="1">
                    <a:solidFill>
                      <a:schemeClr val="tx1"/>
                    </a:solidFill>
                  </a:rPr>
                  <a:t>   Módulo más dependiente</a:t>
                </a:r>
              </a:p>
            </p:txBody>
          </p:sp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ADF6811E-F6FF-6C8C-4C5C-549E15D04248}"/>
                  </a:ext>
                </a:extLst>
              </p:cNvPr>
              <p:cNvSpPr/>
              <p:nvPr/>
            </p:nvSpPr>
            <p:spPr>
              <a:xfrm>
                <a:off x="1559496" y="2492896"/>
                <a:ext cx="1296144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Análisis</a:t>
                </a:r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C62D855E-FE65-3B0B-9833-49EE2C87D8E3}"/>
                  </a:ext>
                </a:extLst>
              </p:cNvPr>
              <p:cNvSpPr/>
              <p:nvPr/>
            </p:nvSpPr>
            <p:spPr>
              <a:xfrm>
                <a:off x="3005946" y="3171056"/>
                <a:ext cx="1721902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Arquitectura</a:t>
                </a:r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FFECBAB-30E1-3078-D82F-0BB45D06A2D0}"/>
                  </a:ext>
                </a:extLst>
              </p:cNvPr>
              <p:cNvSpPr/>
              <p:nvPr/>
            </p:nvSpPr>
            <p:spPr>
              <a:xfrm>
                <a:off x="4763852" y="3861048"/>
                <a:ext cx="1656184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Construcción</a:t>
                </a:r>
              </a:p>
            </p:txBody>
          </p:sp>
          <p:cxnSp>
            <p:nvCxnSpPr>
              <p:cNvPr id="22" name="Conector: curvado 21">
                <a:extLst>
                  <a:ext uri="{FF2B5EF4-FFF2-40B4-BE49-F238E27FC236}">
                    <a16:creationId xmlns:a16="http://schemas.microsoft.com/office/drawing/2014/main" id="{032DE93E-4773-5C7F-3A4C-86408F4B1EBA}"/>
                  </a:ext>
                </a:extLst>
              </p:cNvPr>
              <p:cNvCxnSpPr>
                <a:stCxn id="19" idx="2"/>
                <a:endCxn id="20" idx="1"/>
              </p:cNvCxnSpPr>
              <p:nvPr/>
            </p:nvCxnSpPr>
            <p:spPr>
              <a:xfrm rot="16200000" flipH="1">
                <a:off x="2429695" y="2918841"/>
                <a:ext cx="354124" cy="798378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Conector: curvado 22">
                <a:extLst>
                  <a:ext uri="{FF2B5EF4-FFF2-40B4-BE49-F238E27FC236}">
                    <a16:creationId xmlns:a16="http://schemas.microsoft.com/office/drawing/2014/main" id="{E4FAC85B-64C1-A369-67F0-0840CC7DCFA2}"/>
                  </a:ext>
                </a:extLst>
              </p:cNvPr>
              <p:cNvCxnSpPr>
                <a:cxnSpLocks/>
                <a:stCxn id="20" idx="2"/>
                <a:endCxn id="21" idx="1"/>
              </p:cNvCxnSpPr>
              <p:nvPr/>
            </p:nvCxnSpPr>
            <p:spPr>
              <a:xfrm rot="16200000" flipH="1">
                <a:off x="4132396" y="3553628"/>
                <a:ext cx="365956" cy="896955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ector: curvado 23">
              <a:extLst>
                <a:ext uri="{FF2B5EF4-FFF2-40B4-BE49-F238E27FC236}">
                  <a16:creationId xmlns:a16="http://schemas.microsoft.com/office/drawing/2014/main" id="{FFA0C46A-510C-44B7-1C12-70661B5A725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6200000" flipH="1">
              <a:off x="4025769" y="3879050"/>
              <a:ext cx="792088" cy="2196243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91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295E-7105-FCBA-B577-CE62D44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66800"/>
          </a:xfrm>
        </p:spPr>
        <p:txBody>
          <a:bodyPr/>
          <a:lstStyle/>
          <a:p>
            <a:r>
              <a:rPr lang="es-ES"/>
              <a:t>Estructura dentro de los módulos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1CEA4A-A8F1-28FE-2A56-74ABD6F38175}"/>
              </a:ext>
            </a:extLst>
          </p:cNvPr>
          <p:cNvGrpSpPr/>
          <p:nvPr/>
        </p:nvGrpSpPr>
        <p:grpSpPr>
          <a:xfrm>
            <a:off x="1919536" y="1988840"/>
            <a:ext cx="8190910" cy="4222384"/>
            <a:chOff x="1199456" y="2060848"/>
            <a:chExt cx="5976664" cy="331236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7EB213B3-D904-5357-0E06-8DE8CEE7B852}"/>
                </a:ext>
              </a:extLst>
            </p:cNvPr>
            <p:cNvSpPr/>
            <p:nvPr/>
          </p:nvSpPr>
          <p:spPr>
            <a:xfrm>
              <a:off x="1199456" y="2060848"/>
              <a:ext cx="5976664" cy="3312368"/>
            </a:xfrm>
            <a:prstGeom prst="roundRect">
              <a:avLst/>
            </a:prstGeom>
            <a:solidFill>
              <a:srgbClr val="B2D4D8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  <a:p>
              <a:endParaRPr lang="es-ES"/>
            </a:p>
            <a:p>
              <a:endParaRPr lang="es-ES"/>
            </a:p>
            <a:p>
              <a:endParaRPr lang="es-ES"/>
            </a:p>
            <a:p>
              <a:endParaRPr lang="es-ES"/>
            </a:p>
            <a:p>
              <a:endParaRPr lang="es-ES"/>
            </a:p>
            <a:p>
              <a:endParaRPr lang="es-ES"/>
            </a:p>
            <a:p>
              <a:r>
                <a:rPr lang="es-ES" b="1">
                  <a:solidFill>
                    <a:schemeClr val="tx1"/>
                  </a:solidFill>
                </a:rPr>
                <a:t>   </a:t>
              </a:r>
            </a:p>
            <a:p>
              <a:endParaRPr lang="es-ES" b="1">
                <a:solidFill>
                  <a:schemeClr val="tx1"/>
                </a:solidFill>
              </a:endParaRPr>
            </a:p>
            <a:p>
              <a:endParaRPr lang="es-ES" b="1">
                <a:solidFill>
                  <a:schemeClr val="tx1"/>
                </a:solidFill>
              </a:endParaRPr>
            </a:p>
            <a:p>
              <a:endParaRPr lang="es-ES" b="1">
                <a:solidFill>
                  <a:schemeClr val="tx1"/>
                </a:solidFill>
              </a:endParaRPr>
            </a:p>
            <a:p>
              <a:r>
                <a:rPr lang="es-ES" b="1">
                  <a:solidFill>
                    <a:schemeClr val="tx1"/>
                  </a:solidFill>
                </a:rPr>
                <a:t>    Módulo software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E924098-38F8-A1EA-4F53-E8B94B998387}"/>
                </a:ext>
              </a:extLst>
            </p:cNvPr>
            <p:cNvSpPr/>
            <p:nvPr/>
          </p:nvSpPr>
          <p:spPr>
            <a:xfrm>
              <a:off x="1468548" y="2419741"/>
              <a:ext cx="2175085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Obtención de datos de API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E3D0DC6-4497-8F3C-D4BE-5AA6AA18093F}"/>
                </a:ext>
              </a:extLst>
            </p:cNvPr>
            <p:cNvSpPr/>
            <p:nvPr/>
          </p:nvSpPr>
          <p:spPr>
            <a:xfrm>
              <a:off x="3447408" y="3283134"/>
              <a:ext cx="1721902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Listados de los datos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2403F77-AB3E-39C3-B1BF-9E7A8B2183AD}"/>
                </a:ext>
              </a:extLst>
            </p:cNvPr>
            <p:cNvSpPr/>
            <p:nvPr/>
          </p:nvSpPr>
          <p:spPr>
            <a:xfrm>
              <a:off x="5192656" y="4073976"/>
              <a:ext cx="1656184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Filtrado de los datos</a:t>
              </a:r>
            </a:p>
          </p:txBody>
        </p:sp>
        <p:cxnSp>
          <p:nvCxnSpPr>
            <p:cNvPr id="10" name="Conector: curvado 9">
              <a:extLst>
                <a:ext uri="{FF2B5EF4-FFF2-40B4-BE49-F238E27FC236}">
                  <a16:creationId xmlns:a16="http://schemas.microsoft.com/office/drawing/2014/main" id="{8E4F1EB6-1804-A300-FC82-B77F3266F1A2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 rot="16200000" flipH="1">
              <a:off x="2732071" y="2891833"/>
              <a:ext cx="539357" cy="89131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FA222D3C-D600-9CF5-57AC-BE7DA8C7105A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4517105" y="3722461"/>
              <a:ext cx="466806" cy="88429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37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295E-7105-FCBA-B577-CE62D44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82" y="908720"/>
            <a:ext cx="2250558" cy="1066800"/>
          </a:xfrm>
        </p:spPr>
        <p:txBody>
          <a:bodyPr/>
          <a:lstStyle/>
          <a:p>
            <a:r>
              <a:rPr lang="es-ES"/>
              <a:t>Project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9009D-B67C-EFC3-230D-0C2E13C3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75520"/>
            <a:ext cx="6768752" cy="343125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423E44F-E64B-9D94-B556-F1B3C80BAF64}"/>
              </a:ext>
            </a:extLst>
          </p:cNvPr>
          <p:cNvSpPr/>
          <p:nvPr/>
        </p:nvSpPr>
        <p:spPr>
          <a:xfrm>
            <a:off x="8400256" y="908720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Integración con sistemas centrales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53F509-C98E-FCD9-790B-AD0A347C1F4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9840416" y="1461118"/>
            <a:ext cx="0" cy="20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25D9A70-D9C9-361D-A45E-3DB8259F4796}"/>
              </a:ext>
            </a:extLst>
          </p:cNvPr>
          <p:cNvSpPr/>
          <p:nvPr/>
        </p:nvSpPr>
        <p:spPr>
          <a:xfrm>
            <a:off x="8400256" y="1664586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Sistema de mensajería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762BEF-C90F-A462-67BF-CB9893AB2EE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840416" y="2216984"/>
            <a:ext cx="0" cy="20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63C2CBC-5049-7DF6-8FC8-4A89816202FF}"/>
              </a:ext>
            </a:extLst>
          </p:cNvPr>
          <p:cNvSpPr/>
          <p:nvPr/>
        </p:nvSpPr>
        <p:spPr>
          <a:xfrm>
            <a:off x="8400256" y="2420452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Gestión de usuarios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C244769-CA4F-6B09-98EA-D950BF3F62CA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9840416" y="2972850"/>
            <a:ext cx="0" cy="20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C19AEC5-22AD-62ED-73E2-6A95DBDCD9E9}"/>
              </a:ext>
            </a:extLst>
          </p:cNvPr>
          <p:cNvSpPr/>
          <p:nvPr/>
        </p:nvSpPr>
        <p:spPr>
          <a:xfrm>
            <a:off x="8400256" y="3176318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Sistema de geoposicionamiento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D7A5238-0D37-30BE-B99B-25F64705C6C5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9840416" y="3728716"/>
            <a:ext cx="0" cy="20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433147EC-0B82-B9A7-E919-2D3BCEB240B1}"/>
              </a:ext>
            </a:extLst>
          </p:cNvPr>
          <p:cNvSpPr/>
          <p:nvPr/>
        </p:nvSpPr>
        <p:spPr>
          <a:xfrm>
            <a:off x="8400256" y="3932184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Aplicaciones de usuario app de avisos y mensajería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DE5EE3B-4BCA-848A-8C34-ECBB207ADB61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9840416" y="4484582"/>
            <a:ext cx="0" cy="212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801060A-FEBD-3C07-D4D3-61ED281D6EDE}"/>
              </a:ext>
            </a:extLst>
          </p:cNvPr>
          <p:cNvSpPr/>
          <p:nvPr/>
        </p:nvSpPr>
        <p:spPr>
          <a:xfrm>
            <a:off x="8400256" y="4697178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err="1"/>
              <a:t>Dashboard</a:t>
            </a:r>
            <a:r>
              <a:rPr lang="es-ES" sz="1600"/>
              <a:t> de seguimiento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B375B78-E26A-F1A7-AED2-9998A0DE346B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9840416" y="5249576"/>
            <a:ext cx="0" cy="212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F30B140-E690-4CF8-4713-14A8A068C84D}"/>
              </a:ext>
            </a:extLst>
          </p:cNvPr>
          <p:cNvSpPr/>
          <p:nvPr/>
        </p:nvSpPr>
        <p:spPr>
          <a:xfrm>
            <a:off x="8400256" y="5462172"/>
            <a:ext cx="2880320" cy="552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Aplicaciones de usuario para la gestión de emergencias</a:t>
            </a:r>
          </a:p>
        </p:txBody>
      </p:sp>
    </p:spTree>
    <p:extLst>
      <p:ext uri="{BB962C8B-B14F-4D97-AF65-F5344CB8AC3E}">
        <p14:creationId xmlns:p14="http://schemas.microsoft.com/office/powerpoint/2010/main" val="289539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6234B-6727-3DF6-C5A5-20E919C2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Construcción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4666BA8-7CFA-190F-3706-1109ED2D4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9698"/>
              </p:ext>
            </p:extLst>
          </p:nvPr>
        </p:nvGraphicFramePr>
        <p:xfrm>
          <a:off x="5496128" y="1076528"/>
          <a:ext cx="6177063" cy="5493274"/>
        </p:xfrm>
        <a:graphic>
          <a:graphicData uri="http://schemas.openxmlformats.org/drawingml/2006/table">
            <a:tbl>
              <a:tblPr/>
              <a:tblGrid>
                <a:gridCol w="2228748">
                  <a:extLst>
                    <a:ext uri="{9D8B030D-6E8A-4147-A177-3AD203B41FA5}">
                      <a16:colId xmlns:a16="http://schemas.microsoft.com/office/drawing/2014/main" val="2465979405"/>
                    </a:ext>
                  </a:extLst>
                </a:gridCol>
                <a:gridCol w="664818">
                  <a:extLst>
                    <a:ext uri="{9D8B030D-6E8A-4147-A177-3AD203B41FA5}">
                      <a16:colId xmlns:a16="http://schemas.microsoft.com/office/drawing/2014/main" val="3414074515"/>
                    </a:ext>
                  </a:extLst>
                </a:gridCol>
                <a:gridCol w="543021">
                  <a:extLst>
                    <a:ext uri="{9D8B030D-6E8A-4147-A177-3AD203B41FA5}">
                      <a16:colId xmlns:a16="http://schemas.microsoft.com/office/drawing/2014/main" val="1786478185"/>
                    </a:ext>
                  </a:extLst>
                </a:gridCol>
                <a:gridCol w="543021">
                  <a:extLst>
                    <a:ext uri="{9D8B030D-6E8A-4147-A177-3AD203B41FA5}">
                      <a16:colId xmlns:a16="http://schemas.microsoft.com/office/drawing/2014/main" val="2676293060"/>
                    </a:ext>
                  </a:extLst>
                </a:gridCol>
                <a:gridCol w="543021">
                  <a:extLst>
                    <a:ext uri="{9D8B030D-6E8A-4147-A177-3AD203B41FA5}">
                      <a16:colId xmlns:a16="http://schemas.microsoft.com/office/drawing/2014/main" val="2982831055"/>
                    </a:ext>
                  </a:extLst>
                </a:gridCol>
                <a:gridCol w="705418">
                  <a:extLst>
                    <a:ext uri="{9D8B030D-6E8A-4147-A177-3AD203B41FA5}">
                      <a16:colId xmlns:a16="http://schemas.microsoft.com/office/drawing/2014/main" val="2330029618"/>
                    </a:ext>
                  </a:extLst>
                </a:gridCol>
                <a:gridCol w="949016">
                  <a:extLst>
                    <a:ext uri="{9D8B030D-6E8A-4147-A177-3AD203B41FA5}">
                      <a16:colId xmlns:a16="http://schemas.microsoft.com/office/drawing/2014/main" val="378094097"/>
                    </a:ext>
                  </a:extLst>
                </a:gridCol>
              </a:tblGrid>
              <a:tr h="157928"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Trabajo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Comienzo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Predecesoras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5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Nombres de los recursos</a:t>
                      </a:r>
                      <a:endParaRPr lang="es-ES" sz="5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79345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hrs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14,38 días?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20/05/24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07/06/24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03993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Visualizar Historial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20/05/24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27989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citas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20/05/24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46521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pruebas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20/05/24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67177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Visualizacion</a:t>
                      </a: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una prueba especifica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03/06/24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03/06/24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5303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Visualizacion de una cita especifica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27/05/24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42851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Filtrar historial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clinico</a:t>
                      </a: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usuario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22/05/24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23/05/24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84497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Filtrar historial clinico por caracteristicas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296011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Filtrar citas por caracteristicas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23/05/24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45429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Filtrar pruebas por caracteristicas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27/05/24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83217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Obtener datos de una cita en concreto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22/05/24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444462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Obtener datos de una prueba en concreto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22/05/24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23/05/24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9456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Obtener datos de un h.c en concreto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40259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Validar filtros historial clinico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28/05/24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9;10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25427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Validar filtros citas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28/05/24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29/05/24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50132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Validar filtros pruebas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06/06/24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13955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mensajería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20,54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16/04/24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8960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Enviar alerta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22/04/24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23/04/24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898240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Enviar mensaje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13/05/24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14/05/24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56786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conversaciones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17/04/24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18/04/24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44893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06/05/24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07/05/24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09735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mensajes en una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conversacion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30/04/24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01/05/24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916482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Busqueda</a:t>
                      </a: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una conversación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02/05/24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06/05/24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22;28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0299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Validar mensaje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22/04/24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23/04/24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11817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Validar alerta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18/04/24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22/04/24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3873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Validación del parametro de busqueda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17/04/24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19/04/24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63679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Extraer alertas del middleware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16/04/24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</a:t>
                      </a: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21254"/>
                  </a:ext>
                </a:extLst>
              </a:tr>
              <a:tr h="18937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Extraer mensajes del middleware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16/04/24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17/04/24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094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10B3244-CA42-8276-CAAE-5A068C28E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72083"/>
              </p:ext>
            </p:extLst>
          </p:nvPr>
        </p:nvGraphicFramePr>
        <p:xfrm>
          <a:off x="612843" y="2927838"/>
          <a:ext cx="4863828" cy="3671204"/>
        </p:xfrm>
        <a:graphic>
          <a:graphicData uri="http://schemas.openxmlformats.org/drawingml/2006/table">
            <a:tbl>
              <a:tblPr/>
              <a:tblGrid>
                <a:gridCol w="1762615">
                  <a:extLst>
                    <a:ext uri="{9D8B030D-6E8A-4147-A177-3AD203B41FA5}">
                      <a16:colId xmlns:a16="http://schemas.microsoft.com/office/drawing/2014/main" val="3500231532"/>
                    </a:ext>
                  </a:extLst>
                </a:gridCol>
                <a:gridCol w="522183">
                  <a:extLst>
                    <a:ext uri="{9D8B030D-6E8A-4147-A177-3AD203B41FA5}">
                      <a16:colId xmlns:a16="http://schemas.microsoft.com/office/drawing/2014/main" val="4196580892"/>
                    </a:ext>
                  </a:extLst>
                </a:gridCol>
                <a:gridCol w="426517">
                  <a:extLst>
                    <a:ext uri="{9D8B030D-6E8A-4147-A177-3AD203B41FA5}">
                      <a16:colId xmlns:a16="http://schemas.microsoft.com/office/drawing/2014/main" val="2156380833"/>
                    </a:ext>
                  </a:extLst>
                </a:gridCol>
                <a:gridCol w="426517">
                  <a:extLst>
                    <a:ext uri="{9D8B030D-6E8A-4147-A177-3AD203B41FA5}">
                      <a16:colId xmlns:a16="http://schemas.microsoft.com/office/drawing/2014/main" val="2559858308"/>
                    </a:ext>
                  </a:extLst>
                </a:gridCol>
                <a:gridCol w="426517">
                  <a:extLst>
                    <a:ext uri="{9D8B030D-6E8A-4147-A177-3AD203B41FA5}">
                      <a16:colId xmlns:a16="http://schemas.microsoft.com/office/drawing/2014/main" val="455026397"/>
                    </a:ext>
                  </a:extLst>
                </a:gridCol>
                <a:gridCol w="554072">
                  <a:extLst>
                    <a:ext uri="{9D8B030D-6E8A-4147-A177-3AD203B41FA5}">
                      <a16:colId xmlns:a16="http://schemas.microsoft.com/office/drawing/2014/main" val="217208676"/>
                    </a:ext>
                  </a:extLst>
                </a:gridCol>
                <a:gridCol w="745407">
                  <a:extLst>
                    <a:ext uri="{9D8B030D-6E8A-4147-A177-3AD203B41FA5}">
                      <a16:colId xmlns:a16="http://schemas.microsoft.com/office/drawing/2014/main" val="1695906940"/>
                    </a:ext>
                  </a:extLst>
                </a:gridCol>
              </a:tblGrid>
              <a:tr h="309322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 de usuario app de avisos y mensajería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107,23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17,71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12/07/24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43519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Archivo de mensajes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19/06/24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900478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Histórico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19/06/24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20/06/24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69262"/>
                  </a:ext>
                </a:extLst>
              </a:tr>
              <a:tr h="38496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Adición de mensajes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19/06/24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20/06/24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1[75%]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4140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Creación de una conversación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25/06/24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26/06/24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16523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conversaciones (conversación entendida como colección de mensajes entre 2 usuarios)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05/07/24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08/07/24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65271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mensajes (dentro de una conversación)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21/06/24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24/06/24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85138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11,43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26/06/24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96635"/>
                  </a:ext>
                </a:extLst>
              </a:tr>
              <a:tr h="27916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Filtrado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01/07/24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48400"/>
                  </a:ext>
                </a:extLst>
              </a:tr>
              <a:tr h="309322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Notificaciones push para los mensajes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10/07/24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12/07/24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00376"/>
                  </a:ext>
                </a:extLst>
              </a:tr>
              <a:tr h="38496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Notificaciones push para las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05/07/24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2[88%]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17" marR="4417" marT="4417" marB="441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D4AD-3053-6A7B-B9B1-D7B5C18C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Construcción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B2D091-106D-C26F-9991-5AB8273F7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86076"/>
              </p:ext>
            </p:extLst>
          </p:nvPr>
        </p:nvGraphicFramePr>
        <p:xfrm>
          <a:off x="4703886" y="798490"/>
          <a:ext cx="6878516" cy="5329749"/>
        </p:xfrm>
        <a:graphic>
          <a:graphicData uri="http://schemas.openxmlformats.org/drawingml/2006/table">
            <a:tbl>
              <a:tblPr/>
              <a:tblGrid>
                <a:gridCol w="2478349">
                  <a:extLst>
                    <a:ext uri="{9D8B030D-6E8A-4147-A177-3AD203B41FA5}">
                      <a16:colId xmlns:a16="http://schemas.microsoft.com/office/drawing/2014/main" val="2242121787"/>
                    </a:ext>
                  </a:extLst>
                </a:gridCol>
                <a:gridCol w="740903">
                  <a:extLst>
                    <a:ext uri="{9D8B030D-6E8A-4147-A177-3AD203B41FA5}">
                      <a16:colId xmlns:a16="http://schemas.microsoft.com/office/drawing/2014/main" val="4222661116"/>
                    </a:ext>
                  </a:extLst>
                </a:gridCol>
                <a:gridCol w="605164">
                  <a:extLst>
                    <a:ext uri="{9D8B030D-6E8A-4147-A177-3AD203B41FA5}">
                      <a16:colId xmlns:a16="http://schemas.microsoft.com/office/drawing/2014/main" val="664813238"/>
                    </a:ext>
                  </a:extLst>
                </a:gridCol>
                <a:gridCol w="605164">
                  <a:extLst>
                    <a:ext uri="{9D8B030D-6E8A-4147-A177-3AD203B41FA5}">
                      <a16:colId xmlns:a16="http://schemas.microsoft.com/office/drawing/2014/main" val="2911701738"/>
                    </a:ext>
                  </a:extLst>
                </a:gridCol>
                <a:gridCol w="605164">
                  <a:extLst>
                    <a:ext uri="{9D8B030D-6E8A-4147-A177-3AD203B41FA5}">
                      <a16:colId xmlns:a16="http://schemas.microsoft.com/office/drawing/2014/main" val="1968441187"/>
                    </a:ext>
                  </a:extLst>
                </a:gridCol>
                <a:gridCol w="786148">
                  <a:extLst>
                    <a:ext uri="{9D8B030D-6E8A-4147-A177-3AD203B41FA5}">
                      <a16:colId xmlns:a16="http://schemas.microsoft.com/office/drawing/2014/main" val="3532808800"/>
                    </a:ext>
                  </a:extLst>
                </a:gridCol>
                <a:gridCol w="1057624">
                  <a:extLst>
                    <a:ext uri="{9D8B030D-6E8A-4147-A177-3AD203B41FA5}">
                      <a16:colId xmlns:a16="http://schemas.microsoft.com/office/drawing/2014/main" val="3412029048"/>
                    </a:ext>
                  </a:extLst>
                </a:gridCol>
              </a:tblGrid>
              <a:tr h="120229"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Trabajo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Comienzo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Predecesoras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Nombres de los recursos</a:t>
                      </a:r>
                      <a:endParaRPr lang="es-ES" sz="4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24006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geoposicionamiento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7,75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26/06/24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38286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vehiculos</a:t>
                      </a: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funcionamiento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4702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vehiculos parados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14630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Seguimiento en tiempo real de los vehículos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20/06/24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21/06/24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5442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Histórico de rutas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68293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Informes de actividad y desempeño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18/06/24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19/06/24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1[88%]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20097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Notificaciones de emergencias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25/06/24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26/06/24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75524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Notificaciones a familiares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25/06/24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25/06/24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2[88%]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76364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Registro de mantenimiento de vehículos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24/06/24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24/06/24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78955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Comunicación con el centro de control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20/06/24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24/06/24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54553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Asignación de ambulancias en función de la proximidad y la carga de trabajo.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20/06/24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1209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Integración con sistemas centrales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11,33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25/03/24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10/04/24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19697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Conectividad bidireccional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25/03/24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27/03/24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47811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Sincronización de datos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05/04/24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08/04/24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70200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Integración del HIS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03/04/24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31797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Manejo de las APIS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25/03/24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10/04/24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84488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Seguridad y Autenticación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26/03/24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04/04/24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0625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de seguimiento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70,57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22,55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</a:t>
                      </a:r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03/07/24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02/08/24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3278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Historico de usuarios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03/07/24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1[63%]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36064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Historico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03/07/24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2[63%]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43140"/>
                  </a:ext>
                </a:extLst>
              </a:tr>
              <a:tr h="1441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Historico de ubicaciones de los vehiculos de emergencia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03/07/24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468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clientes activos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08/07/24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1[75%]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2360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09/07/24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10/07/24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2[75%]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7545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Listado de ubicaciones actuales de los vehículos de emergencia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04/07/24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08/07/24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1211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Filtrado de clientes activos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22/07/24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23/07/24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1[75%]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3095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Filtrado de alertas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31/07/24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02/08/24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1[88%]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76717"/>
                  </a:ext>
                </a:extLst>
              </a:tr>
              <a:tr h="142670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Filtrado de vehiculos de emergencia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12,57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1,57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29/07/24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30/07/24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066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7C008C9-4CD8-3C8E-2CA9-9C439AC69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56493"/>
              </p:ext>
            </p:extLst>
          </p:nvPr>
        </p:nvGraphicFramePr>
        <p:xfrm>
          <a:off x="609600" y="2249488"/>
          <a:ext cx="3848100" cy="3602522"/>
        </p:xfrm>
        <a:graphic>
          <a:graphicData uri="http://schemas.openxmlformats.org/drawingml/2006/table">
            <a:tbl>
              <a:tblPr/>
              <a:tblGrid>
                <a:gridCol w="1396157">
                  <a:extLst>
                    <a:ext uri="{9D8B030D-6E8A-4147-A177-3AD203B41FA5}">
                      <a16:colId xmlns:a16="http://schemas.microsoft.com/office/drawing/2014/main" val="1954139477"/>
                    </a:ext>
                  </a:extLst>
                </a:gridCol>
                <a:gridCol w="412860">
                  <a:extLst>
                    <a:ext uri="{9D8B030D-6E8A-4147-A177-3AD203B41FA5}">
                      <a16:colId xmlns:a16="http://schemas.microsoft.com/office/drawing/2014/main" val="759540690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1795503188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666076965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661410400"/>
                    </a:ext>
                  </a:extLst>
                </a:gridCol>
                <a:gridCol w="438073">
                  <a:extLst>
                    <a:ext uri="{9D8B030D-6E8A-4147-A177-3AD203B41FA5}">
                      <a16:colId xmlns:a16="http://schemas.microsoft.com/office/drawing/2014/main" val="2865764045"/>
                    </a:ext>
                  </a:extLst>
                </a:gridCol>
                <a:gridCol w="589350">
                  <a:extLst>
                    <a:ext uri="{9D8B030D-6E8A-4147-A177-3AD203B41FA5}">
                      <a16:colId xmlns:a16="http://schemas.microsoft.com/office/drawing/2014/main" val="2947367784"/>
                    </a:ext>
                  </a:extLst>
                </a:gridCol>
              </a:tblGrid>
              <a:tr h="111644"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 de usuario para la gestión de emergencias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13,95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48627"/>
                  </a:ext>
                </a:extLst>
              </a:tr>
              <a:tr h="21361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Registro de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1[63%]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13222"/>
                  </a:ext>
                </a:extLst>
              </a:tr>
              <a:tr h="213616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Visualización de Emergencias Activas.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2[75%]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77916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Seguimiento de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39910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Asignación de Recursos para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día?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20/08/24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731499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Informe de Estado de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es-ES" sz="7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16/08/24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322803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Alertas de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20/08/24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22/08/24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84070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Gestión de Recursos en Emergencias.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20/08/24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22/08/24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Junior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4273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Comunicación con Servicios Externos.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12/08/24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85130"/>
                  </a:ext>
                </a:extLst>
              </a:tr>
              <a:tr h="207227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Comunicación con Conductores de Vehículos de Transporte.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19/08/24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2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81636"/>
                  </a:ext>
                </a:extLst>
              </a:tr>
              <a:tr h="111644"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Comunicación con Clientes Finales.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hrs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1,63 días?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27/08/24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28/08/24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Desarrollador Senior 1</a:t>
                      </a:r>
                      <a:endParaRPr lang="es-ES" sz="7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31" marR="3731" marT="3731" marB="373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5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9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13FC6-EAB6-EAA9-790B-7ED1571D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7877"/>
            <a:ext cx="3751385" cy="1066800"/>
          </a:xfrm>
        </p:spPr>
        <p:txBody>
          <a:bodyPr>
            <a:normAutofit fontScale="90000"/>
          </a:bodyPr>
          <a:lstStyle/>
          <a:p>
            <a:r>
              <a:rPr lang="es-ES"/>
              <a:t>Análisis y Diseño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1EF14AB-4062-8E4E-D20D-BABE567E4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38377"/>
              </p:ext>
            </p:extLst>
          </p:nvPr>
        </p:nvGraphicFramePr>
        <p:xfrm>
          <a:off x="729762" y="1664677"/>
          <a:ext cx="10176549" cy="4985406"/>
        </p:xfrm>
        <a:graphic>
          <a:graphicData uri="http://schemas.openxmlformats.org/drawingml/2006/table">
            <a:tbl>
              <a:tblPr/>
              <a:tblGrid>
                <a:gridCol w="3692228">
                  <a:extLst>
                    <a:ext uri="{9D8B030D-6E8A-4147-A177-3AD203B41FA5}">
                      <a16:colId xmlns:a16="http://schemas.microsoft.com/office/drawing/2014/main" val="896335513"/>
                    </a:ext>
                  </a:extLst>
                </a:gridCol>
                <a:gridCol w="1091833">
                  <a:extLst>
                    <a:ext uri="{9D8B030D-6E8A-4147-A177-3AD203B41FA5}">
                      <a16:colId xmlns:a16="http://schemas.microsoft.com/office/drawing/2014/main" val="4136050819"/>
                    </a:ext>
                  </a:extLst>
                </a:gridCol>
                <a:gridCol w="891803">
                  <a:extLst>
                    <a:ext uri="{9D8B030D-6E8A-4147-A177-3AD203B41FA5}">
                      <a16:colId xmlns:a16="http://schemas.microsoft.com/office/drawing/2014/main" val="3740964402"/>
                    </a:ext>
                  </a:extLst>
                </a:gridCol>
                <a:gridCol w="891803">
                  <a:extLst>
                    <a:ext uri="{9D8B030D-6E8A-4147-A177-3AD203B41FA5}">
                      <a16:colId xmlns:a16="http://schemas.microsoft.com/office/drawing/2014/main" val="1713521310"/>
                    </a:ext>
                  </a:extLst>
                </a:gridCol>
                <a:gridCol w="891803">
                  <a:extLst>
                    <a:ext uri="{9D8B030D-6E8A-4147-A177-3AD203B41FA5}">
                      <a16:colId xmlns:a16="http://schemas.microsoft.com/office/drawing/2014/main" val="517483622"/>
                    </a:ext>
                  </a:extLst>
                </a:gridCol>
                <a:gridCol w="1158509">
                  <a:extLst>
                    <a:ext uri="{9D8B030D-6E8A-4147-A177-3AD203B41FA5}">
                      <a16:colId xmlns:a16="http://schemas.microsoft.com/office/drawing/2014/main" val="2806266126"/>
                    </a:ext>
                  </a:extLst>
                </a:gridCol>
                <a:gridCol w="1558570">
                  <a:extLst>
                    <a:ext uri="{9D8B030D-6E8A-4147-A177-3AD203B41FA5}">
                      <a16:colId xmlns:a16="http://schemas.microsoft.com/office/drawing/2014/main" val="4152469427"/>
                    </a:ext>
                  </a:extLst>
                </a:gridCol>
              </a:tblGrid>
              <a:tr h="176832"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Trabajo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Comienzo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Predecesoras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Nombres de los recursos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12088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Análisis de requisitos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99,93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19/03/24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06/08/24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15384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Gestión de usuarios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14/05/24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16/05/24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86;19;83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79920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Sistema de mensajería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10/04/24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11/04/24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81420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Aplicaciones de usuario app de avisos y mensajería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07/06/24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11/06/24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83;3;82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493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Sistema de geoposicionamiento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07/06/24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11/06/24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509827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Integración con sistemas centrales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19/03/24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21/03/24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7869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Dashboard de seguimiento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2,13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 26/06/24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28/06/24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83;85;42;82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88837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Análisis - Aplicaciones de usuario para la gestión de emergencias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2,25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 02/08/24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06/08/24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82;59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 de Sistemas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15055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Diseño y arquitectura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99,8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21/03/24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08/08/24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18535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Gestión de usuarios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16/05/24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20/05/24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84008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Sistema de mensajería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2,13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11/04/24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16/04/24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56130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Aplicaciones de usuario app de avisos y mensajería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11/06/24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95794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arquitectura- Sistema de geoposicionamiento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1,75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11/06/24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17/06/24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66406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Integración con sistemas centrales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21/03/24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25/03/24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12065"/>
                  </a:ext>
                </a:extLst>
              </a:tr>
              <a:tr h="21204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Dashboard de seguimiento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 01/07/24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02/07/24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1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03450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Diseño y arquitectura - Aplicaciones de usuario para la gestión de emergencias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hrs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 días?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06/08/24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 08/08/24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Arquitecto del Software 2</a:t>
                      </a:r>
                      <a:endParaRPr lang="es-E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9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320B-8713-09D6-79AC-60EA888F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40777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s-ES"/>
              <a:t>Pruebas y depuración, documentación, gestión y QA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CA2170-749C-2A67-8D4E-6BB9120D7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00309"/>
              </p:ext>
            </p:extLst>
          </p:nvPr>
        </p:nvGraphicFramePr>
        <p:xfrm>
          <a:off x="712176" y="2007576"/>
          <a:ext cx="10269416" cy="4059112"/>
        </p:xfrm>
        <a:graphic>
          <a:graphicData uri="http://schemas.openxmlformats.org/drawingml/2006/table">
            <a:tbl>
              <a:tblPr/>
              <a:tblGrid>
                <a:gridCol w="3725922">
                  <a:extLst>
                    <a:ext uri="{9D8B030D-6E8A-4147-A177-3AD203B41FA5}">
                      <a16:colId xmlns:a16="http://schemas.microsoft.com/office/drawing/2014/main" val="2982218954"/>
                    </a:ext>
                  </a:extLst>
                </a:gridCol>
                <a:gridCol w="1101796">
                  <a:extLst>
                    <a:ext uri="{9D8B030D-6E8A-4147-A177-3AD203B41FA5}">
                      <a16:colId xmlns:a16="http://schemas.microsoft.com/office/drawing/2014/main" val="3019583063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781928986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3517662964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902633767"/>
                    </a:ext>
                  </a:extLst>
                </a:gridCol>
                <a:gridCol w="1169082">
                  <a:extLst>
                    <a:ext uri="{9D8B030D-6E8A-4147-A177-3AD203B41FA5}">
                      <a16:colId xmlns:a16="http://schemas.microsoft.com/office/drawing/2014/main" val="3820519215"/>
                    </a:ext>
                  </a:extLst>
                </a:gridCol>
                <a:gridCol w="1572793">
                  <a:extLst>
                    <a:ext uri="{9D8B030D-6E8A-4147-A177-3AD203B41FA5}">
                      <a16:colId xmlns:a16="http://schemas.microsoft.com/office/drawing/2014/main" val="1598911228"/>
                    </a:ext>
                  </a:extLst>
                </a:gridCol>
              </a:tblGrid>
              <a:tr h="219797"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Trabajo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Comienzo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Predecesoras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Nombres de los recursos</a:t>
                      </a:r>
                      <a:endParaRPr lang="es-E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39825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y depuración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103,78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mié 10/04/24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02/09/24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99504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Gestión de usuarios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07/06/24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11/06/24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08145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Sistema de mensajería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día?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14/05/24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mié 15/05/24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20454"/>
                  </a:ext>
                </a:extLst>
              </a:tr>
              <a:tr h="504297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Aplicaciones de usuario app de avisos y mensajería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12/07/24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15/07/24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4366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Sistema de geoposicionamiento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mié 26/06/24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28/06/24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06636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Integración con sistemas centrales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mié 10/04/24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jue 11/04/24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72021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 - Dashboard de seguimiento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02/08/24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05/08/24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2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964"/>
                  </a:ext>
                </a:extLst>
              </a:tr>
              <a:tr h="504297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Pruebas y depuración- Aplicaciones de usuario para la gestión de emergencias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jue 29/08/24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02/09/24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46795"/>
                  </a:ext>
                </a:extLst>
              </a:tr>
              <a:tr h="263566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Documentación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01/03/24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19/03/24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Jefe del Proyecto[62%]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24446"/>
                  </a:ext>
                </a:extLst>
              </a:tr>
              <a:tr h="985759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 días?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16/04/24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16/04/24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Consultor de </a:t>
                      </a:r>
                      <a:r>
                        <a:rPr lang="es-ES" sz="11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</a:t>
                      </a: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1;Consultor de </a:t>
                      </a:r>
                      <a:r>
                        <a:rPr lang="es-ES" sz="11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</a:t>
                      </a: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2;Coordinador del Servicio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29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5C35F-4CF4-E07B-07BE-EE620C1F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63820"/>
              </p:ext>
            </p:extLst>
          </p:nvPr>
        </p:nvGraphicFramePr>
        <p:xfrm>
          <a:off x="712175" y="6066687"/>
          <a:ext cx="10269415" cy="351697"/>
        </p:xfrm>
        <a:graphic>
          <a:graphicData uri="http://schemas.openxmlformats.org/drawingml/2006/table">
            <a:tbl>
              <a:tblPr/>
              <a:tblGrid>
                <a:gridCol w="3725922">
                  <a:extLst>
                    <a:ext uri="{9D8B030D-6E8A-4147-A177-3AD203B41FA5}">
                      <a16:colId xmlns:a16="http://schemas.microsoft.com/office/drawing/2014/main" val="3254568282"/>
                    </a:ext>
                  </a:extLst>
                </a:gridCol>
                <a:gridCol w="1101796">
                  <a:extLst>
                    <a:ext uri="{9D8B030D-6E8A-4147-A177-3AD203B41FA5}">
                      <a16:colId xmlns:a16="http://schemas.microsoft.com/office/drawing/2014/main" val="3518865276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419689755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1803209476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3021016809"/>
                    </a:ext>
                  </a:extLst>
                </a:gridCol>
                <a:gridCol w="1169081">
                  <a:extLst>
                    <a:ext uri="{9D8B030D-6E8A-4147-A177-3AD203B41FA5}">
                      <a16:colId xmlns:a16="http://schemas.microsoft.com/office/drawing/2014/main" val="321225571"/>
                    </a:ext>
                  </a:extLst>
                </a:gridCol>
                <a:gridCol w="1572793">
                  <a:extLst>
                    <a:ext uri="{9D8B030D-6E8A-4147-A177-3AD203B41FA5}">
                      <a16:colId xmlns:a16="http://schemas.microsoft.com/office/drawing/2014/main" val="1484746325"/>
                    </a:ext>
                  </a:extLst>
                </a:gridCol>
              </a:tblGrid>
              <a:tr h="351697"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proyecto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hrs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13,38 días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19/03/24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08/04/24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Jefe del Proyecto</a:t>
                      </a:r>
                      <a:endParaRPr lang="es-E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795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9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2E651-AEB1-4398-A822-77FE5A396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27540-7DEF-4CC6-B9A0-568897DD4EF2}">
  <ds:schemaRefs>
    <ds:schemaRef ds:uri="http://schemas.microsoft.com/office/2006/metadata/properties"/>
    <ds:schemaRef ds:uri="http://schemas.microsoft.com/office/infopath/2007/PartnerControls"/>
    <ds:schemaRef ds:uri="e75426e2-0f14-43b8-86bb-aece17810ea6"/>
    <ds:schemaRef ds:uri="4d6f739f-0c4a-4009-b70a-e57ccd87c7d3"/>
  </ds:schemaRefs>
</ds:datastoreItem>
</file>

<file path=customXml/itemProps3.xml><?xml version="1.0" encoding="utf-8"?>
<ds:datastoreItem xmlns:ds="http://schemas.openxmlformats.org/officeDocument/2006/customXml" ds:itemID="{68F2D32F-D896-4396-BBDC-3743658C3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426e2-0f14-43b8-86bb-aece17810ea6"/>
    <ds:schemaRef ds:uri="4d6f739f-0c4a-4009-b70a-e57ccd87c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3136</Words>
  <Application>Microsoft Office PowerPoint</Application>
  <PresentationFormat>Panorámica</PresentationFormat>
  <Paragraphs>1470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Georgia</vt:lpstr>
      <vt:lpstr>Segoe UI</vt:lpstr>
      <vt:lpstr>Times New Roman</vt:lpstr>
      <vt:lpstr>Trebuchet MS</vt:lpstr>
      <vt:lpstr>Wingdings 2</vt:lpstr>
      <vt:lpstr>Urbano</vt:lpstr>
      <vt:lpstr>Dirección y Planificación de Proyectos Informáticos</vt:lpstr>
      <vt:lpstr>Excel-Calculo de esfuerzo</vt:lpstr>
      <vt:lpstr>Estructura de los módulos</vt:lpstr>
      <vt:lpstr>Estructura dentro de los módulos</vt:lpstr>
      <vt:lpstr>Project</vt:lpstr>
      <vt:lpstr>Construcción</vt:lpstr>
      <vt:lpstr>Construcción</vt:lpstr>
      <vt:lpstr>Análisis y Diseño</vt:lpstr>
      <vt:lpstr>Pruebas y depuración, documentación, gestión y QA</vt:lpstr>
      <vt:lpstr>Recursos trabajo</vt:lpstr>
      <vt:lpstr>Recursos materiales</vt:lpstr>
      <vt:lpstr>Delphi de las funciones</vt:lpstr>
      <vt:lpstr>Delphi de las funciones</vt:lpstr>
      <vt:lpstr>Delphi módulos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David Leszek Warzynski Abril</cp:lastModifiedBy>
  <cp:revision>1</cp:revision>
  <dcterms:created xsi:type="dcterms:W3CDTF">2013-01-05T20:49:05Z</dcterms:created>
  <dcterms:modified xsi:type="dcterms:W3CDTF">2024-04-07T14:31:28Z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  <property fmtid="{D5CDD505-2E9C-101B-9397-08002B2CF9AE}" pid="3" name="MediaServiceImageTags">
    <vt:lpwstr/>
  </property>
</Properties>
</file>