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6"/>
  </p:notesMasterIdLst>
  <p:sldIdLst>
    <p:sldId id="256" r:id="rId4"/>
    <p:sldId id="278" r:id="rId5"/>
    <p:sldId id="282" r:id="rId6"/>
    <p:sldId id="286" r:id="rId7"/>
    <p:sldId id="281" r:id="rId8"/>
    <p:sldId id="287" r:id="rId9"/>
    <p:sldId id="284" r:id="rId10"/>
    <p:sldId id="279" r:id="rId11"/>
    <p:sldId id="283" r:id="rId12"/>
    <p:sldId id="285" r:id="rId13"/>
    <p:sldId id="288" r:id="rId14"/>
    <p:sldId id="277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F00"/>
    <a:srgbClr val="7F7A43"/>
    <a:srgbClr val="E87B18"/>
    <a:srgbClr val="B2D4D8"/>
    <a:srgbClr val="438086"/>
    <a:srgbClr val="424456"/>
    <a:srgbClr val="7A88C1"/>
    <a:srgbClr val="21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90CA2-150D-42B6-AC3C-9DEEBA5A7FDA}" v="2" dt="2024-04-02T15:46:33.670"/>
    <p1510:client id="{B6E84831-D3AF-4CC3-97F0-F49C7FFE3EF7}" v="2" dt="2024-04-01T19:44:58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Teixeira González" userId="4161c8ac-70df-4363-a33f-866eb7fc3731" providerId="ADAL" clId="{499F1BD8-C740-470B-AC88-F0BD8C37284F}"/>
    <pc:docChg chg="undo custSel addSld delSld modSld sldOrd">
      <pc:chgData name="Omar Teixeira González" userId="4161c8ac-70df-4363-a33f-866eb7fc3731" providerId="ADAL" clId="{499F1BD8-C740-470B-AC88-F0BD8C37284F}" dt="2024-03-27T23:31:15.120" v="237"/>
      <pc:docMkLst>
        <pc:docMk/>
      </pc:docMkLst>
      <pc:sldChg chg="modSp mod">
        <pc:chgData name="Omar Teixeira González" userId="4161c8ac-70df-4363-a33f-866eb7fc3731" providerId="ADAL" clId="{499F1BD8-C740-470B-AC88-F0BD8C37284F}" dt="2024-03-27T23:30:59.996" v="233"/>
        <pc:sldMkLst>
          <pc:docMk/>
          <pc:sldMk cId="3566125287" sldId="278"/>
        </pc:sldMkLst>
        <pc:spChg chg="mod">
          <ac:chgData name="Omar Teixeira González" userId="4161c8ac-70df-4363-a33f-866eb7fc3731" providerId="ADAL" clId="{499F1BD8-C740-470B-AC88-F0BD8C37284F}" dt="2024-03-26T17:08:20.325" v="204" actId="1076"/>
          <ac:spMkLst>
            <pc:docMk/>
            <pc:sldMk cId="3566125287" sldId="278"/>
            <ac:spMk id="5" creationId="{39A335B9-3E3C-5B40-54CE-0B59C7E79BDD}"/>
          </ac:spMkLst>
        </pc:spChg>
        <pc:graphicFrameChg chg="mod">
          <ac:chgData name="Omar Teixeira González" userId="4161c8ac-70df-4363-a33f-866eb7fc3731" providerId="ADAL" clId="{499F1BD8-C740-470B-AC88-F0BD8C37284F}" dt="2024-03-27T23:30:59.996" v="233"/>
          <ac:graphicFrameMkLst>
            <pc:docMk/>
            <pc:sldMk cId="3566125287" sldId="278"/>
            <ac:graphicFrameMk id="3" creationId="{1594AE7C-DFC0-8C02-22B2-F83FA86C1040}"/>
          </ac:graphicFrameMkLst>
        </pc:graphicFrameChg>
        <pc:picChg chg="mod">
          <ac:chgData name="Omar Teixeira González" userId="4161c8ac-70df-4363-a33f-866eb7fc3731" providerId="ADAL" clId="{499F1BD8-C740-470B-AC88-F0BD8C37284F}" dt="2024-03-26T17:10:59.436" v="232" actId="1076"/>
          <ac:picMkLst>
            <pc:docMk/>
            <pc:sldMk cId="3566125287" sldId="278"/>
            <ac:picMk id="1026" creationId="{A640AECB-7F6C-008D-A9E5-5A6191EABB90}"/>
          </ac:picMkLst>
        </pc:picChg>
      </pc:sldChg>
      <pc:sldChg chg="addSp delSp modSp mod">
        <pc:chgData name="Omar Teixeira González" userId="4161c8ac-70df-4363-a33f-866eb7fc3731" providerId="ADAL" clId="{499F1BD8-C740-470B-AC88-F0BD8C37284F}" dt="2024-03-26T17:10:12.498" v="228" actId="1076"/>
        <pc:sldMkLst>
          <pc:docMk/>
          <pc:sldMk cId="2734364182" sldId="279"/>
        </pc:sldMkLst>
        <pc:spChg chg="add del mod">
          <ac:chgData name="Omar Teixeira González" userId="4161c8ac-70df-4363-a33f-866eb7fc3731" providerId="ADAL" clId="{499F1BD8-C740-470B-AC88-F0BD8C37284F}" dt="2024-03-26T16:48:29.793" v="7" actId="21"/>
          <ac:spMkLst>
            <pc:docMk/>
            <pc:sldMk cId="2734364182" sldId="279"/>
            <ac:spMk id="3" creationId="{CE3B4EE2-E1CE-9813-5EBC-9DDECD7F7BC8}"/>
          </ac:spMkLst>
        </pc:spChg>
        <pc:spChg chg="mod">
          <ac:chgData name="Omar Teixeira González" userId="4161c8ac-70df-4363-a33f-866eb7fc3731" providerId="ADAL" clId="{499F1BD8-C740-470B-AC88-F0BD8C37284F}" dt="2024-03-26T17:09:56.823" v="225" actId="1076"/>
          <ac:spMkLst>
            <pc:docMk/>
            <pc:sldMk cId="2734364182" sldId="279"/>
            <ac:spMk id="4" creationId="{1CCAA76A-0713-7F31-7836-CE2F3A0E91FC}"/>
          </ac:spMkLst>
        </pc:spChg>
        <pc:spChg chg="mod">
          <ac:chgData name="Omar Teixeira González" userId="4161c8ac-70df-4363-a33f-866eb7fc3731" providerId="ADAL" clId="{499F1BD8-C740-470B-AC88-F0BD8C37284F}" dt="2024-03-26T17:09:56.823" v="225" actId="1076"/>
          <ac:spMkLst>
            <pc:docMk/>
            <pc:sldMk cId="2734364182" sldId="279"/>
            <ac:spMk id="6" creationId="{3B6FA150-B1D3-82A7-CCF7-C780E10E81E0}"/>
          </ac:spMkLst>
        </pc:spChg>
        <pc:spChg chg="add mod">
          <ac:chgData name="Omar Teixeira González" userId="4161c8ac-70df-4363-a33f-866eb7fc3731" providerId="ADAL" clId="{499F1BD8-C740-470B-AC88-F0BD8C37284F}" dt="2024-03-26T17:10:00.047" v="226" actId="1076"/>
          <ac:spMkLst>
            <pc:docMk/>
            <pc:sldMk cId="2734364182" sldId="279"/>
            <ac:spMk id="7" creationId="{C447A351-A45E-B69B-F3ED-8621FAD27D26}"/>
          </ac:spMkLst>
        </pc:spChg>
        <pc:spChg chg="add mod">
          <ac:chgData name="Omar Teixeira González" userId="4161c8ac-70df-4363-a33f-866eb7fc3731" providerId="ADAL" clId="{499F1BD8-C740-470B-AC88-F0BD8C37284F}" dt="2024-03-26T17:10:12.498" v="228" actId="1076"/>
          <ac:spMkLst>
            <pc:docMk/>
            <pc:sldMk cId="2734364182" sldId="279"/>
            <ac:spMk id="9" creationId="{DC090C04-A83A-BAE3-1DA3-699C99F4F22A}"/>
          </ac:spMkLst>
        </pc:spChg>
        <pc:graphicFrameChg chg="mod">
          <ac:chgData name="Omar Teixeira González" userId="4161c8ac-70df-4363-a33f-866eb7fc3731" providerId="ADAL" clId="{499F1BD8-C740-470B-AC88-F0BD8C37284F}" dt="2024-03-26T17:09:56.823" v="225" actId="1076"/>
          <ac:graphicFrameMkLst>
            <pc:docMk/>
            <pc:sldMk cId="2734364182" sldId="279"/>
            <ac:graphicFrameMk id="5" creationId="{570BF862-C46D-D532-0C23-EB3E81EA89E9}"/>
          </ac:graphicFrameMkLst>
        </pc:graphicFrameChg>
        <pc:graphicFrameChg chg="mod">
          <ac:chgData name="Omar Teixeira González" userId="4161c8ac-70df-4363-a33f-866eb7fc3731" providerId="ADAL" clId="{499F1BD8-C740-470B-AC88-F0BD8C37284F}" dt="2024-03-26T17:09:56.823" v="225" actId="1076"/>
          <ac:graphicFrameMkLst>
            <pc:docMk/>
            <pc:sldMk cId="2734364182" sldId="279"/>
            <ac:graphicFrameMk id="8" creationId="{48B20CA1-5E03-11F3-3A37-A73967FF4A18}"/>
          </ac:graphicFrameMkLst>
        </pc:graphicFrameChg>
        <pc:picChg chg="mod">
          <ac:chgData name="Omar Teixeira González" userId="4161c8ac-70df-4363-a33f-866eb7fc3731" providerId="ADAL" clId="{499F1BD8-C740-470B-AC88-F0BD8C37284F}" dt="2024-03-26T17:09:56.823" v="225" actId="1076"/>
          <ac:picMkLst>
            <pc:docMk/>
            <pc:sldMk cId="2734364182" sldId="279"/>
            <ac:picMk id="2050" creationId="{549CC75C-C602-3150-D9F1-8ACA804EF5BE}"/>
          </ac:picMkLst>
        </pc:picChg>
        <pc:picChg chg="mod">
          <ac:chgData name="Omar Teixeira González" userId="4161c8ac-70df-4363-a33f-866eb7fc3731" providerId="ADAL" clId="{499F1BD8-C740-470B-AC88-F0BD8C37284F}" dt="2024-03-26T17:09:56.823" v="225" actId="1076"/>
          <ac:picMkLst>
            <pc:docMk/>
            <pc:sldMk cId="2734364182" sldId="279"/>
            <ac:picMk id="2052" creationId="{F038EA8B-5BF1-C853-AC2E-A32CF82A2843}"/>
          </ac:picMkLst>
        </pc:picChg>
      </pc:sldChg>
      <pc:sldChg chg="addSp modSp ord">
        <pc:chgData name="Omar Teixeira González" userId="4161c8ac-70df-4363-a33f-866eb7fc3731" providerId="ADAL" clId="{499F1BD8-C740-470B-AC88-F0BD8C37284F}" dt="2024-03-27T23:31:15.120" v="237"/>
        <pc:sldMkLst>
          <pc:docMk/>
          <pc:sldMk cId="3557417360" sldId="281"/>
        </pc:sldMkLst>
        <pc:spChg chg="add mod">
          <ac:chgData name="Omar Teixeira González" userId="4161c8ac-70df-4363-a33f-866eb7fc3731" providerId="ADAL" clId="{499F1BD8-C740-470B-AC88-F0BD8C37284F}" dt="2024-03-26T17:09:42.174" v="223"/>
          <ac:spMkLst>
            <pc:docMk/>
            <pc:sldMk cId="3557417360" sldId="281"/>
            <ac:spMk id="8" creationId="{3980D9CA-87B0-7CC8-AC82-977D8F5D3E91}"/>
          </ac:spMkLst>
        </pc:spChg>
        <pc:picChg chg="mod">
          <ac:chgData name="Omar Teixeira González" userId="4161c8ac-70df-4363-a33f-866eb7fc3731" providerId="ADAL" clId="{499F1BD8-C740-470B-AC88-F0BD8C37284F}" dt="2024-03-26T16:53:27.477" v="92"/>
          <ac:picMkLst>
            <pc:docMk/>
            <pc:sldMk cId="3557417360" sldId="281"/>
            <ac:picMk id="2050" creationId="{C5DC1257-E25F-FE71-C583-1B59BCCD759C}"/>
          </ac:picMkLst>
        </pc:picChg>
      </pc:sldChg>
      <pc:sldChg chg="addSp modSp mod ord">
        <pc:chgData name="Omar Teixeira González" userId="4161c8ac-70df-4363-a33f-866eb7fc3731" providerId="ADAL" clId="{499F1BD8-C740-470B-AC88-F0BD8C37284F}" dt="2024-03-27T23:31:10.893" v="235"/>
        <pc:sldMkLst>
          <pc:docMk/>
          <pc:sldMk cId="652786824" sldId="282"/>
        </pc:sldMkLst>
        <pc:spChg chg="add mod">
          <ac:chgData name="Omar Teixeira González" userId="4161c8ac-70df-4363-a33f-866eb7fc3731" providerId="ADAL" clId="{499F1BD8-C740-470B-AC88-F0BD8C37284F}" dt="2024-03-26T17:09:36.763" v="220" actId="20577"/>
          <ac:spMkLst>
            <pc:docMk/>
            <pc:sldMk cId="652786824" sldId="282"/>
            <ac:spMk id="8" creationId="{194418DF-F645-0C22-D5B9-6BDA4575B188}"/>
          </ac:spMkLst>
        </pc:spChg>
      </pc:sldChg>
      <pc:sldChg chg="addSp modSp mod">
        <pc:chgData name="Omar Teixeira González" userId="4161c8ac-70df-4363-a33f-866eb7fc3731" providerId="ADAL" clId="{499F1BD8-C740-470B-AC88-F0BD8C37284F}" dt="2024-03-26T16:52:33.617" v="89" actId="1076"/>
        <pc:sldMkLst>
          <pc:docMk/>
          <pc:sldMk cId="3762830417" sldId="283"/>
        </pc:sldMkLst>
        <pc:spChg chg="add mod">
          <ac:chgData name="Omar Teixeira González" userId="4161c8ac-70df-4363-a33f-866eb7fc3731" providerId="ADAL" clId="{499F1BD8-C740-470B-AC88-F0BD8C37284F}" dt="2024-03-26T16:49:08.002" v="10" actId="1076"/>
          <ac:spMkLst>
            <pc:docMk/>
            <pc:sldMk cId="3762830417" sldId="283"/>
            <ac:spMk id="3" creationId="{CE3B4EE2-E1CE-9813-5EBC-9DDECD7F7BC8}"/>
          </ac:spMkLst>
        </pc:spChg>
        <pc:spChg chg="mod">
          <ac:chgData name="Omar Teixeira González" userId="4161c8ac-70df-4363-a33f-866eb7fc3731" providerId="ADAL" clId="{499F1BD8-C740-470B-AC88-F0BD8C37284F}" dt="2024-03-26T16:49:10.981" v="11" actId="1076"/>
          <ac:spMkLst>
            <pc:docMk/>
            <pc:sldMk cId="3762830417" sldId="283"/>
            <ac:spMk id="9" creationId="{791BC7D3-580A-D8FA-50D2-05C497036A7C}"/>
          </ac:spMkLst>
        </pc:spChg>
        <pc:picChg chg="mod">
          <ac:chgData name="Omar Teixeira González" userId="4161c8ac-70df-4363-a33f-866eb7fc3731" providerId="ADAL" clId="{499F1BD8-C740-470B-AC88-F0BD8C37284F}" dt="2024-03-26T16:52:33.617" v="89" actId="1076"/>
          <ac:picMkLst>
            <pc:docMk/>
            <pc:sldMk cId="3762830417" sldId="283"/>
            <ac:picMk id="1026" creationId="{24699ABA-FC79-52C8-C972-5CBE62AEB853}"/>
          </ac:picMkLst>
        </pc:picChg>
      </pc:sldChg>
      <pc:sldChg chg="addSp delSp modSp add mod ord">
        <pc:chgData name="Omar Teixeira González" userId="4161c8ac-70df-4363-a33f-866eb7fc3731" providerId="ADAL" clId="{499F1BD8-C740-470B-AC88-F0BD8C37284F}" dt="2024-03-27T23:31:15.120" v="237"/>
        <pc:sldMkLst>
          <pc:docMk/>
          <pc:sldMk cId="2555771121" sldId="284"/>
        </pc:sldMkLst>
        <pc:spChg chg="add del mod">
          <ac:chgData name="Omar Teixeira González" userId="4161c8ac-70df-4363-a33f-866eb7fc3731" providerId="ADAL" clId="{499F1BD8-C740-470B-AC88-F0BD8C37284F}" dt="2024-03-26T16:51:52.852" v="83" actId="20577"/>
          <ac:spMkLst>
            <pc:docMk/>
            <pc:sldMk cId="2555771121" sldId="284"/>
            <ac:spMk id="3" creationId="{28D34292-B301-9570-FFEA-C4A697EA73F4}"/>
          </ac:spMkLst>
        </pc:spChg>
        <pc:spChg chg="mod">
          <ac:chgData name="Omar Teixeira González" userId="4161c8ac-70df-4363-a33f-866eb7fc3731" providerId="ADAL" clId="{499F1BD8-C740-470B-AC88-F0BD8C37284F}" dt="2024-03-26T16:51:05.275" v="19" actId="1076"/>
          <ac:spMkLst>
            <pc:docMk/>
            <pc:sldMk cId="2555771121" sldId="284"/>
            <ac:spMk id="4" creationId="{1CCAA76A-0713-7F31-7836-CE2F3A0E91FC}"/>
          </ac:spMkLst>
        </pc:spChg>
        <pc:spChg chg="add mod">
          <ac:chgData name="Omar Teixeira González" userId="4161c8ac-70df-4363-a33f-866eb7fc3731" providerId="ADAL" clId="{499F1BD8-C740-470B-AC88-F0BD8C37284F}" dt="2024-03-26T16:51:07.598" v="21" actId="571"/>
          <ac:spMkLst>
            <pc:docMk/>
            <pc:sldMk cId="2555771121" sldId="284"/>
            <ac:spMk id="8" creationId="{4C4B492C-736C-A6BB-930B-01038596C52D}"/>
          </ac:spMkLst>
        </pc:spChg>
        <pc:spChg chg="add mod">
          <ac:chgData name="Omar Teixeira González" userId="4161c8ac-70df-4363-a33f-866eb7fc3731" providerId="ADAL" clId="{499F1BD8-C740-470B-AC88-F0BD8C37284F}" dt="2024-03-26T16:51:28.978" v="32" actId="1076"/>
          <ac:spMkLst>
            <pc:docMk/>
            <pc:sldMk cId="2555771121" sldId="284"/>
            <ac:spMk id="9" creationId="{25A1B358-8ACC-DE83-D75D-2E241801CE45}"/>
          </ac:spMkLst>
        </pc:spChg>
        <pc:spChg chg="add mod">
          <ac:chgData name="Omar Teixeira González" userId="4161c8ac-70df-4363-a33f-866eb7fc3731" providerId="ADAL" clId="{499F1BD8-C740-470B-AC88-F0BD8C37284F}" dt="2024-03-26T17:09:38.576" v="221"/>
          <ac:spMkLst>
            <pc:docMk/>
            <pc:sldMk cId="2555771121" sldId="284"/>
            <ac:spMk id="12" creationId="{A9FCC18F-B720-A35B-175D-AE446883FB67}"/>
          </ac:spMkLst>
        </pc:spChg>
        <pc:spChg chg="add mod">
          <ac:chgData name="Omar Teixeira González" userId="4161c8ac-70df-4363-a33f-866eb7fc3731" providerId="ADAL" clId="{499F1BD8-C740-470B-AC88-F0BD8C37284F}" dt="2024-03-26T17:09:40.954" v="222"/>
          <ac:spMkLst>
            <pc:docMk/>
            <pc:sldMk cId="2555771121" sldId="284"/>
            <ac:spMk id="13" creationId="{C746F135-88F4-E1FA-E8FB-2E9433A46EAC}"/>
          </ac:spMkLst>
        </pc:spChg>
        <pc:graphicFrameChg chg="mod">
          <ac:chgData name="Omar Teixeira González" userId="4161c8ac-70df-4363-a33f-866eb7fc3731" providerId="ADAL" clId="{499F1BD8-C740-470B-AC88-F0BD8C37284F}" dt="2024-03-26T16:51:05.275" v="19" actId="1076"/>
          <ac:graphicFrameMkLst>
            <pc:docMk/>
            <pc:sldMk cId="2555771121" sldId="284"/>
            <ac:graphicFrameMk id="5" creationId="{570BF862-C46D-D532-0C23-EB3E81EA89E9}"/>
          </ac:graphicFrameMkLst>
        </pc:graphicFrameChg>
        <pc:graphicFrameChg chg="add mod modGraphic">
          <ac:chgData name="Omar Teixeira González" userId="4161c8ac-70df-4363-a33f-866eb7fc3731" providerId="ADAL" clId="{499F1BD8-C740-470B-AC88-F0BD8C37284F}" dt="2024-03-26T16:52:15.148" v="87" actId="122"/>
          <ac:graphicFrameMkLst>
            <pc:docMk/>
            <pc:sldMk cId="2555771121" sldId="284"/>
            <ac:graphicFrameMk id="6" creationId="{7CC32D85-7F74-8587-5EF9-132A5C2C2E02}"/>
          </ac:graphicFrameMkLst>
        </pc:graphicFrameChg>
        <pc:picChg chg="add del mod">
          <ac:chgData name="Omar Teixeira González" userId="4161c8ac-70df-4363-a33f-866eb7fc3731" providerId="ADAL" clId="{499F1BD8-C740-470B-AC88-F0BD8C37284F}" dt="2024-03-26T16:52:48.016" v="90" actId="478"/>
          <ac:picMkLst>
            <pc:docMk/>
            <pc:sldMk cId="2555771121" sldId="284"/>
            <ac:picMk id="7" creationId="{ADFEE27B-C8FF-FF94-C055-9863AE5406CC}"/>
          </ac:picMkLst>
        </pc:picChg>
        <pc:picChg chg="add mod">
          <ac:chgData name="Omar Teixeira González" userId="4161c8ac-70df-4363-a33f-866eb7fc3731" providerId="ADAL" clId="{499F1BD8-C740-470B-AC88-F0BD8C37284F}" dt="2024-03-26T16:54:24.188" v="100" actId="1076"/>
          <ac:picMkLst>
            <pc:docMk/>
            <pc:sldMk cId="2555771121" sldId="284"/>
            <ac:picMk id="11" creationId="{9C808B00-A7F3-7C2F-2D8D-CCADEE37B7EB}"/>
          </ac:picMkLst>
        </pc:picChg>
        <pc:picChg chg="mod">
          <ac:chgData name="Omar Teixeira González" userId="4161c8ac-70df-4363-a33f-866eb7fc3731" providerId="ADAL" clId="{499F1BD8-C740-470B-AC88-F0BD8C37284F}" dt="2024-03-26T16:51:05.275" v="19" actId="1076"/>
          <ac:picMkLst>
            <pc:docMk/>
            <pc:sldMk cId="2555771121" sldId="284"/>
            <ac:picMk id="3074" creationId="{D1F65978-BC30-8F3B-D976-9D43078121A3}"/>
          </ac:picMkLst>
        </pc:picChg>
      </pc:sldChg>
      <pc:sldChg chg="addSp delSp modSp add mod">
        <pc:chgData name="Omar Teixeira González" userId="4161c8ac-70df-4363-a33f-866eb7fc3731" providerId="ADAL" clId="{499F1BD8-C740-470B-AC88-F0BD8C37284F}" dt="2024-03-26T17:02:59.412" v="177" actId="164"/>
        <pc:sldMkLst>
          <pc:docMk/>
          <pc:sldMk cId="2205094238" sldId="285"/>
        </pc:sldMkLst>
        <pc:spChg chg="mod">
          <ac:chgData name="Omar Teixeira González" userId="4161c8ac-70df-4363-a33f-866eb7fc3731" providerId="ADAL" clId="{499F1BD8-C740-470B-AC88-F0BD8C37284F}" dt="2024-03-26T16:55:19.506" v="128" actId="6549"/>
          <ac:spMkLst>
            <pc:docMk/>
            <pc:sldMk cId="2205094238" sldId="285"/>
            <ac:spMk id="3" creationId="{CE3B4EE2-E1CE-9813-5EBC-9DDECD7F7BC8}"/>
          </ac:spMkLst>
        </pc:spChg>
        <pc:spChg chg="mod">
          <ac:chgData name="Omar Teixeira González" userId="4161c8ac-70df-4363-a33f-866eb7fc3731" providerId="ADAL" clId="{499F1BD8-C740-470B-AC88-F0BD8C37284F}" dt="2024-03-26T17:00:31.189" v="168" actId="207"/>
          <ac:spMkLst>
            <pc:docMk/>
            <pc:sldMk cId="2205094238" sldId="285"/>
            <ac:spMk id="4" creationId="{9968AF37-C472-1318-DAB9-0BFD07A573F0}"/>
          </ac:spMkLst>
        </pc:spChg>
        <pc:spChg chg="mod">
          <ac:chgData name="Omar Teixeira González" userId="4161c8ac-70df-4363-a33f-866eb7fc3731" providerId="ADAL" clId="{499F1BD8-C740-470B-AC88-F0BD8C37284F}" dt="2024-03-26T17:00:03.218" v="166" actId="20577"/>
          <ac:spMkLst>
            <pc:docMk/>
            <pc:sldMk cId="2205094238" sldId="285"/>
            <ac:spMk id="5" creationId="{950856FF-60F3-BE4F-3D49-A3888C312E61}"/>
          </ac:spMkLst>
        </pc:spChg>
        <pc:spChg chg="mod">
          <ac:chgData name="Omar Teixeira González" userId="4161c8ac-70df-4363-a33f-866eb7fc3731" providerId="ADAL" clId="{499F1BD8-C740-470B-AC88-F0BD8C37284F}" dt="2024-03-26T16:55:14.139" v="123" actId="20577"/>
          <ac:spMkLst>
            <pc:docMk/>
            <pc:sldMk cId="2205094238" sldId="285"/>
            <ac:spMk id="9" creationId="{791BC7D3-580A-D8FA-50D2-05C497036A7C}"/>
          </ac:spMkLst>
        </pc:spChg>
        <pc:spChg chg="add mod">
          <ac:chgData name="Omar Teixeira González" userId="4161c8ac-70df-4363-a33f-866eb7fc3731" providerId="ADAL" clId="{499F1BD8-C740-470B-AC88-F0BD8C37284F}" dt="2024-03-26T17:02:59.412" v="177" actId="164"/>
          <ac:spMkLst>
            <pc:docMk/>
            <pc:sldMk cId="2205094238" sldId="285"/>
            <ac:spMk id="13" creationId="{E34900B9-EF6F-5565-1651-5C112932F50B}"/>
          </ac:spMkLst>
        </pc:spChg>
        <pc:grpChg chg="add mod">
          <ac:chgData name="Omar Teixeira González" userId="4161c8ac-70df-4363-a33f-866eb7fc3731" providerId="ADAL" clId="{499F1BD8-C740-470B-AC88-F0BD8C37284F}" dt="2024-03-26T17:02:59.412" v="177" actId="164"/>
          <ac:grpSpMkLst>
            <pc:docMk/>
            <pc:sldMk cId="2205094238" sldId="285"/>
            <ac:grpSpMk id="14" creationId="{2BEB65CC-99AA-DA49-D9FA-1DA4CA17E6B6}"/>
          </ac:grpSpMkLst>
        </pc:grpChg>
        <pc:graphicFrameChg chg="mod modGraphic">
          <ac:chgData name="Omar Teixeira González" userId="4161c8ac-70df-4363-a33f-866eb7fc3731" providerId="ADAL" clId="{499F1BD8-C740-470B-AC88-F0BD8C37284F}" dt="2024-03-26T16:55:32.228" v="130" actId="122"/>
          <ac:graphicFrameMkLst>
            <pc:docMk/>
            <pc:sldMk cId="2205094238" sldId="285"/>
            <ac:graphicFrameMk id="7" creationId="{EA35ADEC-EB84-600E-0D4E-1D945FE8178A}"/>
          </ac:graphicFrameMkLst>
        </pc:graphicFrameChg>
        <pc:graphicFrameChg chg="mod modGraphic">
          <ac:chgData name="Omar Teixeira González" userId="4161c8ac-70df-4363-a33f-866eb7fc3731" providerId="ADAL" clId="{499F1BD8-C740-470B-AC88-F0BD8C37284F}" dt="2024-03-26T16:55:41.259" v="132" actId="122"/>
          <ac:graphicFrameMkLst>
            <pc:docMk/>
            <pc:sldMk cId="2205094238" sldId="285"/>
            <ac:graphicFrameMk id="8" creationId="{82B52666-94FA-D4D6-8BC6-6C1A55E1AFAC}"/>
          </ac:graphicFrameMkLst>
        </pc:graphicFrameChg>
        <pc:picChg chg="add mod">
          <ac:chgData name="Omar Teixeira González" userId="4161c8ac-70df-4363-a33f-866eb7fc3731" providerId="ADAL" clId="{499F1BD8-C740-470B-AC88-F0BD8C37284F}" dt="2024-03-26T16:59:36.320" v="161" actId="1076"/>
          <ac:picMkLst>
            <pc:docMk/>
            <pc:sldMk cId="2205094238" sldId="285"/>
            <ac:picMk id="10" creationId="{CA15C4A8-8D5D-B547-F148-986E59F7EC50}"/>
          </ac:picMkLst>
        </pc:picChg>
        <pc:picChg chg="add mod">
          <ac:chgData name="Omar Teixeira González" userId="4161c8ac-70df-4363-a33f-866eb7fc3731" providerId="ADAL" clId="{499F1BD8-C740-470B-AC88-F0BD8C37284F}" dt="2024-03-26T17:02:59.412" v="177" actId="164"/>
          <ac:picMkLst>
            <pc:docMk/>
            <pc:sldMk cId="2205094238" sldId="285"/>
            <ac:picMk id="12" creationId="{A9A6C380-4C4B-6AF5-C2A2-58D752D88B90}"/>
          </ac:picMkLst>
        </pc:picChg>
        <pc:picChg chg="add del">
          <ac:chgData name="Omar Teixeira González" userId="4161c8ac-70df-4363-a33f-866eb7fc3731" providerId="ADAL" clId="{499F1BD8-C740-470B-AC88-F0BD8C37284F}" dt="2024-03-26T16:56:24.683" v="142" actId="478"/>
          <ac:picMkLst>
            <pc:docMk/>
            <pc:sldMk cId="2205094238" sldId="285"/>
            <ac:picMk id="1026" creationId="{24699ABA-FC79-52C8-C972-5CBE62AEB853}"/>
          </ac:picMkLst>
        </pc:picChg>
        <pc:picChg chg="add del">
          <ac:chgData name="Omar Teixeira González" userId="4161c8ac-70df-4363-a33f-866eb7fc3731" providerId="ADAL" clId="{499F1BD8-C740-470B-AC88-F0BD8C37284F}" dt="2024-03-26T16:59:16.516" v="156" actId="478"/>
          <ac:picMkLst>
            <pc:docMk/>
            <pc:sldMk cId="2205094238" sldId="285"/>
            <ac:picMk id="1028" creationId="{774E11CD-1DBB-2AB3-FE28-98E71B66AAAC}"/>
          </ac:picMkLst>
        </pc:picChg>
      </pc:sldChg>
      <pc:sldChg chg="add del">
        <pc:chgData name="Omar Teixeira González" userId="4161c8ac-70df-4363-a33f-866eb7fc3731" providerId="ADAL" clId="{499F1BD8-C740-470B-AC88-F0BD8C37284F}" dt="2024-03-26T16:49:48.337" v="13"/>
        <pc:sldMkLst>
          <pc:docMk/>
          <pc:sldMk cId="2671313675" sldId="285"/>
        </pc:sldMkLst>
      </pc:sldChg>
      <pc:sldChg chg="addSp delSp modSp add mod ord">
        <pc:chgData name="Omar Teixeira González" userId="4161c8ac-70df-4363-a33f-866eb7fc3731" providerId="ADAL" clId="{499F1BD8-C740-470B-AC88-F0BD8C37284F}" dt="2024-03-27T23:31:10.893" v="235"/>
        <pc:sldMkLst>
          <pc:docMk/>
          <pc:sldMk cId="2843380148" sldId="286"/>
        </pc:sldMkLst>
        <pc:spChg chg="del">
          <ac:chgData name="Omar Teixeira González" userId="4161c8ac-70df-4363-a33f-866eb7fc3731" providerId="ADAL" clId="{499F1BD8-C740-470B-AC88-F0BD8C37284F}" dt="2024-03-26T17:04:40.278" v="198" actId="478"/>
          <ac:spMkLst>
            <pc:docMk/>
            <pc:sldMk cId="2843380148" sldId="286"/>
            <ac:spMk id="3" creationId="{838032CE-EB85-81C9-E5F9-F917E6D804DC}"/>
          </ac:spMkLst>
        </pc:spChg>
        <pc:spChg chg="mod">
          <ac:chgData name="Omar Teixeira González" userId="4161c8ac-70df-4363-a33f-866eb7fc3731" providerId="ADAL" clId="{499F1BD8-C740-470B-AC88-F0BD8C37284F}" dt="2024-03-26T17:03:36.239" v="185" actId="27636"/>
          <ac:spMkLst>
            <pc:docMk/>
            <pc:sldMk cId="2843380148" sldId="286"/>
            <ac:spMk id="4" creationId="{1CCAA76A-0713-7F31-7836-CE2F3A0E91FC}"/>
          </ac:spMkLst>
        </pc:spChg>
        <pc:spChg chg="del mod">
          <ac:chgData name="Omar Teixeira González" userId="4161c8ac-70df-4363-a33f-866eb7fc3731" providerId="ADAL" clId="{499F1BD8-C740-470B-AC88-F0BD8C37284F}" dt="2024-03-26T17:04:43.197" v="200" actId="478"/>
          <ac:spMkLst>
            <pc:docMk/>
            <pc:sldMk cId="2843380148" sldId="286"/>
            <ac:spMk id="7" creationId="{FB25620B-59F0-669A-FFBC-920880358117}"/>
          </ac:spMkLst>
        </pc:spChg>
        <pc:spChg chg="add mod">
          <ac:chgData name="Omar Teixeira González" userId="4161c8ac-70df-4363-a33f-866eb7fc3731" providerId="ADAL" clId="{499F1BD8-C740-470B-AC88-F0BD8C37284F}" dt="2024-03-26T17:03:56.912" v="194" actId="20577"/>
          <ac:spMkLst>
            <pc:docMk/>
            <pc:sldMk cId="2843380148" sldId="286"/>
            <ac:spMk id="8" creationId="{0F84819E-6E1C-0EDF-E23E-3456C2E00E19}"/>
          </ac:spMkLst>
        </pc:spChg>
        <pc:graphicFrameChg chg="mod modGraphic">
          <ac:chgData name="Omar Teixeira González" userId="4161c8ac-70df-4363-a33f-866eb7fc3731" providerId="ADAL" clId="{499F1BD8-C740-470B-AC88-F0BD8C37284F}" dt="2024-03-26T17:03:47.046" v="188" actId="122"/>
          <ac:graphicFrameMkLst>
            <pc:docMk/>
            <pc:sldMk cId="2843380148" sldId="286"/>
            <ac:graphicFrameMk id="5" creationId="{570BF862-C46D-D532-0C23-EB3E81EA89E9}"/>
          </ac:graphicFrameMkLst>
        </pc:graphicFrameChg>
        <pc:graphicFrameChg chg="del modGraphic">
          <ac:chgData name="Omar Teixeira González" userId="4161c8ac-70df-4363-a33f-866eb7fc3731" providerId="ADAL" clId="{499F1BD8-C740-470B-AC88-F0BD8C37284F}" dt="2024-03-26T17:04:44.126" v="201" actId="478"/>
          <ac:graphicFrameMkLst>
            <pc:docMk/>
            <pc:sldMk cId="2843380148" sldId="286"/>
            <ac:graphicFrameMk id="6" creationId="{B8940C1C-AC13-F0EC-F8FC-96209AF04619}"/>
          </ac:graphicFrameMkLst>
        </pc:graphicFrameChg>
        <pc:picChg chg="add mod">
          <ac:chgData name="Omar Teixeira González" userId="4161c8ac-70df-4363-a33f-866eb7fc3731" providerId="ADAL" clId="{499F1BD8-C740-470B-AC88-F0BD8C37284F}" dt="2024-03-26T17:09:20.520" v="213" actId="1076"/>
          <ac:picMkLst>
            <pc:docMk/>
            <pc:sldMk cId="2843380148" sldId="286"/>
            <ac:picMk id="10" creationId="{A104DC84-813D-A6A0-AE82-F88A0FC8AEEB}"/>
          </ac:picMkLst>
        </pc:picChg>
        <pc:picChg chg="del">
          <ac:chgData name="Omar Teixeira González" userId="4161c8ac-70df-4363-a33f-866eb7fc3731" providerId="ADAL" clId="{499F1BD8-C740-470B-AC88-F0BD8C37284F}" dt="2024-03-26T17:04:39.035" v="197" actId="478"/>
          <ac:picMkLst>
            <pc:docMk/>
            <pc:sldMk cId="2843380148" sldId="286"/>
            <ac:picMk id="3074" creationId="{F8F94E74-CF41-1639-FC53-F64545798F75}"/>
          </ac:picMkLst>
        </pc:picChg>
        <pc:picChg chg="del">
          <ac:chgData name="Omar Teixeira González" userId="4161c8ac-70df-4363-a33f-866eb7fc3731" providerId="ADAL" clId="{499F1BD8-C740-470B-AC88-F0BD8C37284F}" dt="2024-03-26T17:04:34.858" v="195" actId="478"/>
          <ac:picMkLst>
            <pc:docMk/>
            <pc:sldMk cId="2843380148" sldId="286"/>
            <ac:picMk id="4098" creationId="{6B793A92-C854-806B-E3F8-E5FDE0D2842D}"/>
          </ac:picMkLst>
        </pc:picChg>
      </pc:sldChg>
    </pc:docChg>
  </pc:docChgLst>
  <pc:docChgLst>
    <pc:chgData name="Pablo Argallero Fernández" userId="S::uo283216@uniovi.es::9db76b0d-94f7-4d8b-9ecf-ca86e7ce7923" providerId="AD" clId="Web-{B009CFC4-BC0C-B8E3-DCAF-D0E8F5C79217}"/>
    <pc:docChg chg="modSld">
      <pc:chgData name="Pablo Argallero Fernández" userId="S::uo283216@uniovi.es::9db76b0d-94f7-4d8b-9ecf-ca86e7ce7923" providerId="AD" clId="Web-{B009CFC4-BC0C-B8E3-DCAF-D0E8F5C79217}" dt="2024-03-30T17:15:19.358" v="12" actId="20577"/>
      <pc:docMkLst>
        <pc:docMk/>
      </pc:docMkLst>
      <pc:sldChg chg="delSp modSp">
        <pc:chgData name="Pablo Argallero Fernández" userId="S::uo283216@uniovi.es::9db76b0d-94f7-4d8b-9ecf-ca86e7ce7923" providerId="AD" clId="Web-{B009CFC4-BC0C-B8E3-DCAF-D0E8F5C79217}" dt="2024-03-30T17:14:28.154" v="11" actId="1076"/>
        <pc:sldMkLst>
          <pc:docMk/>
          <pc:sldMk cId="2555771121" sldId="284"/>
        </pc:sldMkLst>
        <pc:spChg chg="mod">
          <ac:chgData name="Pablo Argallero Fernández" userId="S::uo283216@uniovi.es::9db76b0d-94f7-4d8b-9ecf-ca86e7ce7923" providerId="AD" clId="Web-{B009CFC4-BC0C-B8E3-DCAF-D0E8F5C79217}" dt="2024-03-30T17:14:28.107" v="8" actId="1076"/>
          <ac:spMkLst>
            <pc:docMk/>
            <pc:sldMk cId="2555771121" sldId="284"/>
            <ac:spMk id="3" creationId="{28D34292-B301-9570-FFEA-C4A697EA73F4}"/>
          </ac:spMkLst>
        </pc:spChg>
        <pc:spChg chg="del">
          <ac:chgData name="Pablo Argallero Fernández" userId="S::uo283216@uniovi.es::9db76b0d-94f7-4d8b-9ecf-ca86e7ce7923" providerId="AD" clId="Web-{B009CFC4-BC0C-B8E3-DCAF-D0E8F5C79217}" dt="2024-03-30T17:14:16.638" v="3"/>
          <ac:spMkLst>
            <pc:docMk/>
            <pc:sldMk cId="2555771121" sldId="284"/>
            <ac:spMk id="4" creationId="{1CCAA76A-0713-7F31-7836-CE2F3A0E91FC}"/>
          </ac:spMkLst>
        </pc:spChg>
        <pc:spChg chg="mod">
          <ac:chgData name="Pablo Argallero Fernández" userId="S::uo283216@uniovi.es::9db76b0d-94f7-4d8b-9ecf-ca86e7ce7923" providerId="AD" clId="Web-{B009CFC4-BC0C-B8E3-DCAF-D0E8F5C79217}" dt="2024-03-30T17:14:28.138" v="10" actId="1076"/>
          <ac:spMkLst>
            <pc:docMk/>
            <pc:sldMk cId="2555771121" sldId="284"/>
            <ac:spMk id="9" creationId="{25A1B358-8ACC-DE83-D75D-2E241801CE45}"/>
          </ac:spMkLst>
        </pc:spChg>
        <pc:spChg chg="del">
          <ac:chgData name="Pablo Argallero Fernández" userId="S::uo283216@uniovi.es::9db76b0d-94f7-4d8b-9ecf-ca86e7ce7923" providerId="AD" clId="Web-{B009CFC4-BC0C-B8E3-DCAF-D0E8F5C79217}" dt="2024-03-30T17:14:16.638" v="0"/>
          <ac:spMkLst>
            <pc:docMk/>
            <pc:sldMk cId="2555771121" sldId="284"/>
            <ac:spMk id="13" creationId="{C746F135-88F4-E1FA-E8FB-2E9433A46EAC}"/>
          </ac:spMkLst>
        </pc:spChg>
        <pc:graphicFrameChg chg="del">
          <ac:chgData name="Pablo Argallero Fernández" userId="S::uo283216@uniovi.es::9db76b0d-94f7-4d8b-9ecf-ca86e7ce7923" providerId="AD" clId="Web-{B009CFC4-BC0C-B8E3-DCAF-D0E8F5C79217}" dt="2024-03-30T17:14:16.638" v="2"/>
          <ac:graphicFrameMkLst>
            <pc:docMk/>
            <pc:sldMk cId="2555771121" sldId="284"/>
            <ac:graphicFrameMk id="5" creationId="{570BF862-C46D-D532-0C23-EB3E81EA89E9}"/>
          </ac:graphicFrameMkLst>
        </pc:graphicFrameChg>
        <pc:graphicFrameChg chg="mod">
          <ac:chgData name="Pablo Argallero Fernández" userId="S::uo283216@uniovi.es::9db76b0d-94f7-4d8b-9ecf-ca86e7ce7923" providerId="AD" clId="Web-{B009CFC4-BC0C-B8E3-DCAF-D0E8F5C79217}" dt="2024-03-30T17:14:28.138" v="9" actId="1076"/>
          <ac:graphicFrameMkLst>
            <pc:docMk/>
            <pc:sldMk cId="2555771121" sldId="284"/>
            <ac:graphicFrameMk id="6" creationId="{7CC32D85-7F74-8587-5EF9-132A5C2C2E02}"/>
          </ac:graphicFrameMkLst>
        </pc:graphicFrameChg>
        <pc:picChg chg="mod">
          <ac:chgData name="Pablo Argallero Fernández" userId="S::uo283216@uniovi.es::9db76b0d-94f7-4d8b-9ecf-ca86e7ce7923" providerId="AD" clId="Web-{B009CFC4-BC0C-B8E3-DCAF-D0E8F5C79217}" dt="2024-03-30T17:14:28.154" v="11" actId="1076"/>
          <ac:picMkLst>
            <pc:docMk/>
            <pc:sldMk cId="2555771121" sldId="284"/>
            <ac:picMk id="11" creationId="{9C808B00-A7F3-7C2F-2D8D-CCADEE37B7EB}"/>
          </ac:picMkLst>
        </pc:picChg>
        <pc:picChg chg="del">
          <ac:chgData name="Pablo Argallero Fernández" userId="S::uo283216@uniovi.es::9db76b0d-94f7-4d8b-9ecf-ca86e7ce7923" providerId="AD" clId="Web-{B009CFC4-BC0C-B8E3-DCAF-D0E8F5C79217}" dt="2024-03-30T17:14:16.638" v="1"/>
          <ac:picMkLst>
            <pc:docMk/>
            <pc:sldMk cId="2555771121" sldId="284"/>
            <ac:picMk id="3074" creationId="{D1F65978-BC30-8F3B-D976-9D43078121A3}"/>
          </ac:picMkLst>
        </pc:picChg>
      </pc:sldChg>
      <pc:sldChg chg="modSp">
        <pc:chgData name="Pablo Argallero Fernández" userId="S::uo283216@uniovi.es::9db76b0d-94f7-4d8b-9ecf-ca86e7ce7923" providerId="AD" clId="Web-{B009CFC4-BC0C-B8E3-DCAF-D0E8F5C79217}" dt="2024-03-30T17:15:19.358" v="12" actId="20577"/>
        <pc:sldMkLst>
          <pc:docMk/>
          <pc:sldMk cId="2205094238" sldId="285"/>
        </pc:sldMkLst>
        <pc:spChg chg="mod">
          <ac:chgData name="Pablo Argallero Fernández" userId="S::uo283216@uniovi.es::9db76b0d-94f7-4d8b-9ecf-ca86e7ce7923" providerId="AD" clId="Web-{B009CFC4-BC0C-B8E3-DCAF-D0E8F5C79217}" dt="2024-03-30T17:15:19.358" v="12" actId="20577"/>
          <ac:spMkLst>
            <pc:docMk/>
            <pc:sldMk cId="2205094238" sldId="285"/>
            <ac:spMk id="4" creationId="{9968AF37-C472-1318-DAB9-0BFD07A573F0}"/>
          </ac:spMkLst>
        </pc:spChg>
      </pc:sldChg>
    </pc:docChg>
  </pc:docChgLst>
  <pc:docChgLst>
    <pc:chgData name="Omar Teixeira González" userId="4161c8ac-70df-4363-a33f-866eb7fc3731" providerId="ADAL" clId="{76090CA2-150D-42B6-AC3C-9DEEBA5A7FDA}"/>
    <pc:docChg chg="undo custSel modSld">
      <pc:chgData name="Omar Teixeira González" userId="4161c8ac-70df-4363-a33f-866eb7fc3731" providerId="ADAL" clId="{76090CA2-150D-42B6-AC3C-9DEEBA5A7FDA}" dt="2024-04-02T15:46:33.670" v="1" actId="20577"/>
      <pc:docMkLst>
        <pc:docMk/>
      </pc:docMkLst>
      <pc:sldChg chg="modSp mod">
        <pc:chgData name="Omar Teixeira González" userId="4161c8ac-70df-4363-a33f-866eb7fc3731" providerId="ADAL" clId="{76090CA2-150D-42B6-AC3C-9DEEBA5A7FDA}" dt="2024-04-02T15:46:33.670" v="1" actId="20577"/>
        <pc:sldMkLst>
          <pc:docMk/>
          <pc:sldMk cId="3762830417" sldId="283"/>
        </pc:sldMkLst>
        <pc:spChg chg="mod">
          <ac:chgData name="Omar Teixeira González" userId="4161c8ac-70df-4363-a33f-866eb7fc3731" providerId="ADAL" clId="{76090CA2-150D-42B6-AC3C-9DEEBA5A7FDA}" dt="2024-04-02T15:46:33.670" v="1" actId="20577"/>
          <ac:spMkLst>
            <pc:docMk/>
            <pc:sldMk cId="3762830417" sldId="283"/>
            <ac:spMk id="9" creationId="{791BC7D3-580A-D8FA-50D2-05C497036A7C}"/>
          </ac:spMkLst>
        </pc:spChg>
      </pc:sldChg>
    </pc:docChg>
  </pc:docChgLst>
  <pc:docChgLst>
    <pc:chgData name="Pablo Argallero Fernández" userId="9db76b0d-94f7-4d8b-9ecf-ca86e7ce7923" providerId="ADAL" clId="{174EFB63-1434-430A-A9F8-E886180F8310}"/>
    <pc:docChg chg="undo custSel modSld">
      <pc:chgData name="Pablo Argallero Fernández" userId="9db76b0d-94f7-4d8b-9ecf-ca86e7ce7923" providerId="ADAL" clId="{174EFB63-1434-430A-A9F8-E886180F8310}" dt="2024-03-26T15:41:18.505" v="122" actId="1076"/>
      <pc:docMkLst>
        <pc:docMk/>
      </pc:docMkLst>
      <pc:sldChg chg="addSp modSp mod">
        <pc:chgData name="Pablo Argallero Fernández" userId="9db76b0d-94f7-4d8b-9ecf-ca86e7ce7923" providerId="ADAL" clId="{174EFB63-1434-430A-A9F8-E886180F8310}" dt="2024-03-26T15:41:18.505" v="122" actId="1076"/>
        <pc:sldMkLst>
          <pc:docMk/>
          <pc:sldMk cId="2698426468" sldId="256"/>
        </pc:sldMkLst>
        <pc:spChg chg="mod">
          <ac:chgData name="Pablo Argallero Fernández" userId="9db76b0d-94f7-4d8b-9ecf-ca86e7ce7923" providerId="ADAL" clId="{174EFB63-1434-430A-A9F8-E886180F8310}" dt="2024-03-26T15:41:13.624" v="121" actId="404"/>
          <ac:spMkLst>
            <pc:docMk/>
            <pc:sldMk cId="2698426468" sldId="256"/>
            <ac:spMk id="2" creationId="{00000000-0000-0000-0000-000000000000}"/>
          </ac:spMkLst>
        </pc:spChg>
        <pc:spChg chg="mod">
          <ac:chgData name="Pablo Argallero Fernández" userId="9db76b0d-94f7-4d8b-9ecf-ca86e7ce7923" providerId="ADAL" clId="{174EFB63-1434-430A-A9F8-E886180F8310}" dt="2024-03-26T15:38:34.028" v="12" actId="20577"/>
          <ac:spMkLst>
            <pc:docMk/>
            <pc:sldMk cId="2698426468" sldId="256"/>
            <ac:spMk id="3" creationId="{00000000-0000-0000-0000-000000000000}"/>
          </ac:spMkLst>
        </pc:spChg>
        <pc:spChg chg="mod">
          <ac:chgData name="Pablo Argallero Fernández" userId="9db76b0d-94f7-4d8b-9ecf-ca86e7ce7923" providerId="ADAL" clId="{174EFB63-1434-430A-A9F8-E886180F8310}" dt="2024-03-26T15:40:11.320" v="58" actId="1076"/>
          <ac:spMkLst>
            <pc:docMk/>
            <pc:sldMk cId="2698426468" sldId="256"/>
            <ac:spMk id="4" creationId="{00000000-0000-0000-0000-000000000000}"/>
          </ac:spMkLst>
        </pc:spChg>
        <pc:spChg chg="add mod">
          <ac:chgData name="Pablo Argallero Fernández" userId="9db76b0d-94f7-4d8b-9ecf-ca86e7ce7923" providerId="ADAL" clId="{174EFB63-1434-430A-A9F8-E886180F8310}" dt="2024-03-26T15:41:18.505" v="122" actId="1076"/>
          <ac:spMkLst>
            <pc:docMk/>
            <pc:sldMk cId="2698426468" sldId="256"/>
            <ac:spMk id="7" creationId="{AF412512-3293-8048-900E-DC3451130FB8}"/>
          </ac:spMkLst>
        </pc:spChg>
        <pc:spChg chg="mod">
          <ac:chgData name="Pablo Argallero Fernández" userId="9db76b0d-94f7-4d8b-9ecf-ca86e7ce7923" providerId="ADAL" clId="{174EFB63-1434-430A-A9F8-E886180F8310}" dt="2024-03-26T15:40:38.052" v="66" actId="1076"/>
          <ac:spMkLst>
            <pc:docMk/>
            <pc:sldMk cId="2698426468" sldId="256"/>
            <ac:spMk id="10" creationId="{00000000-0000-0000-0000-000000000000}"/>
          </ac:spMkLst>
        </pc:spChg>
        <pc:grpChg chg="mod">
          <ac:chgData name="Pablo Argallero Fernández" userId="9db76b0d-94f7-4d8b-9ecf-ca86e7ce7923" providerId="ADAL" clId="{174EFB63-1434-430A-A9F8-E886180F8310}" dt="2024-03-26T15:40:38.052" v="66" actId="1076"/>
          <ac:grpSpMkLst>
            <pc:docMk/>
            <pc:sldMk cId="2698426468" sldId="256"/>
            <ac:grpSpMk id="11" creationId="{00000000-0000-0000-0000-000000000000}"/>
          </ac:grpSpMkLst>
        </pc:grpChg>
        <pc:picChg chg="mod">
          <ac:chgData name="Pablo Argallero Fernández" userId="9db76b0d-94f7-4d8b-9ecf-ca86e7ce7923" providerId="ADAL" clId="{174EFB63-1434-430A-A9F8-E886180F8310}" dt="2024-03-26T15:40:38.052" v="66" actId="1076"/>
          <ac:picMkLst>
            <pc:docMk/>
            <pc:sldMk cId="2698426468" sldId="256"/>
            <ac:picMk id="6" creationId="{00000000-0000-0000-0000-000000000000}"/>
          </ac:picMkLst>
        </pc:picChg>
        <pc:picChg chg="mod">
          <ac:chgData name="Pablo Argallero Fernández" userId="9db76b0d-94f7-4d8b-9ecf-ca86e7ce7923" providerId="ADAL" clId="{174EFB63-1434-430A-A9F8-E886180F8310}" dt="2024-03-26T15:40:38.052" v="66" actId="1076"/>
          <ac:picMkLst>
            <pc:docMk/>
            <pc:sldMk cId="2698426468" sldId="256"/>
            <ac:picMk id="1026" creationId="{00000000-0000-0000-0000-000000000000}"/>
          </ac:picMkLst>
        </pc:picChg>
        <pc:picChg chg="mod">
          <ac:chgData name="Pablo Argallero Fernández" userId="9db76b0d-94f7-4d8b-9ecf-ca86e7ce7923" providerId="ADAL" clId="{174EFB63-1434-430A-A9F8-E886180F8310}" dt="2024-03-26T15:40:38.052" v="66" actId="1076"/>
          <ac:picMkLst>
            <pc:docMk/>
            <pc:sldMk cId="2698426468" sldId="256"/>
            <ac:picMk id="1029" creationId="{00000000-0000-0000-0000-000000000000}"/>
          </ac:picMkLst>
        </pc:picChg>
      </pc:sldChg>
    </pc:docChg>
  </pc:docChgLst>
  <pc:docChgLst>
    <pc:chgData name="Mercurio Verde Hopson" userId="S::uo282436@uniovi.es::123087e5-6d4a-4800-a916-3cf517212c45" providerId="AD" clId="Web-{10674C09-BCBA-0CC0-B55E-B0E895DF8051}"/>
    <pc:docChg chg="addSld delSld modSld">
      <pc:chgData name="Mercurio Verde Hopson" userId="S::uo282436@uniovi.es::123087e5-6d4a-4800-a916-3cf517212c45" providerId="AD" clId="Web-{10674C09-BCBA-0CC0-B55E-B0E895DF8051}" dt="2024-03-31T14:58:27.069" v="137" actId="14100"/>
      <pc:docMkLst>
        <pc:docMk/>
      </pc:docMkLst>
      <pc:sldChg chg="add del replId">
        <pc:chgData name="Mercurio Verde Hopson" userId="S::uo282436@uniovi.es::123087e5-6d4a-4800-a916-3cf517212c45" providerId="AD" clId="Web-{10674C09-BCBA-0CC0-B55E-B0E895DF8051}" dt="2024-03-31T14:48:27.469" v="1"/>
        <pc:sldMkLst>
          <pc:docMk/>
          <pc:sldMk cId="74846925" sldId="287"/>
        </pc:sldMkLst>
      </pc:sldChg>
      <pc:sldChg chg="addSp delSp modSp add replId">
        <pc:chgData name="Mercurio Verde Hopson" userId="S::uo282436@uniovi.es::123087e5-6d4a-4800-a916-3cf517212c45" providerId="AD" clId="Web-{10674C09-BCBA-0CC0-B55E-B0E895DF8051}" dt="2024-03-31T14:57:50.225" v="130" actId="1076"/>
        <pc:sldMkLst>
          <pc:docMk/>
          <pc:sldMk cId="558822514" sldId="287"/>
        </pc:sldMkLst>
        <pc:spChg chg="mod">
          <ac:chgData name="Mercurio Verde Hopson" userId="S::uo282436@uniovi.es::123087e5-6d4a-4800-a916-3cf517212c45" providerId="AD" clId="Web-{10674C09-BCBA-0CC0-B55E-B0E895DF8051}" dt="2024-03-31T14:49:36.220" v="38" actId="20577"/>
          <ac:spMkLst>
            <pc:docMk/>
            <pc:sldMk cId="558822514" sldId="287"/>
            <ac:spMk id="3" creationId="{E67C87C1-1B3E-70B2-AF7F-EA86480E2517}"/>
          </ac:spMkLst>
        </pc:spChg>
        <pc:spChg chg="mod">
          <ac:chgData name="Mercurio Verde Hopson" userId="S::uo282436@uniovi.es::123087e5-6d4a-4800-a916-3cf517212c45" providerId="AD" clId="Web-{10674C09-BCBA-0CC0-B55E-B0E895DF8051}" dt="2024-03-31T14:49:04.407" v="6"/>
          <ac:spMkLst>
            <pc:docMk/>
            <pc:sldMk cId="558822514" sldId="287"/>
            <ac:spMk id="4" creationId="{1CCAA76A-0713-7F31-7836-CE2F3A0E91FC}"/>
          </ac:spMkLst>
        </pc:spChg>
        <pc:spChg chg="mod">
          <ac:chgData name="Mercurio Verde Hopson" userId="S::uo282436@uniovi.es::123087e5-6d4a-4800-a916-3cf517212c45" providerId="AD" clId="Web-{10674C09-BCBA-0CC0-B55E-B0E895DF8051}" dt="2024-03-31T14:50:01.501" v="48" actId="14100"/>
          <ac:spMkLst>
            <pc:docMk/>
            <pc:sldMk cId="558822514" sldId="287"/>
            <ac:spMk id="7" creationId="{51D8ACC9-2B59-B956-FF55-CACCF3BB6647}"/>
          </ac:spMkLst>
        </pc:spChg>
        <pc:spChg chg="mod">
          <ac:chgData name="Mercurio Verde Hopson" userId="S::uo282436@uniovi.es::123087e5-6d4a-4800-a916-3cf517212c45" providerId="AD" clId="Web-{10674C09-BCBA-0CC0-B55E-B0E895DF8051}" dt="2024-03-31T14:49:49.751" v="45" actId="14100"/>
          <ac:spMkLst>
            <pc:docMk/>
            <pc:sldMk cId="558822514" sldId="287"/>
            <ac:spMk id="8" creationId="{3980D9CA-87B0-7CC8-AC82-977D8F5D3E91}"/>
          </ac:spMkLst>
        </pc:spChg>
        <pc:graphicFrameChg chg="mod modGraphic">
          <ac:chgData name="Mercurio Verde Hopson" userId="S::uo282436@uniovi.es::123087e5-6d4a-4800-a916-3cf517212c45" providerId="AD" clId="Web-{10674C09-BCBA-0CC0-B55E-B0E895DF8051}" dt="2024-03-31T14:50:30.720" v="55"/>
          <ac:graphicFrameMkLst>
            <pc:docMk/>
            <pc:sldMk cId="558822514" sldId="287"/>
            <ac:graphicFrameMk id="5" creationId="{570BF862-C46D-D532-0C23-EB3E81EA89E9}"/>
          </ac:graphicFrameMkLst>
        </pc:graphicFrameChg>
        <pc:graphicFrameChg chg="mod modGraphic">
          <ac:chgData name="Mercurio Verde Hopson" userId="S::uo282436@uniovi.es::123087e5-6d4a-4800-a916-3cf517212c45" providerId="AD" clId="Web-{10674C09-BCBA-0CC0-B55E-B0E895DF8051}" dt="2024-03-31T14:50:54.767" v="62"/>
          <ac:graphicFrameMkLst>
            <pc:docMk/>
            <pc:sldMk cId="558822514" sldId="287"/>
            <ac:graphicFrameMk id="6" creationId="{2A8BDD81-6593-F5FB-E667-0C93F1155624}"/>
          </ac:graphicFrameMkLst>
        </pc:graphicFrameChg>
        <pc:picChg chg="add mod">
          <ac:chgData name="Mercurio Verde Hopson" userId="S::uo282436@uniovi.es::123087e5-6d4a-4800-a916-3cf517212c45" providerId="AD" clId="Web-{10674C09-BCBA-0CC0-B55E-B0E895DF8051}" dt="2024-03-31T14:57:04.147" v="123" actId="1076"/>
          <ac:picMkLst>
            <pc:docMk/>
            <pc:sldMk cId="558822514" sldId="287"/>
            <ac:picMk id="9" creationId="{BF903E21-4CB6-6495-0979-D650A08C4ECC}"/>
          </ac:picMkLst>
        </pc:picChg>
        <pc:picChg chg="add mod">
          <ac:chgData name="Mercurio Verde Hopson" userId="S::uo282436@uniovi.es::123087e5-6d4a-4800-a916-3cf517212c45" providerId="AD" clId="Web-{10674C09-BCBA-0CC0-B55E-B0E895DF8051}" dt="2024-03-31T14:57:50.225" v="130" actId="1076"/>
          <ac:picMkLst>
            <pc:docMk/>
            <pc:sldMk cId="558822514" sldId="287"/>
            <ac:picMk id="10" creationId="{D04559B5-5AFF-F591-C112-E48E5E62285E}"/>
          </ac:picMkLst>
        </pc:picChg>
        <pc:picChg chg="del">
          <ac:chgData name="Mercurio Verde Hopson" userId="S::uo282436@uniovi.es::123087e5-6d4a-4800-a916-3cf517212c45" providerId="AD" clId="Web-{10674C09-BCBA-0CC0-B55E-B0E895DF8051}" dt="2024-03-31T14:57:07.131" v="124"/>
          <ac:picMkLst>
            <pc:docMk/>
            <pc:sldMk cId="558822514" sldId="287"/>
            <ac:picMk id="2052" creationId="{4E1A478A-8515-6E76-996F-F0EFA2372A2D}"/>
          </ac:picMkLst>
        </pc:picChg>
        <pc:picChg chg="del">
          <ac:chgData name="Mercurio Verde Hopson" userId="S::uo282436@uniovi.es::123087e5-6d4a-4800-a916-3cf517212c45" providerId="AD" clId="Web-{10674C09-BCBA-0CC0-B55E-B0E895DF8051}" dt="2024-03-31T14:56:38.927" v="118"/>
          <ac:picMkLst>
            <pc:docMk/>
            <pc:sldMk cId="558822514" sldId="287"/>
            <ac:picMk id="3074" creationId="{D1F65978-BC30-8F3B-D976-9D43078121A3}"/>
          </ac:picMkLst>
        </pc:picChg>
      </pc:sldChg>
      <pc:sldChg chg="addSp delSp modSp add replId">
        <pc:chgData name="Mercurio Verde Hopson" userId="S::uo282436@uniovi.es::123087e5-6d4a-4800-a916-3cf517212c45" providerId="AD" clId="Web-{10674C09-BCBA-0CC0-B55E-B0E895DF8051}" dt="2024-03-31T14:58:27.069" v="137" actId="14100"/>
        <pc:sldMkLst>
          <pc:docMk/>
          <pc:sldMk cId="2940644413" sldId="288"/>
        </pc:sldMkLst>
        <pc:spChg chg="mod">
          <ac:chgData name="Mercurio Verde Hopson" userId="S::uo282436@uniovi.es::123087e5-6d4a-4800-a916-3cf517212c45" providerId="AD" clId="Web-{10674C09-BCBA-0CC0-B55E-B0E895DF8051}" dt="2024-03-31T14:58:27.069" v="137" actId="14100"/>
          <ac:spMkLst>
            <pc:docMk/>
            <pc:sldMk cId="2940644413" sldId="288"/>
            <ac:spMk id="3" creationId="{CE3B4EE2-E1CE-9813-5EBC-9DDECD7F7BC8}"/>
          </ac:spMkLst>
        </pc:spChg>
        <pc:spChg chg="mod">
          <ac:chgData name="Mercurio Verde Hopson" userId="S::uo282436@uniovi.es::123087e5-6d4a-4800-a916-3cf517212c45" providerId="AD" clId="Web-{10674C09-BCBA-0CC0-B55E-B0E895DF8051}" dt="2024-03-31T14:51:51.440" v="72"/>
          <ac:spMkLst>
            <pc:docMk/>
            <pc:sldMk cId="2940644413" sldId="288"/>
            <ac:spMk id="4" creationId="{9968AF37-C472-1318-DAB9-0BFD07A573F0}"/>
          </ac:spMkLst>
        </pc:spChg>
        <pc:spChg chg="mod">
          <ac:chgData name="Mercurio Verde Hopson" userId="S::uo282436@uniovi.es::123087e5-6d4a-4800-a916-3cf517212c45" providerId="AD" clId="Web-{10674C09-BCBA-0CC0-B55E-B0E895DF8051}" dt="2024-03-31T14:52:51.722" v="103" actId="20577"/>
          <ac:spMkLst>
            <pc:docMk/>
            <pc:sldMk cId="2940644413" sldId="288"/>
            <ac:spMk id="5" creationId="{950856FF-60F3-BE4F-3D49-A3888C312E61}"/>
          </ac:spMkLst>
        </pc:spChg>
        <pc:spChg chg="mod">
          <ac:chgData name="Mercurio Verde Hopson" userId="S::uo282436@uniovi.es::123087e5-6d4a-4800-a916-3cf517212c45" providerId="AD" clId="Web-{10674C09-BCBA-0CC0-B55E-B0E895DF8051}" dt="2024-03-31T14:58:20.194" v="133" actId="14100"/>
          <ac:spMkLst>
            <pc:docMk/>
            <pc:sldMk cId="2940644413" sldId="288"/>
            <ac:spMk id="9" creationId="{791BC7D3-580A-D8FA-50D2-05C497036A7C}"/>
          </ac:spMkLst>
        </pc:spChg>
        <pc:spChg chg="del mod topLvl">
          <ac:chgData name="Mercurio Verde Hopson" userId="S::uo282436@uniovi.es::123087e5-6d4a-4800-a916-3cf517212c45" providerId="AD" clId="Web-{10674C09-BCBA-0CC0-B55E-B0E895DF8051}" dt="2024-03-31T14:55:06.239" v="111"/>
          <ac:spMkLst>
            <pc:docMk/>
            <pc:sldMk cId="2940644413" sldId="288"/>
            <ac:spMk id="13" creationId="{E34900B9-EF6F-5565-1651-5C112932F50B}"/>
          </ac:spMkLst>
        </pc:spChg>
        <pc:grpChg chg="del">
          <ac:chgData name="Mercurio Verde Hopson" userId="S::uo282436@uniovi.es::123087e5-6d4a-4800-a916-3cf517212c45" providerId="AD" clId="Web-{10674C09-BCBA-0CC0-B55E-B0E895DF8051}" dt="2024-03-31T14:55:03.864" v="109"/>
          <ac:grpSpMkLst>
            <pc:docMk/>
            <pc:sldMk cId="2940644413" sldId="288"/>
            <ac:grpSpMk id="14" creationId="{2BEB65CC-99AA-DA49-D9FA-1DA4CA17E6B6}"/>
          </ac:grpSpMkLst>
        </pc:grpChg>
        <pc:graphicFrameChg chg="mod modGraphic">
          <ac:chgData name="Mercurio Verde Hopson" userId="S::uo282436@uniovi.es::123087e5-6d4a-4800-a916-3cf517212c45" providerId="AD" clId="Web-{10674C09-BCBA-0CC0-B55E-B0E895DF8051}" dt="2024-03-31T14:52:13.221" v="79"/>
          <ac:graphicFrameMkLst>
            <pc:docMk/>
            <pc:sldMk cId="2940644413" sldId="288"/>
            <ac:graphicFrameMk id="7" creationId="{EA35ADEC-EB84-600E-0D4E-1D945FE8178A}"/>
          </ac:graphicFrameMkLst>
        </pc:graphicFrameChg>
        <pc:graphicFrameChg chg="mod modGraphic">
          <ac:chgData name="Mercurio Verde Hopson" userId="S::uo282436@uniovi.es::123087e5-6d4a-4800-a916-3cf517212c45" providerId="AD" clId="Web-{10674C09-BCBA-0CC0-B55E-B0E895DF8051}" dt="2024-03-31T14:52:30.675" v="88"/>
          <ac:graphicFrameMkLst>
            <pc:docMk/>
            <pc:sldMk cId="2940644413" sldId="288"/>
            <ac:graphicFrameMk id="8" creationId="{82B52666-94FA-D4D6-8BC6-6C1A55E1AFAC}"/>
          </ac:graphicFrameMkLst>
        </pc:graphicFrameChg>
        <pc:picChg chg="add mod">
          <ac:chgData name="Mercurio Verde Hopson" userId="S::uo282436@uniovi.es::123087e5-6d4a-4800-a916-3cf517212c45" providerId="AD" clId="Web-{10674C09-BCBA-0CC0-B55E-B0E895DF8051}" dt="2024-03-31T14:53:56.379" v="108" actId="1076"/>
          <ac:picMkLst>
            <pc:docMk/>
            <pc:sldMk cId="2940644413" sldId="288"/>
            <ac:picMk id="6" creationId="{7023691B-4C6E-DEAD-F851-8CD80C3E4608}"/>
          </ac:picMkLst>
        </pc:picChg>
        <pc:picChg chg="del">
          <ac:chgData name="Mercurio Verde Hopson" userId="S::uo282436@uniovi.es::123087e5-6d4a-4800-a916-3cf517212c45" providerId="AD" clId="Web-{10674C09-BCBA-0CC0-B55E-B0E895DF8051}" dt="2024-03-31T14:53:53.410" v="107"/>
          <ac:picMkLst>
            <pc:docMk/>
            <pc:sldMk cId="2940644413" sldId="288"/>
            <ac:picMk id="10" creationId="{CA15C4A8-8D5D-B547-F148-986E59F7EC50}"/>
          </ac:picMkLst>
        </pc:picChg>
        <pc:picChg chg="add mod">
          <ac:chgData name="Mercurio Verde Hopson" userId="S::uo282436@uniovi.es::123087e5-6d4a-4800-a916-3cf517212c45" providerId="AD" clId="Web-{10674C09-BCBA-0CC0-B55E-B0E895DF8051}" dt="2024-03-31T14:55:42.849" v="117" actId="1076"/>
          <ac:picMkLst>
            <pc:docMk/>
            <pc:sldMk cId="2940644413" sldId="288"/>
            <ac:picMk id="11" creationId="{30DC820A-AF55-AABD-718A-6B535E22AF5B}"/>
          </ac:picMkLst>
        </pc:picChg>
        <pc:picChg chg="del topLvl">
          <ac:chgData name="Mercurio Verde Hopson" userId="S::uo282436@uniovi.es::123087e5-6d4a-4800-a916-3cf517212c45" providerId="AD" clId="Web-{10674C09-BCBA-0CC0-B55E-B0E895DF8051}" dt="2024-03-31T14:55:03.864" v="109"/>
          <ac:picMkLst>
            <pc:docMk/>
            <pc:sldMk cId="2940644413" sldId="288"/>
            <ac:picMk id="12" creationId="{A9A6C380-4C4B-6AF5-C2A2-58D752D88B90}"/>
          </ac:picMkLst>
        </pc:picChg>
      </pc:sldChg>
    </pc:docChg>
  </pc:docChgLst>
  <pc:docChgLst>
    <pc:chgData name="David Leszek Warzynski Abril" userId="324bed17-b31d-4afe-88cd-d70c89a5af59" providerId="ADAL" clId="{70393301-F0BB-4AF0-B748-7E7351B7B613}"/>
    <pc:docChg chg="undo custSel addSld modSld">
      <pc:chgData name="David Leszek Warzynski Abril" userId="324bed17-b31d-4afe-88cd-d70c89a5af59" providerId="ADAL" clId="{70393301-F0BB-4AF0-B748-7E7351B7B613}" dt="2024-03-26T17:14:58.904" v="190"/>
      <pc:docMkLst>
        <pc:docMk/>
      </pc:docMkLst>
      <pc:sldChg chg="addSp delSp modSp mod">
        <pc:chgData name="David Leszek Warzynski Abril" userId="324bed17-b31d-4afe-88cd-d70c89a5af59" providerId="ADAL" clId="{70393301-F0BB-4AF0-B748-7E7351B7B613}" dt="2024-03-26T17:14:58.904" v="190"/>
        <pc:sldMkLst>
          <pc:docMk/>
          <pc:sldMk cId="3566125287" sldId="278"/>
        </pc:sldMkLst>
        <pc:spChg chg="del">
          <ac:chgData name="David Leszek Warzynski Abril" userId="324bed17-b31d-4afe-88cd-d70c89a5af59" providerId="ADAL" clId="{70393301-F0BB-4AF0-B748-7E7351B7B613}" dt="2024-03-26T17:10:13.322" v="171" actId="12084"/>
          <ac:spMkLst>
            <pc:docMk/>
            <pc:sldMk cId="3566125287" sldId="278"/>
            <ac:spMk id="5" creationId="{39A335B9-3E3C-5B40-54CE-0B59C7E79BDD}"/>
          </ac:spMkLst>
        </pc:spChg>
        <pc:graphicFrameChg chg="add mod">
          <ac:chgData name="David Leszek Warzynski Abril" userId="324bed17-b31d-4afe-88cd-d70c89a5af59" providerId="ADAL" clId="{70393301-F0BB-4AF0-B748-7E7351B7B613}" dt="2024-03-26T17:14:58.904" v="190"/>
          <ac:graphicFrameMkLst>
            <pc:docMk/>
            <pc:sldMk cId="3566125287" sldId="278"/>
            <ac:graphicFrameMk id="3" creationId="{1594AE7C-DFC0-8C02-22B2-F83FA86C1040}"/>
          </ac:graphicFrameMkLst>
        </pc:graphicFrameChg>
      </pc:sldChg>
      <pc:sldChg chg="addSp delSp modSp mod">
        <pc:chgData name="David Leszek Warzynski Abril" userId="324bed17-b31d-4afe-88cd-d70c89a5af59" providerId="ADAL" clId="{70393301-F0BB-4AF0-B748-7E7351B7B613}" dt="2024-03-26T17:03:47.933" v="164" actId="122"/>
        <pc:sldMkLst>
          <pc:docMk/>
          <pc:sldMk cId="3557417360" sldId="281"/>
        </pc:sldMkLst>
        <pc:spChg chg="mod">
          <ac:chgData name="David Leszek Warzynski Abril" userId="324bed17-b31d-4afe-88cd-d70c89a5af59" providerId="ADAL" clId="{70393301-F0BB-4AF0-B748-7E7351B7B613}" dt="2024-03-26T16:58:15.559" v="152" actId="1076"/>
          <ac:spMkLst>
            <pc:docMk/>
            <pc:sldMk cId="3557417360" sldId="281"/>
            <ac:spMk id="2" creationId="{E0BEA4CE-C9A6-59F2-4300-F618CA266CB0}"/>
          </ac:spMkLst>
        </pc:spChg>
        <pc:spChg chg="add mod">
          <ac:chgData name="David Leszek Warzynski Abril" userId="324bed17-b31d-4afe-88cd-d70c89a5af59" providerId="ADAL" clId="{70393301-F0BB-4AF0-B748-7E7351B7B613}" dt="2024-03-26T16:58:26.197" v="153" actId="1076"/>
          <ac:spMkLst>
            <pc:docMk/>
            <pc:sldMk cId="3557417360" sldId="281"/>
            <ac:spMk id="3" creationId="{E67C87C1-1B3E-70B2-AF7F-EA86480E2517}"/>
          </ac:spMkLst>
        </pc:spChg>
        <pc:spChg chg="mod">
          <ac:chgData name="David Leszek Warzynski Abril" userId="324bed17-b31d-4afe-88cd-d70c89a5af59" providerId="ADAL" clId="{70393301-F0BB-4AF0-B748-7E7351B7B613}" dt="2024-03-26T16:58:26.197" v="153" actId="1076"/>
          <ac:spMkLst>
            <pc:docMk/>
            <pc:sldMk cId="3557417360" sldId="281"/>
            <ac:spMk id="4" creationId="{1CCAA76A-0713-7F31-7836-CE2F3A0E91FC}"/>
          </ac:spMkLst>
        </pc:spChg>
        <pc:spChg chg="add mod">
          <ac:chgData name="David Leszek Warzynski Abril" userId="324bed17-b31d-4afe-88cd-d70c89a5af59" providerId="ADAL" clId="{70393301-F0BB-4AF0-B748-7E7351B7B613}" dt="2024-03-26T17:03:47.933" v="164" actId="122"/>
          <ac:spMkLst>
            <pc:docMk/>
            <pc:sldMk cId="3557417360" sldId="281"/>
            <ac:spMk id="7" creationId="{51D8ACC9-2B59-B956-FF55-CACCF3BB6647}"/>
          </ac:spMkLst>
        </pc:spChg>
        <pc:graphicFrameChg chg="mod">
          <ac:chgData name="David Leszek Warzynski Abril" userId="324bed17-b31d-4afe-88cd-d70c89a5af59" providerId="ADAL" clId="{70393301-F0BB-4AF0-B748-7E7351B7B613}" dt="2024-03-26T16:58:26.197" v="153" actId="1076"/>
          <ac:graphicFrameMkLst>
            <pc:docMk/>
            <pc:sldMk cId="3557417360" sldId="281"/>
            <ac:graphicFrameMk id="5" creationId="{570BF862-C46D-D532-0C23-EB3E81EA89E9}"/>
          </ac:graphicFrameMkLst>
        </pc:graphicFrameChg>
        <pc:graphicFrameChg chg="add mod modGraphic">
          <ac:chgData name="David Leszek Warzynski Abril" userId="324bed17-b31d-4afe-88cd-d70c89a5af59" providerId="ADAL" clId="{70393301-F0BB-4AF0-B748-7E7351B7B613}" dt="2024-03-26T16:58:26.197" v="153" actId="1076"/>
          <ac:graphicFrameMkLst>
            <pc:docMk/>
            <pc:sldMk cId="3557417360" sldId="281"/>
            <ac:graphicFrameMk id="6" creationId="{2A8BDD81-6593-F5FB-E667-0C93F1155624}"/>
          </ac:graphicFrameMkLst>
        </pc:graphicFrameChg>
        <pc:picChg chg="add del mod">
          <ac:chgData name="David Leszek Warzynski Abril" userId="324bed17-b31d-4afe-88cd-d70c89a5af59" providerId="ADAL" clId="{70393301-F0BB-4AF0-B748-7E7351B7B613}" dt="2024-03-26T16:57:01.899" v="110" actId="478"/>
          <ac:picMkLst>
            <pc:docMk/>
            <pc:sldMk cId="3557417360" sldId="281"/>
            <ac:picMk id="2050" creationId="{C5DC1257-E25F-FE71-C583-1B59BCCD759C}"/>
          </ac:picMkLst>
        </pc:picChg>
        <pc:picChg chg="add mod">
          <ac:chgData name="David Leszek Warzynski Abril" userId="324bed17-b31d-4afe-88cd-d70c89a5af59" providerId="ADAL" clId="{70393301-F0BB-4AF0-B748-7E7351B7B613}" dt="2024-03-26T16:58:26.197" v="153" actId="1076"/>
          <ac:picMkLst>
            <pc:docMk/>
            <pc:sldMk cId="3557417360" sldId="281"/>
            <ac:picMk id="2052" creationId="{4E1A478A-8515-6E76-996F-F0EFA2372A2D}"/>
          </ac:picMkLst>
        </pc:picChg>
        <pc:picChg chg="mod">
          <ac:chgData name="David Leszek Warzynski Abril" userId="324bed17-b31d-4afe-88cd-d70c89a5af59" providerId="ADAL" clId="{70393301-F0BB-4AF0-B748-7E7351B7B613}" dt="2024-03-26T16:58:26.197" v="153" actId="1076"/>
          <ac:picMkLst>
            <pc:docMk/>
            <pc:sldMk cId="3557417360" sldId="281"/>
            <ac:picMk id="3074" creationId="{D1F65978-BC30-8F3B-D976-9D43078121A3}"/>
          </ac:picMkLst>
        </pc:picChg>
      </pc:sldChg>
      <pc:sldChg chg="addSp modSp mod">
        <pc:chgData name="David Leszek Warzynski Abril" userId="324bed17-b31d-4afe-88cd-d70c89a5af59" providerId="ADAL" clId="{70393301-F0BB-4AF0-B748-7E7351B7B613}" dt="2024-03-26T17:03:51.989" v="165" actId="122"/>
        <pc:sldMkLst>
          <pc:docMk/>
          <pc:sldMk cId="652786824" sldId="282"/>
        </pc:sldMkLst>
        <pc:spChg chg="add mod">
          <ac:chgData name="David Leszek Warzynski Abril" userId="324bed17-b31d-4afe-88cd-d70c89a5af59" providerId="ADAL" clId="{70393301-F0BB-4AF0-B748-7E7351B7B613}" dt="2024-03-26T16:59:07.837" v="156" actId="1076"/>
          <ac:spMkLst>
            <pc:docMk/>
            <pc:sldMk cId="652786824" sldId="282"/>
            <ac:spMk id="3" creationId="{838032CE-EB85-81C9-E5F9-F917E6D804DC}"/>
          </ac:spMkLst>
        </pc:spChg>
        <pc:spChg chg="mod">
          <ac:chgData name="David Leszek Warzynski Abril" userId="324bed17-b31d-4afe-88cd-d70c89a5af59" providerId="ADAL" clId="{70393301-F0BB-4AF0-B748-7E7351B7B613}" dt="2024-03-26T16:59:07.837" v="156" actId="1076"/>
          <ac:spMkLst>
            <pc:docMk/>
            <pc:sldMk cId="652786824" sldId="282"/>
            <ac:spMk id="4" creationId="{1CCAA76A-0713-7F31-7836-CE2F3A0E91FC}"/>
          </ac:spMkLst>
        </pc:spChg>
        <pc:spChg chg="add mod">
          <ac:chgData name="David Leszek Warzynski Abril" userId="324bed17-b31d-4afe-88cd-d70c89a5af59" providerId="ADAL" clId="{70393301-F0BB-4AF0-B748-7E7351B7B613}" dt="2024-03-26T17:03:51.989" v="165" actId="122"/>
          <ac:spMkLst>
            <pc:docMk/>
            <pc:sldMk cId="652786824" sldId="282"/>
            <ac:spMk id="7" creationId="{FB25620B-59F0-669A-FFBC-920880358117}"/>
          </ac:spMkLst>
        </pc:spChg>
        <pc:graphicFrameChg chg="mod">
          <ac:chgData name="David Leszek Warzynski Abril" userId="324bed17-b31d-4afe-88cd-d70c89a5af59" providerId="ADAL" clId="{70393301-F0BB-4AF0-B748-7E7351B7B613}" dt="2024-03-26T16:59:07.837" v="156" actId="1076"/>
          <ac:graphicFrameMkLst>
            <pc:docMk/>
            <pc:sldMk cId="652786824" sldId="282"/>
            <ac:graphicFrameMk id="5" creationId="{570BF862-C46D-D532-0C23-EB3E81EA89E9}"/>
          </ac:graphicFrameMkLst>
        </pc:graphicFrameChg>
        <pc:graphicFrameChg chg="add mod modGraphic">
          <ac:chgData name="David Leszek Warzynski Abril" userId="324bed17-b31d-4afe-88cd-d70c89a5af59" providerId="ADAL" clId="{70393301-F0BB-4AF0-B748-7E7351B7B613}" dt="2024-03-26T16:59:42.735" v="161" actId="122"/>
          <ac:graphicFrameMkLst>
            <pc:docMk/>
            <pc:sldMk cId="652786824" sldId="282"/>
            <ac:graphicFrameMk id="6" creationId="{B8940C1C-AC13-F0EC-F8FC-96209AF04619}"/>
          </ac:graphicFrameMkLst>
        </pc:graphicFrameChg>
        <pc:picChg chg="add mod">
          <ac:chgData name="David Leszek Warzynski Abril" userId="324bed17-b31d-4afe-88cd-d70c89a5af59" providerId="ADAL" clId="{70393301-F0BB-4AF0-B748-7E7351B7B613}" dt="2024-03-26T16:59:07.837" v="156" actId="1076"/>
          <ac:picMkLst>
            <pc:docMk/>
            <pc:sldMk cId="652786824" sldId="282"/>
            <ac:picMk id="3074" creationId="{F8F94E74-CF41-1639-FC53-F64545798F75}"/>
          </ac:picMkLst>
        </pc:picChg>
        <pc:picChg chg="mod">
          <ac:chgData name="David Leszek Warzynski Abril" userId="324bed17-b31d-4afe-88cd-d70c89a5af59" providerId="ADAL" clId="{70393301-F0BB-4AF0-B748-7E7351B7B613}" dt="2024-03-26T16:59:07.837" v="156" actId="1076"/>
          <ac:picMkLst>
            <pc:docMk/>
            <pc:sldMk cId="652786824" sldId="282"/>
            <ac:picMk id="4098" creationId="{6B793A92-C854-806B-E3F8-E5FDE0D2842D}"/>
          </ac:picMkLst>
        </pc:picChg>
      </pc:sldChg>
      <pc:sldChg chg="addSp delSp modSp new mod">
        <pc:chgData name="David Leszek Warzynski Abril" userId="324bed17-b31d-4afe-88cd-d70c89a5af59" providerId="ADAL" clId="{70393301-F0BB-4AF0-B748-7E7351B7B613}" dt="2024-03-26T17:08:47.748" v="170"/>
        <pc:sldMkLst>
          <pc:docMk/>
          <pc:sldMk cId="3762830417" sldId="283"/>
        </pc:sldMkLst>
        <pc:spChg chg="mod">
          <ac:chgData name="David Leszek Warzynski Abril" userId="324bed17-b31d-4afe-88cd-d70c89a5af59" providerId="ADAL" clId="{70393301-F0BB-4AF0-B748-7E7351B7B613}" dt="2024-03-26T16:38:48.941" v="2" actId="1076"/>
          <ac:spMkLst>
            <pc:docMk/>
            <pc:sldMk cId="3762830417" sldId="283"/>
            <ac:spMk id="2" creationId="{4F97EA44-9B50-C0B7-841A-2AFAD56BF4A2}"/>
          </ac:spMkLst>
        </pc:spChg>
        <pc:spChg chg="del">
          <ac:chgData name="David Leszek Warzynski Abril" userId="324bed17-b31d-4afe-88cd-d70c89a5af59" providerId="ADAL" clId="{70393301-F0BB-4AF0-B748-7E7351B7B613}" dt="2024-03-26T16:38:53.451" v="3" actId="478"/>
          <ac:spMkLst>
            <pc:docMk/>
            <pc:sldMk cId="3762830417" sldId="283"/>
            <ac:spMk id="3" creationId="{87251DD4-801B-3276-5778-E2C22A2D6340}"/>
          </ac:spMkLst>
        </pc:spChg>
        <pc:spChg chg="mod">
          <ac:chgData name="David Leszek Warzynski Abril" userId="324bed17-b31d-4afe-88cd-d70c89a5af59" providerId="ADAL" clId="{70393301-F0BB-4AF0-B748-7E7351B7B613}" dt="2024-03-26T17:03:42.861" v="163" actId="122"/>
          <ac:spMkLst>
            <pc:docMk/>
            <pc:sldMk cId="3762830417" sldId="283"/>
            <ac:spMk id="3" creationId="{CE3B4EE2-E1CE-9813-5EBC-9DDECD7F7BC8}"/>
          </ac:spMkLst>
        </pc:spChg>
        <pc:spChg chg="add mod">
          <ac:chgData name="David Leszek Warzynski Abril" userId="324bed17-b31d-4afe-88cd-d70c89a5af59" providerId="ADAL" clId="{70393301-F0BB-4AF0-B748-7E7351B7B613}" dt="2024-03-26T16:40:08.261" v="16" actId="1076"/>
          <ac:spMkLst>
            <pc:docMk/>
            <pc:sldMk cId="3762830417" sldId="283"/>
            <ac:spMk id="4" creationId="{9968AF37-C472-1318-DAB9-0BFD07A573F0}"/>
          </ac:spMkLst>
        </pc:spChg>
        <pc:spChg chg="add mod">
          <ac:chgData name="David Leszek Warzynski Abril" userId="324bed17-b31d-4afe-88cd-d70c89a5af59" providerId="ADAL" clId="{70393301-F0BB-4AF0-B748-7E7351B7B613}" dt="2024-03-26T16:47:42.426" v="47" actId="1076"/>
          <ac:spMkLst>
            <pc:docMk/>
            <pc:sldMk cId="3762830417" sldId="283"/>
            <ac:spMk id="5" creationId="{950856FF-60F3-BE4F-3D49-A3888C312E61}"/>
          </ac:spMkLst>
        </pc:spChg>
        <pc:spChg chg="add mod">
          <ac:chgData name="David Leszek Warzynski Abril" userId="324bed17-b31d-4afe-88cd-d70c89a5af59" providerId="ADAL" clId="{70393301-F0BB-4AF0-B748-7E7351B7B613}" dt="2024-03-26T17:04:22.087" v="167" actId="11530"/>
          <ac:spMkLst>
            <pc:docMk/>
            <pc:sldMk cId="3762830417" sldId="283"/>
            <ac:spMk id="9" creationId="{791BC7D3-580A-D8FA-50D2-05C497036A7C}"/>
          </ac:spMkLst>
        </pc:spChg>
        <pc:spChg chg="add del mod">
          <ac:chgData name="David Leszek Warzynski Abril" userId="324bed17-b31d-4afe-88cd-d70c89a5af59" providerId="ADAL" clId="{70393301-F0BB-4AF0-B748-7E7351B7B613}" dt="2024-03-26T17:08:47.748" v="170"/>
          <ac:spMkLst>
            <pc:docMk/>
            <pc:sldMk cId="3762830417" sldId="283"/>
            <ac:spMk id="10" creationId="{C0042AF7-AA8C-ECEC-2600-0E8C74788071}"/>
          </ac:spMkLst>
        </pc:spChg>
        <pc:graphicFrameChg chg="add del mod">
          <ac:chgData name="David Leszek Warzynski Abril" userId="324bed17-b31d-4afe-88cd-d70c89a5af59" providerId="ADAL" clId="{70393301-F0BB-4AF0-B748-7E7351B7B613}" dt="2024-03-26T16:43:43.932" v="25" actId="478"/>
          <ac:graphicFrameMkLst>
            <pc:docMk/>
            <pc:sldMk cId="3762830417" sldId="283"/>
            <ac:graphicFrameMk id="6" creationId="{783411C7-D93E-6386-27A2-A829CE07248B}"/>
          </ac:graphicFrameMkLst>
        </pc:graphicFrameChg>
        <pc:graphicFrameChg chg="add mod modGraphic">
          <ac:chgData name="David Leszek Warzynski Abril" userId="324bed17-b31d-4afe-88cd-d70c89a5af59" providerId="ADAL" clId="{70393301-F0BB-4AF0-B748-7E7351B7B613}" dt="2024-03-26T16:44:49.350" v="31" actId="122"/>
          <ac:graphicFrameMkLst>
            <pc:docMk/>
            <pc:sldMk cId="3762830417" sldId="283"/>
            <ac:graphicFrameMk id="7" creationId="{EA35ADEC-EB84-600E-0D4E-1D945FE8178A}"/>
          </ac:graphicFrameMkLst>
        </pc:graphicFrameChg>
        <pc:graphicFrameChg chg="add mod modGraphic">
          <ac:chgData name="David Leszek Warzynski Abril" userId="324bed17-b31d-4afe-88cd-d70c89a5af59" providerId="ADAL" clId="{70393301-F0BB-4AF0-B748-7E7351B7B613}" dt="2024-03-26T16:47:53.785" v="48" actId="1076"/>
          <ac:graphicFrameMkLst>
            <pc:docMk/>
            <pc:sldMk cId="3762830417" sldId="283"/>
            <ac:graphicFrameMk id="8" creationId="{82B52666-94FA-D4D6-8BC6-6C1A55E1AFAC}"/>
          </ac:graphicFrameMkLst>
        </pc:graphicFrameChg>
        <pc:picChg chg="add mod">
          <ac:chgData name="David Leszek Warzynski Abril" userId="324bed17-b31d-4afe-88cd-d70c89a5af59" providerId="ADAL" clId="{70393301-F0BB-4AF0-B748-7E7351B7B613}" dt="2024-03-26T16:45:02.906" v="35" actId="1076"/>
          <ac:picMkLst>
            <pc:docMk/>
            <pc:sldMk cId="3762830417" sldId="283"/>
            <ac:picMk id="1026" creationId="{24699ABA-FC79-52C8-C972-5CBE62AEB853}"/>
          </ac:picMkLst>
        </pc:picChg>
        <pc:picChg chg="add mod">
          <ac:chgData name="David Leszek Warzynski Abril" userId="324bed17-b31d-4afe-88cd-d70c89a5af59" providerId="ADAL" clId="{70393301-F0BB-4AF0-B748-7E7351B7B613}" dt="2024-03-26T16:47:37.864" v="46" actId="1076"/>
          <ac:picMkLst>
            <pc:docMk/>
            <pc:sldMk cId="3762830417" sldId="283"/>
            <ac:picMk id="1028" creationId="{774E11CD-1DBB-2AB3-FE28-98E71B66AAAC}"/>
          </ac:picMkLst>
        </pc:picChg>
      </pc:sldChg>
    </pc:docChg>
  </pc:docChgLst>
  <pc:docChgLst>
    <pc:chgData name="Pablo Argallero Fernández" userId="9db76b0d-94f7-4d8b-9ecf-ca86e7ce7923" providerId="ADAL" clId="{B6E84831-D3AF-4CC3-97F0-F49C7FFE3EF7}"/>
    <pc:docChg chg="undo custSel addSld delSld modSld sldOrd">
      <pc:chgData name="Pablo Argallero Fernández" userId="9db76b0d-94f7-4d8b-9ecf-ca86e7ce7923" providerId="ADAL" clId="{B6E84831-D3AF-4CC3-97F0-F49C7FFE3EF7}" dt="2024-04-01T19:44:58.635" v="486" actId="14100"/>
      <pc:docMkLst>
        <pc:docMk/>
      </pc:docMkLst>
      <pc:sldChg chg="modSp mod">
        <pc:chgData name="Pablo Argallero Fernández" userId="9db76b0d-94f7-4d8b-9ecf-ca86e7ce7923" providerId="ADAL" clId="{B6E84831-D3AF-4CC3-97F0-F49C7FFE3EF7}" dt="2024-03-26T15:42:33.483" v="27" actId="20577"/>
        <pc:sldMkLst>
          <pc:docMk/>
          <pc:sldMk cId="2698426468" sldId="256"/>
        </pc:sldMkLst>
        <pc:spChg chg="mod">
          <ac:chgData name="Pablo Argallero Fernández" userId="9db76b0d-94f7-4d8b-9ecf-ca86e7ce7923" providerId="ADAL" clId="{B6E84831-D3AF-4CC3-97F0-F49C7FFE3EF7}" dt="2024-03-26T15:42:33.483" v="27" actId="20577"/>
          <ac:spMkLst>
            <pc:docMk/>
            <pc:sldMk cId="2698426468" sldId="256"/>
            <ac:spMk id="7" creationId="{AF412512-3293-8048-900E-DC3451130FB8}"/>
          </ac:spMkLst>
        </pc:spChg>
      </pc:sldChg>
      <pc:sldChg chg="addSp delSp modSp new mod">
        <pc:chgData name="Pablo Argallero Fernández" userId="9db76b0d-94f7-4d8b-9ecf-ca86e7ce7923" providerId="ADAL" clId="{B6E84831-D3AF-4CC3-97F0-F49C7FFE3EF7}" dt="2024-03-26T15:48:42.598" v="170" actId="1076"/>
        <pc:sldMkLst>
          <pc:docMk/>
          <pc:sldMk cId="3566125287" sldId="278"/>
        </pc:sldMkLst>
        <pc:spChg chg="mod">
          <ac:chgData name="Pablo Argallero Fernández" userId="9db76b0d-94f7-4d8b-9ecf-ca86e7ce7923" providerId="ADAL" clId="{B6E84831-D3AF-4CC3-97F0-F49C7FFE3EF7}" dt="2024-03-26T15:47:00.362" v="40" actId="313"/>
          <ac:spMkLst>
            <pc:docMk/>
            <pc:sldMk cId="3566125287" sldId="278"/>
            <ac:spMk id="2" creationId="{6121F930-5B5D-009D-BA90-B6266FCC6075}"/>
          </ac:spMkLst>
        </pc:spChg>
        <pc:spChg chg="del">
          <ac:chgData name="Pablo Argallero Fernández" userId="9db76b0d-94f7-4d8b-9ecf-ca86e7ce7923" providerId="ADAL" clId="{B6E84831-D3AF-4CC3-97F0-F49C7FFE3EF7}" dt="2024-03-26T15:42:51.060" v="29" actId="478"/>
          <ac:spMkLst>
            <pc:docMk/>
            <pc:sldMk cId="3566125287" sldId="278"/>
            <ac:spMk id="3" creationId="{5367C4DE-DBB7-473D-1FCA-F01250F1EC8D}"/>
          </ac:spMkLst>
        </pc:spChg>
        <pc:spChg chg="add del mod">
          <ac:chgData name="Pablo Argallero Fernández" userId="9db76b0d-94f7-4d8b-9ecf-ca86e7ce7923" providerId="ADAL" clId="{B6E84831-D3AF-4CC3-97F0-F49C7FFE3EF7}" dt="2024-03-26T15:47:09.705" v="48" actId="478"/>
          <ac:spMkLst>
            <pc:docMk/>
            <pc:sldMk cId="3566125287" sldId="278"/>
            <ac:spMk id="4" creationId="{7D15CF04-9FE0-020B-F89A-3D37BA6B98DE}"/>
          </ac:spMkLst>
        </pc:spChg>
        <pc:spChg chg="add mod">
          <ac:chgData name="Pablo Argallero Fernández" userId="9db76b0d-94f7-4d8b-9ecf-ca86e7ce7923" providerId="ADAL" clId="{B6E84831-D3AF-4CC3-97F0-F49C7FFE3EF7}" dt="2024-03-26T15:48:42.598" v="170" actId="1076"/>
          <ac:spMkLst>
            <pc:docMk/>
            <pc:sldMk cId="3566125287" sldId="278"/>
            <ac:spMk id="5" creationId="{39A335B9-3E3C-5B40-54CE-0B59C7E79BDD}"/>
          </ac:spMkLst>
        </pc:spChg>
        <pc:picChg chg="add mod">
          <ac:chgData name="Pablo Argallero Fernández" userId="9db76b0d-94f7-4d8b-9ecf-ca86e7ce7923" providerId="ADAL" clId="{B6E84831-D3AF-4CC3-97F0-F49C7FFE3EF7}" dt="2024-03-26T15:48:38.947" v="169" actId="1076"/>
          <ac:picMkLst>
            <pc:docMk/>
            <pc:sldMk cId="3566125287" sldId="278"/>
            <ac:picMk id="1026" creationId="{A640AECB-7F6C-008D-A9E5-5A6191EABB90}"/>
          </ac:picMkLst>
        </pc:picChg>
      </pc:sldChg>
      <pc:sldChg chg="addSp delSp modSp new mod">
        <pc:chgData name="Pablo Argallero Fernández" userId="9db76b0d-94f7-4d8b-9ecf-ca86e7ce7923" providerId="ADAL" clId="{B6E84831-D3AF-4CC3-97F0-F49C7FFE3EF7}" dt="2024-03-26T16:13:09.731" v="356" actId="1076"/>
        <pc:sldMkLst>
          <pc:docMk/>
          <pc:sldMk cId="2734364182" sldId="279"/>
        </pc:sldMkLst>
        <pc:spChg chg="mod">
          <ac:chgData name="Pablo Argallero Fernández" userId="9db76b0d-94f7-4d8b-9ecf-ca86e7ce7923" providerId="ADAL" clId="{B6E84831-D3AF-4CC3-97F0-F49C7FFE3EF7}" dt="2024-03-26T15:57:51.683" v="272" actId="20577"/>
          <ac:spMkLst>
            <pc:docMk/>
            <pc:sldMk cId="2734364182" sldId="279"/>
            <ac:spMk id="2" creationId="{E0BEA4CE-C9A6-59F2-4300-F618CA266CB0}"/>
          </ac:spMkLst>
        </pc:spChg>
        <pc:spChg chg="del">
          <ac:chgData name="Pablo Argallero Fernández" userId="9db76b0d-94f7-4d8b-9ecf-ca86e7ce7923" providerId="ADAL" clId="{B6E84831-D3AF-4CC3-97F0-F49C7FFE3EF7}" dt="2024-03-26T15:48:57.919" v="195" actId="478"/>
          <ac:spMkLst>
            <pc:docMk/>
            <pc:sldMk cId="2734364182" sldId="279"/>
            <ac:spMk id="3" creationId="{7EFE1001-1491-42F3-C03C-A6D769B677E9}"/>
          </ac:spMkLst>
        </pc:spChg>
        <pc:spChg chg="add mod">
          <ac:chgData name="Pablo Argallero Fernández" userId="9db76b0d-94f7-4d8b-9ecf-ca86e7ce7923" providerId="ADAL" clId="{B6E84831-D3AF-4CC3-97F0-F49C7FFE3EF7}" dt="2024-03-26T15:54:13.706" v="259" actId="1076"/>
          <ac:spMkLst>
            <pc:docMk/>
            <pc:sldMk cId="2734364182" sldId="279"/>
            <ac:spMk id="4" creationId="{1CCAA76A-0713-7F31-7836-CE2F3A0E91FC}"/>
          </ac:spMkLst>
        </pc:spChg>
        <pc:spChg chg="add mod">
          <ac:chgData name="Pablo Argallero Fernández" userId="9db76b0d-94f7-4d8b-9ecf-ca86e7ce7923" providerId="ADAL" clId="{B6E84831-D3AF-4CC3-97F0-F49C7FFE3EF7}" dt="2024-03-26T16:04:07.617" v="349" actId="1076"/>
          <ac:spMkLst>
            <pc:docMk/>
            <pc:sldMk cId="2734364182" sldId="279"/>
            <ac:spMk id="6" creationId="{3B6FA150-B1D3-82A7-CCF7-C780E10E81E0}"/>
          </ac:spMkLst>
        </pc:spChg>
        <pc:graphicFrameChg chg="add mod modGraphic">
          <ac:chgData name="Pablo Argallero Fernández" userId="9db76b0d-94f7-4d8b-9ecf-ca86e7ce7923" providerId="ADAL" clId="{B6E84831-D3AF-4CC3-97F0-F49C7FFE3EF7}" dt="2024-03-26T16:04:39.866" v="351" actId="122"/>
          <ac:graphicFrameMkLst>
            <pc:docMk/>
            <pc:sldMk cId="2734364182" sldId="279"/>
            <ac:graphicFrameMk id="5" creationId="{570BF862-C46D-D532-0C23-EB3E81EA89E9}"/>
          </ac:graphicFrameMkLst>
        </pc:graphicFrameChg>
        <pc:graphicFrameChg chg="add del mod modGraphic">
          <ac:chgData name="Pablo Argallero Fernández" userId="9db76b0d-94f7-4d8b-9ecf-ca86e7ce7923" providerId="ADAL" clId="{B6E84831-D3AF-4CC3-97F0-F49C7FFE3EF7}" dt="2024-03-26T16:02:36.926" v="319" actId="478"/>
          <ac:graphicFrameMkLst>
            <pc:docMk/>
            <pc:sldMk cId="2734364182" sldId="279"/>
            <ac:graphicFrameMk id="7" creationId="{9C48D09A-0E73-C788-D53F-C287CC5B5810}"/>
          </ac:graphicFrameMkLst>
        </pc:graphicFrameChg>
        <pc:graphicFrameChg chg="add mod modGraphic">
          <ac:chgData name="Pablo Argallero Fernández" userId="9db76b0d-94f7-4d8b-9ecf-ca86e7ce7923" providerId="ADAL" clId="{B6E84831-D3AF-4CC3-97F0-F49C7FFE3EF7}" dt="2024-03-26T16:04:37.363" v="350" actId="122"/>
          <ac:graphicFrameMkLst>
            <pc:docMk/>
            <pc:sldMk cId="2734364182" sldId="279"/>
            <ac:graphicFrameMk id="8" creationId="{48B20CA1-5E03-11F3-3A37-A73967FF4A18}"/>
          </ac:graphicFrameMkLst>
        </pc:graphicFrameChg>
        <pc:picChg chg="add mod">
          <ac:chgData name="Pablo Argallero Fernández" userId="9db76b0d-94f7-4d8b-9ecf-ca86e7ce7923" providerId="ADAL" clId="{B6E84831-D3AF-4CC3-97F0-F49C7FFE3EF7}" dt="2024-03-26T15:54:13.706" v="259" actId="1076"/>
          <ac:picMkLst>
            <pc:docMk/>
            <pc:sldMk cId="2734364182" sldId="279"/>
            <ac:picMk id="2050" creationId="{549CC75C-C602-3150-D9F1-8ACA804EF5BE}"/>
          </ac:picMkLst>
        </pc:picChg>
        <pc:picChg chg="add mod">
          <ac:chgData name="Pablo Argallero Fernández" userId="9db76b0d-94f7-4d8b-9ecf-ca86e7ce7923" providerId="ADAL" clId="{B6E84831-D3AF-4CC3-97F0-F49C7FFE3EF7}" dt="2024-03-26T16:13:09.731" v="356" actId="1076"/>
          <ac:picMkLst>
            <pc:docMk/>
            <pc:sldMk cId="2734364182" sldId="279"/>
            <ac:picMk id="2052" creationId="{F038EA8B-5BF1-C853-AC2E-A32CF82A2843}"/>
          </ac:picMkLst>
        </pc:picChg>
      </pc:sldChg>
      <pc:sldChg chg="delSp modSp add del mod">
        <pc:chgData name="Pablo Argallero Fernández" userId="9db76b0d-94f7-4d8b-9ecf-ca86e7ce7923" providerId="ADAL" clId="{B6E84831-D3AF-4CC3-97F0-F49C7FFE3EF7}" dt="2024-03-26T16:24:07.648" v="484" actId="2696"/>
        <pc:sldMkLst>
          <pc:docMk/>
          <pc:sldMk cId="1198303550" sldId="280"/>
        </pc:sldMkLst>
        <pc:spChg chg="mod">
          <ac:chgData name="Pablo Argallero Fernández" userId="9db76b0d-94f7-4d8b-9ecf-ca86e7ce7923" providerId="ADAL" clId="{B6E84831-D3AF-4CC3-97F0-F49C7FFE3EF7}" dt="2024-03-26T16:14:51.695" v="377" actId="20577"/>
          <ac:spMkLst>
            <pc:docMk/>
            <pc:sldMk cId="1198303550" sldId="280"/>
            <ac:spMk id="2" creationId="{E0BEA4CE-C9A6-59F2-4300-F618CA266CB0}"/>
          </ac:spMkLst>
        </pc:spChg>
        <pc:spChg chg="del">
          <ac:chgData name="Pablo Argallero Fernández" userId="9db76b0d-94f7-4d8b-9ecf-ca86e7ce7923" providerId="ADAL" clId="{B6E84831-D3AF-4CC3-97F0-F49C7FFE3EF7}" dt="2024-03-26T16:14:03.305" v="358" actId="478"/>
          <ac:spMkLst>
            <pc:docMk/>
            <pc:sldMk cId="1198303550" sldId="280"/>
            <ac:spMk id="4" creationId="{1CCAA76A-0713-7F31-7836-CE2F3A0E91FC}"/>
          </ac:spMkLst>
        </pc:spChg>
        <pc:spChg chg="del">
          <ac:chgData name="Pablo Argallero Fernández" userId="9db76b0d-94f7-4d8b-9ecf-ca86e7ce7923" providerId="ADAL" clId="{B6E84831-D3AF-4CC3-97F0-F49C7FFE3EF7}" dt="2024-03-26T16:14:03.305" v="358" actId="478"/>
          <ac:spMkLst>
            <pc:docMk/>
            <pc:sldMk cId="1198303550" sldId="280"/>
            <ac:spMk id="6" creationId="{3B6FA150-B1D3-82A7-CCF7-C780E10E81E0}"/>
          </ac:spMkLst>
        </pc:spChg>
        <pc:graphicFrameChg chg="modGraphic">
          <ac:chgData name="Pablo Argallero Fernández" userId="9db76b0d-94f7-4d8b-9ecf-ca86e7ce7923" providerId="ADAL" clId="{B6E84831-D3AF-4CC3-97F0-F49C7FFE3EF7}" dt="2024-03-26T16:14:12.005" v="364" actId="2164"/>
          <ac:graphicFrameMkLst>
            <pc:docMk/>
            <pc:sldMk cId="1198303550" sldId="280"/>
            <ac:graphicFrameMk id="5" creationId="{570BF862-C46D-D532-0C23-EB3E81EA89E9}"/>
          </ac:graphicFrameMkLst>
        </pc:graphicFrameChg>
        <pc:picChg chg="del">
          <ac:chgData name="Pablo Argallero Fernández" userId="9db76b0d-94f7-4d8b-9ecf-ca86e7ce7923" providerId="ADAL" clId="{B6E84831-D3AF-4CC3-97F0-F49C7FFE3EF7}" dt="2024-03-26T16:14:03.305" v="358" actId="478"/>
          <ac:picMkLst>
            <pc:docMk/>
            <pc:sldMk cId="1198303550" sldId="280"/>
            <ac:picMk id="2050" creationId="{549CC75C-C602-3150-D9F1-8ACA804EF5BE}"/>
          </ac:picMkLst>
        </pc:picChg>
        <pc:picChg chg="del">
          <ac:chgData name="Pablo Argallero Fernández" userId="9db76b0d-94f7-4d8b-9ecf-ca86e7ce7923" providerId="ADAL" clId="{B6E84831-D3AF-4CC3-97F0-F49C7FFE3EF7}" dt="2024-03-26T16:14:03.305" v="358" actId="478"/>
          <ac:picMkLst>
            <pc:docMk/>
            <pc:sldMk cId="1198303550" sldId="280"/>
            <ac:picMk id="2052" creationId="{F038EA8B-5BF1-C853-AC2E-A32CF82A2843}"/>
          </ac:picMkLst>
        </pc:picChg>
      </pc:sldChg>
      <pc:sldChg chg="addSp delSp modSp add mod ord">
        <pc:chgData name="Pablo Argallero Fernández" userId="9db76b0d-94f7-4d8b-9ecf-ca86e7ce7923" providerId="ADAL" clId="{B6E84831-D3AF-4CC3-97F0-F49C7FFE3EF7}" dt="2024-03-26T16:21:43.175" v="410" actId="20577"/>
        <pc:sldMkLst>
          <pc:docMk/>
          <pc:sldMk cId="3557417360" sldId="281"/>
        </pc:sldMkLst>
        <pc:spChg chg="mod">
          <ac:chgData name="Pablo Argallero Fernández" userId="9db76b0d-94f7-4d8b-9ecf-ca86e7ce7923" providerId="ADAL" clId="{B6E84831-D3AF-4CC3-97F0-F49C7FFE3EF7}" dt="2024-03-26T16:21:43.175" v="410" actId="20577"/>
          <ac:spMkLst>
            <pc:docMk/>
            <pc:sldMk cId="3557417360" sldId="281"/>
            <ac:spMk id="2" creationId="{E0BEA4CE-C9A6-59F2-4300-F618CA266CB0}"/>
          </ac:spMkLst>
        </pc:spChg>
        <pc:spChg chg="mod">
          <ac:chgData name="Pablo Argallero Fernández" userId="9db76b0d-94f7-4d8b-9ecf-ca86e7ce7923" providerId="ADAL" clId="{B6E84831-D3AF-4CC3-97F0-F49C7FFE3EF7}" dt="2024-03-26T16:18:03.719" v="387" actId="207"/>
          <ac:spMkLst>
            <pc:docMk/>
            <pc:sldMk cId="3557417360" sldId="281"/>
            <ac:spMk id="4" creationId="{1CCAA76A-0713-7F31-7836-CE2F3A0E91FC}"/>
          </ac:spMkLst>
        </pc:spChg>
        <pc:spChg chg="del">
          <ac:chgData name="Pablo Argallero Fernández" userId="9db76b0d-94f7-4d8b-9ecf-ca86e7ce7923" providerId="ADAL" clId="{B6E84831-D3AF-4CC3-97F0-F49C7FFE3EF7}" dt="2024-03-26T16:20:55.210" v="396" actId="478"/>
          <ac:spMkLst>
            <pc:docMk/>
            <pc:sldMk cId="3557417360" sldId="281"/>
            <ac:spMk id="6" creationId="{3B6FA150-B1D3-82A7-CCF7-C780E10E81E0}"/>
          </ac:spMkLst>
        </pc:spChg>
        <pc:graphicFrameChg chg="mod modGraphic">
          <ac:chgData name="Pablo Argallero Fernández" userId="9db76b0d-94f7-4d8b-9ecf-ca86e7ce7923" providerId="ADAL" clId="{B6E84831-D3AF-4CC3-97F0-F49C7FFE3EF7}" dt="2024-03-26T16:20:48.318" v="395" actId="122"/>
          <ac:graphicFrameMkLst>
            <pc:docMk/>
            <pc:sldMk cId="3557417360" sldId="281"/>
            <ac:graphicFrameMk id="5" creationId="{570BF862-C46D-D532-0C23-EB3E81EA89E9}"/>
          </ac:graphicFrameMkLst>
        </pc:graphicFrameChg>
        <pc:graphicFrameChg chg="del">
          <ac:chgData name="Pablo Argallero Fernández" userId="9db76b0d-94f7-4d8b-9ecf-ca86e7ce7923" providerId="ADAL" clId="{B6E84831-D3AF-4CC3-97F0-F49C7FFE3EF7}" dt="2024-03-26T16:20:55.210" v="396" actId="478"/>
          <ac:graphicFrameMkLst>
            <pc:docMk/>
            <pc:sldMk cId="3557417360" sldId="281"/>
            <ac:graphicFrameMk id="8" creationId="{48B20CA1-5E03-11F3-3A37-A73967FF4A18}"/>
          </ac:graphicFrameMkLst>
        </pc:graphicFrameChg>
        <pc:picChg chg="del">
          <ac:chgData name="Pablo Argallero Fernández" userId="9db76b0d-94f7-4d8b-9ecf-ca86e7ce7923" providerId="ADAL" clId="{B6E84831-D3AF-4CC3-97F0-F49C7FFE3EF7}" dt="2024-03-26T16:18:39.679" v="389" actId="478"/>
          <ac:picMkLst>
            <pc:docMk/>
            <pc:sldMk cId="3557417360" sldId="281"/>
            <ac:picMk id="2050" creationId="{549CC75C-C602-3150-D9F1-8ACA804EF5BE}"/>
          </ac:picMkLst>
        </pc:picChg>
        <pc:picChg chg="del">
          <ac:chgData name="Pablo Argallero Fernández" userId="9db76b0d-94f7-4d8b-9ecf-ca86e7ce7923" providerId="ADAL" clId="{B6E84831-D3AF-4CC3-97F0-F49C7FFE3EF7}" dt="2024-03-26T16:20:55.210" v="396" actId="478"/>
          <ac:picMkLst>
            <pc:docMk/>
            <pc:sldMk cId="3557417360" sldId="281"/>
            <ac:picMk id="2052" creationId="{F038EA8B-5BF1-C853-AC2E-A32CF82A2843}"/>
          </ac:picMkLst>
        </pc:picChg>
        <pc:picChg chg="add mod">
          <ac:chgData name="Pablo Argallero Fernández" userId="9db76b0d-94f7-4d8b-9ecf-ca86e7ce7923" providerId="ADAL" clId="{B6E84831-D3AF-4CC3-97F0-F49C7FFE3EF7}" dt="2024-03-26T16:18:51.747" v="393" actId="1076"/>
          <ac:picMkLst>
            <pc:docMk/>
            <pc:sldMk cId="3557417360" sldId="281"/>
            <ac:picMk id="3074" creationId="{D1F65978-BC30-8F3B-D976-9D43078121A3}"/>
          </ac:picMkLst>
        </pc:picChg>
      </pc:sldChg>
      <pc:sldChg chg="addSp delSp modSp add mod">
        <pc:chgData name="Pablo Argallero Fernández" userId="9db76b0d-94f7-4d8b-9ecf-ca86e7ce7923" providerId="ADAL" clId="{B6E84831-D3AF-4CC3-97F0-F49C7FFE3EF7}" dt="2024-03-26T16:23:49.878" v="483" actId="1076"/>
        <pc:sldMkLst>
          <pc:docMk/>
          <pc:sldMk cId="652786824" sldId="282"/>
        </pc:sldMkLst>
        <pc:spChg chg="mod">
          <ac:chgData name="Pablo Argallero Fernández" userId="9db76b0d-94f7-4d8b-9ecf-ca86e7ce7923" providerId="ADAL" clId="{B6E84831-D3AF-4CC3-97F0-F49C7FFE3EF7}" dt="2024-03-26T16:21:39.210" v="408" actId="20577"/>
          <ac:spMkLst>
            <pc:docMk/>
            <pc:sldMk cId="652786824" sldId="282"/>
            <ac:spMk id="2" creationId="{E0BEA4CE-C9A6-59F2-4300-F618CA266CB0}"/>
          </ac:spMkLst>
        </pc:spChg>
        <pc:spChg chg="mod">
          <ac:chgData name="Pablo Argallero Fernández" userId="9db76b0d-94f7-4d8b-9ecf-ca86e7ce7923" providerId="ADAL" clId="{B6E84831-D3AF-4CC3-97F0-F49C7FFE3EF7}" dt="2024-03-26T16:23:08.393" v="479" actId="1076"/>
          <ac:spMkLst>
            <pc:docMk/>
            <pc:sldMk cId="652786824" sldId="282"/>
            <ac:spMk id="4" creationId="{1CCAA76A-0713-7F31-7836-CE2F3A0E91FC}"/>
          </ac:spMkLst>
        </pc:spChg>
        <pc:graphicFrameChg chg="mod modGraphic">
          <ac:chgData name="Pablo Argallero Fernández" userId="9db76b0d-94f7-4d8b-9ecf-ca86e7ce7923" providerId="ADAL" clId="{B6E84831-D3AF-4CC3-97F0-F49C7FFE3EF7}" dt="2024-03-26T16:22:25.202" v="453" actId="122"/>
          <ac:graphicFrameMkLst>
            <pc:docMk/>
            <pc:sldMk cId="652786824" sldId="282"/>
            <ac:graphicFrameMk id="5" creationId="{570BF862-C46D-D532-0C23-EB3E81EA89E9}"/>
          </ac:graphicFrameMkLst>
        </pc:graphicFrameChg>
        <pc:picChg chg="del">
          <ac:chgData name="Pablo Argallero Fernández" userId="9db76b0d-94f7-4d8b-9ecf-ca86e7ce7923" providerId="ADAL" clId="{B6E84831-D3AF-4CC3-97F0-F49C7FFE3EF7}" dt="2024-03-26T16:23:44.718" v="480" actId="478"/>
          <ac:picMkLst>
            <pc:docMk/>
            <pc:sldMk cId="652786824" sldId="282"/>
            <ac:picMk id="3074" creationId="{D1F65978-BC30-8F3B-D976-9D43078121A3}"/>
          </ac:picMkLst>
        </pc:picChg>
        <pc:picChg chg="add mod">
          <ac:chgData name="Pablo Argallero Fernández" userId="9db76b0d-94f7-4d8b-9ecf-ca86e7ce7923" providerId="ADAL" clId="{B6E84831-D3AF-4CC3-97F0-F49C7FFE3EF7}" dt="2024-03-26T16:23:49.878" v="483" actId="1076"/>
          <ac:picMkLst>
            <pc:docMk/>
            <pc:sldMk cId="652786824" sldId="282"/>
            <ac:picMk id="4098" creationId="{6B793A92-C854-806B-E3F8-E5FDE0D2842D}"/>
          </ac:picMkLst>
        </pc:picChg>
      </pc:sldChg>
      <pc:sldChg chg="modSp mod">
        <pc:chgData name="Pablo Argallero Fernández" userId="9db76b0d-94f7-4d8b-9ecf-ca86e7ce7923" providerId="ADAL" clId="{B6E84831-D3AF-4CC3-97F0-F49C7FFE3EF7}" dt="2024-04-01T19:44:58.635" v="486" actId="14100"/>
        <pc:sldMkLst>
          <pc:docMk/>
          <pc:sldMk cId="2940644413" sldId="288"/>
        </pc:sldMkLst>
        <pc:spChg chg="mod">
          <ac:chgData name="Pablo Argallero Fernández" userId="9db76b0d-94f7-4d8b-9ecf-ca86e7ce7923" providerId="ADAL" clId="{B6E84831-D3AF-4CC3-97F0-F49C7FFE3EF7}" dt="2024-04-01T19:44:58.635" v="486" actId="14100"/>
          <ac:spMkLst>
            <pc:docMk/>
            <pc:sldMk cId="2940644413" sldId="288"/>
            <ac:spMk id="3" creationId="{CE3B4EE2-E1CE-9813-5EBC-9DDECD7F7BC8}"/>
          </ac:spMkLst>
        </pc:spChg>
        <pc:spChg chg="mod">
          <ac:chgData name="Pablo Argallero Fernández" userId="9db76b0d-94f7-4d8b-9ecf-ca86e7ce7923" providerId="ADAL" clId="{B6E84831-D3AF-4CC3-97F0-F49C7FFE3EF7}" dt="2024-04-01T19:44:56.574" v="485" actId="14100"/>
          <ac:spMkLst>
            <pc:docMk/>
            <pc:sldMk cId="2940644413" sldId="288"/>
            <ac:spMk id="9" creationId="{791BC7D3-580A-D8FA-50D2-05C497036A7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68610-9EAA-4027-8D04-3A5B590D8B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6B3BCEA-E6F7-4294-B5D5-AE5DA67F6DF1}">
      <dgm:prSet/>
      <dgm:spPr>
        <a:solidFill>
          <a:srgbClr val="00B050"/>
        </a:solidFill>
      </dgm:spPr>
      <dgm:t>
        <a:bodyPr/>
        <a:lstStyle/>
        <a:p>
          <a:pPr algn="just"/>
          <a:r>
            <a:rPr lang="es-ES"/>
            <a:t>Riesgos con impacto bajo</a:t>
          </a:r>
        </a:p>
      </dgm:t>
    </dgm:pt>
    <dgm:pt modelId="{1DF40EBE-776E-418A-A64A-09847E89CD92}" type="parTrans" cxnId="{25A88E8F-1FEB-47B1-9809-2B894DAF458D}">
      <dgm:prSet/>
      <dgm:spPr/>
      <dgm:t>
        <a:bodyPr/>
        <a:lstStyle/>
        <a:p>
          <a:endParaRPr lang="es-ES"/>
        </a:p>
      </dgm:t>
    </dgm:pt>
    <dgm:pt modelId="{23C2F948-65CC-49B7-950E-C6108068A049}" type="sibTrans" cxnId="{25A88E8F-1FEB-47B1-9809-2B894DAF458D}">
      <dgm:prSet/>
      <dgm:spPr/>
      <dgm:t>
        <a:bodyPr/>
        <a:lstStyle/>
        <a:p>
          <a:endParaRPr lang="es-ES"/>
        </a:p>
      </dgm:t>
    </dgm:pt>
    <dgm:pt modelId="{DDADE0DE-EE35-4E4D-AE22-6AB7103D0931}">
      <dgm:prSet/>
      <dgm:spPr>
        <a:solidFill>
          <a:srgbClr val="FFC000"/>
        </a:solidFill>
      </dgm:spPr>
      <dgm:t>
        <a:bodyPr/>
        <a:lstStyle/>
        <a:p>
          <a:pPr algn="just"/>
          <a:r>
            <a:rPr lang="es-ES"/>
            <a:t>Riesgos con impacto medio</a:t>
          </a:r>
        </a:p>
      </dgm:t>
    </dgm:pt>
    <dgm:pt modelId="{6088BB37-9AC2-4837-9B2E-0C940367510F}" type="parTrans" cxnId="{9A0EB134-0B4A-44C0-B270-7E7843B990B4}">
      <dgm:prSet/>
      <dgm:spPr/>
      <dgm:t>
        <a:bodyPr/>
        <a:lstStyle/>
        <a:p>
          <a:endParaRPr lang="es-ES"/>
        </a:p>
      </dgm:t>
    </dgm:pt>
    <dgm:pt modelId="{D606B9C9-BF34-4465-9B0B-FEA75ADF7736}" type="sibTrans" cxnId="{9A0EB134-0B4A-44C0-B270-7E7843B990B4}">
      <dgm:prSet/>
      <dgm:spPr/>
      <dgm:t>
        <a:bodyPr/>
        <a:lstStyle/>
        <a:p>
          <a:endParaRPr lang="es-ES"/>
        </a:p>
      </dgm:t>
    </dgm:pt>
    <dgm:pt modelId="{408462EE-3789-4FAC-8AA6-00C65F7F6B23}">
      <dgm:prSet/>
      <dgm:spPr>
        <a:solidFill>
          <a:srgbClr val="FF0000"/>
        </a:solidFill>
      </dgm:spPr>
      <dgm:t>
        <a:bodyPr/>
        <a:lstStyle/>
        <a:p>
          <a:pPr algn="just"/>
          <a:r>
            <a:rPr lang="es-ES"/>
            <a:t>Riesgos con impacto alto</a:t>
          </a:r>
        </a:p>
      </dgm:t>
    </dgm:pt>
    <dgm:pt modelId="{3BC06E9A-1E45-437A-944A-C6F683F6C431}" type="parTrans" cxnId="{FADC1565-ED24-415F-9AC4-D881612A59DC}">
      <dgm:prSet/>
      <dgm:spPr/>
      <dgm:t>
        <a:bodyPr/>
        <a:lstStyle/>
        <a:p>
          <a:endParaRPr lang="es-ES"/>
        </a:p>
      </dgm:t>
    </dgm:pt>
    <dgm:pt modelId="{5FD14288-88D2-4467-A790-2FD1B4C0566D}" type="sibTrans" cxnId="{FADC1565-ED24-415F-9AC4-D881612A59DC}">
      <dgm:prSet/>
      <dgm:spPr/>
      <dgm:t>
        <a:bodyPr/>
        <a:lstStyle/>
        <a:p>
          <a:endParaRPr lang="es-ES"/>
        </a:p>
      </dgm:t>
    </dgm:pt>
    <dgm:pt modelId="{4FBE3AB7-CA96-4EDD-A77F-F03D1416964F}" type="pres">
      <dgm:prSet presAssocID="{20368610-9EAA-4027-8D04-3A5B590D8B7A}" presName="linear" presStyleCnt="0">
        <dgm:presLayoutVars>
          <dgm:animLvl val="lvl"/>
          <dgm:resizeHandles val="exact"/>
        </dgm:presLayoutVars>
      </dgm:prSet>
      <dgm:spPr/>
    </dgm:pt>
    <dgm:pt modelId="{535A7462-0DA8-4273-B55B-72A76AF48D1A}" type="pres">
      <dgm:prSet presAssocID="{E6B3BCEA-E6F7-4294-B5D5-AE5DA67F6DF1}" presName="parentText" presStyleLbl="node1" presStyleIdx="0" presStyleCnt="3" custLinFactY="200000" custLinFactNeighborY="220526">
        <dgm:presLayoutVars>
          <dgm:chMax val="0"/>
          <dgm:bulletEnabled val="1"/>
        </dgm:presLayoutVars>
      </dgm:prSet>
      <dgm:spPr/>
    </dgm:pt>
    <dgm:pt modelId="{7BA9F498-811A-4CF6-A9DC-72695670B089}" type="pres">
      <dgm:prSet presAssocID="{23C2F948-65CC-49B7-950E-C6108068A049}" presName="spacer" presStyleCnt="0"/>
      <dgm:spPr/>
    </dgm:pt>
    <dgm:pt modelId="{2B9B6D78-47E2-487D-AD47-0305AD54CA89}" type="pres">
      <dgm:prSet presAssocID="{DDADE0DE-EE35-4E4D-AE22-6AB7103D09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30ADBD-F5D2-4C63-B63A-776AEEC2D8FF}" type="pres">
      <dgm:prSet presAssocID="{D606B9C9-BF34-4465-9B0B-FEA75ADF7736}" presName="spacer" presStyleCnt="0"/>
      <dgm:spPr/>
    </dgm:pt>
    <dgm:pt modelId="{A2937A13-8588-4778-96AE-AD07B0F6B4F5}" type="pres">
      <dgm:prSet presAssocID="{408462EE-3789-4FAC-8AA6-00C65F7F6B23}" presName="parentText" presStyleLbl="node1" presStyleIdx="2" presStyleCnt="3" custLinFactY="-200000" custLinFactNeighborY="-216011">
        <dgm:presLayoutVars>
          <dgm:chMax val="0"/>
          <dgm:bulletEnabled val="1"/>
        </dgm:presLayoutVars>
      </dgm:prSet>
      <dgm:spPr/>
    </dgm:pt>
  </dgm:ptLst>
  <dgm:cxnLst>
    <dgm:cxn modelId="{9A0EB134-0B4A-44C0-B270-7E7843B990B4}" srcId="{20368610-9EAA-4027-8D04-3A5B590D8B7A}" destId="{DDADE0DE-EE35-4E4D-AE22-6AB7103D0931}" srcOrd="1" destOrd="0" parTransId="{6088BB37-9AC2-4837-9B2E-0C940367510F}" sibTransId="{D606B9C9-BF34-4465-9B0B-FEA75ADF7736}"/>
    <dgm:cxn modelId="{9383F43E-945F-482E-B0C1-73E2E5D540F7}" type="presOf" srcId="{E6B3BCEA-E6F7-4294-B5D5-AE5DA67F6DF1}" destId="{535A7462-0DA8-4273-B55B-72A76AF48D1A}" srcOrd="0" destOrd="0" presId="urn:microsoft.com/office/officeart/2005/8/layout/vList2"/>
    <dgm:cxn modelId="{E43AB55C-B93B-45A3-8597-58D7BAE3FB9C}" type="presOf" srcId="{20368610-9EAA-4027-8D04-3A5B590D8B7A}" destId="{4FBE3AB7-CA96-4EDD-A77F-F03D1416964F}" srcOrd="0" destOrd="0" presId="urn:microsoft.com/office/officeart/2005/8/layout/vList2"/>
    <dgm:cxn modelId="{FADC1565-ED24-415F-9AC4-D881612A59DC}" srcId="{20368610-9EAA-4027-8D04-3A5B590D8B7A}" destId="{408462EE-3789-4FAC-8AA6-00C65F7F6B23}" srcOrd="2" destOrd="0" parTransId="{3BC06E9A-1E45-437A-944A-C6F683F6C431}" sibTransId="{5FD14288-88D2-4467-A790-2FD1B4C0566D}"/>
    <dgm:cxn modelId="{25A88E8F-1FEB-47B1-9809-2B894DAF458D}" srcId="{20368610-9EAA-4027-8D04-3A5B590D8B7A}" destId="{E6B3BCEA-E6F7-4294-B5D5-AE5DA67F6DF1}" srcOrd="0" destOrd="0" parTransId="{1DF40EBE-776E-418A-A64A-09847E89CD92}" sibTransId="{23C2F948-65CC-49B7-950E-C6108068A049}"/>
    <dgm:cxn modelId="{06C314CE-05E8-4EB9-A4B4-DB2EB1AE6802}" type="presOf" srcId="{DDADE0DE-EE35-4E4D-AE22-6AB7103D0931}" destId="{2B9B6D78-47E2-487D-AD47-0305AD54CA89}" srcOrd="0" destOrd="0" presId="urn:microsoft.com/office/officeart/2005/8/layout/vList2"/>
    <dgm:cxn modelId="{FC6169DA-AE11-4BC5-9B49-AC5CF17ECBA7}" type="presOf" srcId="{408462EE-3789-4FAC-8AA6-00C65F7F6B23}" destId="{A2937A13-8588-4778-96AE-AD07B0F6B4F5}" srcOrd="0" destOrd="0" presId="urn:microsoft.com/office/officeart/2005/8/layout/vList2"/>
    <dgm:cxn modelId="{0762A4CA-D45C-45B3-8C0A-74B870EF29CF}" type="presParOf" srcId="{4FBE3AB7-CA96-4EDD-A77F-F03D1416964F}" destId="{535A7462-0DA8-4273-B55B-72A76AF48D1A}" srcOrd="0" destOrd="0" presId="urn:microsoft.com/office/officeart/2005/8/layout/vList2"/>
    <dgm:cxn modelId="{C3B22836-3AED-4660-B055-2A35E265EA80}" type="presParOf" srcId="{4FBE3AB7-CA96-4EDD-A77F-F03D1416964F}" destId="{7BA9F498-811A-4CF6-A9DC-72695670B089}" srcOrd="1" destOrd="0" presId="urn:microsoft.com/office/officeart/2005/8/layout/vList2"/>
    <dgm:cxn modelId="{3AA536A6-BEED-4FB8-A6B5-6017C4E29ED6}" type="presParOf" srcId="{4FBE3AB7-CA96-4EDD-A77F-F03D1416964F}" destId="{2B9B6D78-47E2-487D-AD47-0305AD54CA89}" srcOrd="2" destOrd="0" presId="urn:microsoft.com/office/officeart/2005/8/layout/vList2"/>
    <dgm:cxn modelId="{6BF990D2-3944-48C0-ABE2-0469E483DC16}" type="presParOf" srcId="{4FBE3AB7-CA96-4EDD-A77F-F03D1416964F}" destId="{5230ADBD-F5D2-4C63-B63A-776AEEC2D8FF}" srcOrd="3" destOrd="0" presId="urn:microsoft.com/office/officeart/2005/8/layout/vList2"/>
    <dgm:cxn modelId="{AED0A5B8-227F-456B-9468-AD9E49DD0C9F}" type="presParOf" srcId="{4FBE3AB7-CA96-4EDD-A77F-F03D1416964F}" destId="{A2937A13-8588-4778-96AE-AD07B0F6B4F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A7462-0DA8-4273-B55B-72A76AF48D1A}">
      <dsp:nvSpPr>
        <dsp:cNvPr id="0" name=""/>
        <dsp:cNvSpPr/>
      </dsp:nvSpPr>
      <dsp:spPr>
        <a:xfrm>
          <a:off x="0" y="1748079"/>
          <a:ext cx="5760640" cy="772200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just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Riesgos con impacto bajo</a:t>
          </a:r>
        </a:p>
      </dsp:txBody>
      <dsp:txXfrm>
        <a:off x="37696" y="1785775"/>
        <a:ext cx="5685248" cy="696808"/>
      </dsp:txXfrm>
    </dsp:sp>
    <dsp:sp modelId="{2B9B6D78-47E2-487D-AD47-0305AD54CA89}">
      <dsp:nvSpPr>
        <dsp:cNvPr id="0" name=""/>
        <dsp:cNvSpPr/>
      </dsp:nvSpPr>
      <dsp:spPr>
        <a:xfrm>
          <a:off x="0" y="874039"/>
          <a:ext cx="5760640" cy="772200"/>
        </a:xfrm>
        <a:prstGeom prst="roundRect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just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Riesgos con impacto medio</a:t>
          </a:r>
        </a:p>
      </dsp:txBody>
      <dsp:txXfrm>
        <a:off x="37696" y="911735"/>
        <a:ext cx="5685248" cy="696808"/>
      </dsp:txXfrm>
    </dsp:sp>
    <dsp:sp modelId="{A2937A13-8588-4778-96AE-AD07B0F6B4F5}">
      <dsp:nvSpPr>
        <dsp:cNvPr id="0" name=""/>
        <dsp:cNvSpPr/>
      </dsp:nvSpPr>
      <dsp:spPr>
        <a:xfrm>
          <a:off x="0" y="0"/>
          <a:ext cx="5760640" cy="772200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just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Riesgos con impacto alto</a:t>
          </a:r>
        </a:p>
      </dsp:txBody>
      <dsp:txXfrm>
        <a:off x="37696" y="37696"/>
        <a:ext cx="5685248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E80E-9D4A-458A-9A94-160EFD731615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D03F-4E6E-4B5E-B62A-11B5D60115A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23 Rectángulo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24 Rectángulo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25 Rectángulo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26 Rectángulo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29 Rectángulo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30 Rectángulo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31 Rectángulo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34 Rectángulo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6" name="35 Rectángulo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7" name="36 Rectángulo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37 Rectángulo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38 Rectángulo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39 Rectángulo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  <p:sp>
        <p:nvSpPr>
          <p:cNvPr id="2" name="1 CuadroTexto"/>
          <p:cNvSpPr txBox="1"/>
          <p:nvPr userDrawn="1"/>
        </p:nvSpPr>
        <p:spPr>
          <a:xfrm>
            <a:off x="0" y="381"/>
            <a:ext cx="753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>
                <a:solidFill>
                  <a:schemeClr val="bg1"/>
                </a:solidFill>
              </a:rPr>
              <a:t>Dirección  y  Planificación de Proyectos Informáticos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2" y="497504"/>
            <a:ext cx="323165" cy="60998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900" b="1">
                <a:solidFill>
                  <a:schemeClr val="bg1">
                    <a:lumMod val="50000"/>
                  </a:schemeClr>
                </a:solidFill>
              </a:rPr>
              <a:t>Escuela de Ingeniería Informática			Universidad de Oviedo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54771" y="3114186"/>
            <a:ext cx="8607512" cy="531019"/>
          </a:xfrm>
        </p:spPr>
        <p:txBody>
          <a:bodyPr>
            <a:normAutofit/>
          </a:bodyPr>
          <a:lstStyle/>
          <a:p>
            <a:r>
              <a:rPr lang="es-ES" sz="2000"/>
              <a:t>Dirección y Planificación de Proyectos Informáticos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23392" y="3899938"/>
            <a:ext cx="6310808" cy="1905326"/>
          </a:xfrm>
        </p:spPr>
        <p:txBody>
          <a:bodyPr>
            <a:normAutofit/>
          </a:bodyPr>
          <a:lstStyle/>
          <a:p>
            <a:endParaRPr lang="es-ES"/>
          </a:p>
          <a:p>
            <a:r>
              <a:rPr lang="es-ES"/>
              <a:t>Grupo E11</a:t>
            </a:r>
          </a:p>
        </p:txBody>
      </p:sp>
      <p:pic>
        <p:nvPicPr>
          <p:cNvPr id="1026" name="Picture 2" descr="C:\Users\quelo\Documents\Universidad\Asignatures\Asig-Grado\Arquitectura del Software\Teoría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6" y="1928140"/>
            <a:ext cx="2016224" cy="717640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240016" y="5377141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ARGALLERO FERNÁNDEZ, PABLO 	UO283216</a:t>
            </a:r>
          </a:p>
          <a:p>
            <a:r>
              <a:rPr lang="es-ES"/>
              <a:t>TEIXEIRA GONZÁLEZ, OMAR 		UO281847</a:t>
            </a:r>
          </a:p>
          <a:p>
            <a:r>
              <a:rPr lang="es-ES"/>
              <a:t>VERDE HOPSON, MERCURIO 		UO282436</a:t>
            </a:r>
          </a:p>
          <a:p>
            <a:r>
              <a:rPr lang="es-ES"/>
              <a:t>WARZYNSKI ABRIL, DAVID LESZEK 	UO278968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95400" y="60932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2023-24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327615" y="205567"/>
            <a:ext cx="1808703" cy="1148964"/>
            <a:chOff x="528945" y="527337"/>
            <a:chExt cx="2520280" cy="1747625"/>
          </a:xfrm>
          <a:effectLst>
            <a:outerShdw blurRad="50800" dist="127000" dir="2700000" algn="ctr" rotWithShape="0">
              <a:srgbClr val="000000">
                <a:alpha val="30000"/>
              </a:srgbClr>
            </a:outerShdw>
          </a:effectLst>
        </p:grpSpPr>
        <p:pic>
          <p:nvPicPr>
            <p:cNvPr id="6" name="Picture 2" descr="G:\Mis Documentos\Documentos\Universidad\Anagrames\Nuevos\logo-col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527337"/>
              <a:ext cx="1778984" cy="1389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9 CuadroTexto"/>
            <p:cNvSpPr txBox="1"/>
            <p:nvPr/>
          </p:nvSpPr>
          <p:spPr>
            <a:xfrm>
              <a:off x="528945" y="1906931"/>
              <a:ext cx="2520280" cy="36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Universidad de Oviedo</a:t>
              </a:r>
            </a:p>
          </p:txBody>
        </p:sp>
      </p:grpSp>
      <p:sp>
        <p:nvSpPr>
          <p:cNvPr id="12" name="4 Cuadro de texto"/>
          <p:cNvSpPr txBox="1"/>
          <p:nvPr/>
        </p:nvSpPr>
        <p:spPr>
          <a:xfrm>
            <a:off x="11280576" y="151988"/>
            <a:ext cx="720080" cy="540708"/>
          </a:xfrm>
          <a:prstGeom prst="rect">
            <a:avLst/>
          </a:prstGeom>
          <a:noFill/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s-ES" b="1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</a:t>
            </a:r>
            <a:endParaRPr lang="es-ES" sz="1000">
              <a:latin typeface="Calibri" pitchFamily="34" charset="0"/>
              <a:ea typeface="Times New Roman"/>
              <a:cs typeface="Calibri" pitchFamily="34" charset="0"/>
            </a:endParaRPr>
          </a:p>
          <a:p>
            <a:pPr algn="just"/>
            <a:r>
              <a:rPr lang="es-ES" sz="1100" b="1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Español</a:t>
            </a:r>
            <a:endParaRPr lang="es-ES" sz="1000"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pic>
        <p:nvPicPr>
          <p:cNvPr id="1029" name="Picture 5" descr="G:\Mis Documentos\Documentos\Documentos de Trabajo\Universidad\Asignatures\Asig-Grado\Dirección y Planificación de Proyectos Informáticos\Logos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985" y="510936"/>
            <a:ext cx="2736135" cy="192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AF412512-3293-8048-900E-DC3451130FB8}"/>
              </a:ext>
            </a:extLst>
          </p:cNvPr>
          <p:cNvSpPr txBox="1">
            <a:spLocks/>
          </p:cNvSpPr>
          <p:nvPr/>
        </p:nvSpPr>
        <p:spPr>
          <a:xfrm>
            <a:off x="2454771" y="2714613"/>
            <a:ext cx="8607512" cy="531019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/>
              <a:t>Estudio de riesgos</a:t>
            </a:r>
          </a:p>
        </p:txBody>
      </p:sp>
    </p:spTree>
    <p:extLst>
      <p:ext uri="{BB962C8B-B14F-4D97-AF65-F5344CB8AC3E}">
        <p14:creationId xmlns:p14="http://schemas.microsoft.com/office/powerpoint/2010/main" val="269842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EA44-9B50-C0B7-841A-2AFAD56B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696"/>
            <a:ext cx="10972800" cy="1066800"/>
          </a:xfrm>
        </p:spPr>
        <p:txBody>
          <a:bodyPr/>
          <a:lstStyle/>
          <a:p>
            <a:r>
              <a:rPr lang="es-ES"/>
              <a:t>Riesgos con impacto </a:t>
            </a:r>
            <a:r>
              <a:rPr lang="es-ES">
                <a:solidFill>
                  <a:srgbClr val="00B050"/>
                </a:solidFill>
              </a:rPr>
              <a:t>bajo 	</a:t>
            </a:r>
            <a:r>
              <a:rPr lang="es-ES">
                <a:solidFill>
                  <a:schemeClr val="bg2">
                    <a:lumMod val="50000"/>
                  </a:schemeClr>
                </a:solidFill>
              </a:rPr>
              <a:t>[0 – 0,3]</a:t>
            </a:r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68AF37-C472-1318-DAB9-0BFD07A573F0}"/>
              </a:ext>
            </a:extLst>
          </p:cNvPr>
          <p:cNvSpPr txBox="1">
            <a:spLocks/>
          </p:cNvSpPr>
          <p:nvPr/>
        </p:nvSpPr>
        <p:spPr>
          <a:xfrm>
            <a:off x="983432" y="1913424"/>
            <a:ext cx="3816424" cy="106680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/>
              <a:t>Problemas de interoperabilidad con sistemas existentes</a:t>
            </a:r>
          </a:p>
          <a:p>
            <a:pPr algn="ctr"/>
            <a:r>
              <a:rPr lang="es-ES" sz="2400">
                <a:solidFill>
                  <a:srgbClr val="C1CF00"/>
                </a:solidFill>
              </a:rPr>
              <a:t>0,17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50856FF-60F3-BE4F-3D49-A3888C312E61}"/>
              </a:ext>
            </a:extLst>
          </p:cNvPr>
          <p:cNvSpPr txBox="1">
            <a:spLocks/>
          </p:cNvSpPr>
          <p:nvPr/>
        </p:nvSpPr>
        <p:spPr>
          <a:xfrm>
            <a:off x="7300918" y="1913424"/>
            <a:ext cx="3816424" cy="10668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/>
              <a:t>Baja de miembros del equipo desarrollador</a:t>
            </a:r>
          </a:p>
          <a:p>
            <a:pPr algn="ctr"/>
            <a:r>
              <a:rPr lang="es-ES" sz="2400">
                <a:solidFill>
                  <a:srgbClr val="FFC000"/>
                </a:solidFill>
              </a:rPr>
              <a:t>0,28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A35ADEC-EB84-600E-0D4E-1D945FE81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94911"/>
              </p:ext>
            </p:extLst>
          </p:nvPr>
        </p:nvGraphicFramePr>
        <p:xfrm>
          <a:off x="767408" y="4650681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COMPLEJIDAD E INTERFACES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82B52666-94FA-D4D6-8BC6-6C1A55E1A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4461"/>
              </p:ext>
            </p:extLst>
          </p:nvPr>
        </p:nvGraphicFramePr>
        <p:xfrm>
          <a:off x="6993668" y="4656210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RECURSOS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791BC7D3-580A-D8FA-50D2-05C497036A7C}"/>
              </a:ext>
            </a:extLst>
          </p:cNvPr>
          <p:cNvSpPr txBox="1"/>
          <p:nvPr/>
        </p:nvSpPr>
        <p:spPr>
          <a:xfrm>
            <a:off x="2496342" y="6298206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Omar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B4EE2-E1CE-9813-5EBC-9DDECD7F7BC8}"/>
              </a:ext>
            </a:extLst>
          </p:cNvPr>
          <p:cNvSpPr txBox="1"/>
          <p:nvPr/>
        </p:nvSpPr>
        <p:spPr>
          <a:xfrm>
            <a:off x="8813829" y="6302850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Omar</a:t>
            </a:r>
          </a:p>
        </p:txBody>
      </p:sp>
      <p:pic>
        <p:nvPicPr>
          <p:cNvPr id="10" name="Imagen 9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CA15C4A8-8D5D-B547-F148-986E59F7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61" y="3071147"/>
            <a:ext cx="1527561" cy="1527561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2BEB65CC-99AA-DA49-D9FA-1DA4CA17E6B6}"/>
              </a:ext>
            </a:extLst>
          </p:cNvPr>
          <p:cNvGrpSpPr/>
          <p:nvPr/>
        </p:nvGrpSpPr>
        <p:grpSpPr>
          <a:xfrm>
            <a:off x="8445348" y="3046056"/>
            <a:ext cx="1527561" cy="1527561"/>
            <a:chOff x="8445348" y="3046056"/>
            <a:chExt cx="1527561" cy="1527561"/>
          </a:xfrm>
        </p:grpSpPr>
        <p:pic>
          <p:nvPicPr>
            <p:cNvPr id="12" name="Imagen 11" descr="Icono&#10;&#10;Descripción generada automáticamente">
              <a:extLst>
                <a:ext uri="{FF2B5EF4-FFF2-40B4-BE49-F238E27FC236}">
                  <a16:creationId xmlns:a16="http://schemas.microsoft.com/office/drawing/2014/main" id="{A9A6C380-4C4B-6AF5-C2A2-58D752D88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5348" y="3046056"/>
              <a:ext cx="1527561" cy="1527561"/>
            </a:xfrm>
            <a:prstGeom prst="rect">
              <a:avLst/>
            </a:prstGeom>
          </p:spPr>
        </p:pic>
        <p:sp>
          <p:nvSpPr>
            <p:cNvPr id="13" name="Signo de multiplicación 12">
              <a:extLst>
                <a:ext uri="{FF2B5EF4-FFF2-40B4-BE49-F238E27FC236}">
                  <a16:creationId xmlns:a16="http://schemas.microsoft.com/office/drawing/2014/main" id="{E34900B9-EF6F-5565-1651-5C112932F50B}"/>
                </a:ext>
              </a:extLst>
            </p:cNvPr>
            <p:cNvSpPr/>
            <p:nvPr/>
          </p:nvSpPr>
          <p:spPr>
            <a:xfrm>
              <a:off x="8921096" y="3722006"/>
              <a:ext cx="576064" cy="595272"/>
            </a:xfrm>
            <a:prstGeom prst="mathMultiply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7F7A4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20509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EA44-9B50-C0B7-841A-2AFAD56B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696"/>
            <a:ext cx="10972800" cy="1066800"/>
          </a:xfrm>
        </p:spPr>
        <p:txBody>
          <a:bodyPr/>
          <a:lstStyle/>
          <a:p>
            <a:r>
              <a:rPr lang="es-ES"/>
              <a:t>Riesgos con impacto </a:t>
            </a:r>
            <a:r>
              <a:rPr lang="es-ES">
                <a:solidFill>
                  <a:srgbClr val="00B050"/>
                </a:solidFill>
              </a:rPr>
              <a:t>bajo 	</a:t>
            </a:r>
            <a:r>
              <a:rPr lang="es-ES">
                <a:solidFill>
                  <a:schemeClr val="bg2">
                    <a:lumMod val="50000"/>
                  </a:schemeClr>
                </a:solidFill>
              </a:rPr>
              <a:t>[0 – 0,3]</a:t>
            </a:r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68AF37-C472-1318-DAB9-0BFD07A573F0}"/>
              </a:ext>
            </a:extLst>
          </p:cNvPr>
          <p:cNvSpPr txBox="1">
            <a:spLocks/>
          </p:cNvSpPr>
          <p:nvPr/>
        </p:nvSpPr>
        <p:spPr>
          <a:xfrm>
            <a:off x="983432" y="1913424"/>
            <a:ext cx="3816424" cy="10668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200"/>
              <a:t>Tiempo de respuesta lento</a:t>
            </a:r>
            <a:endParaRPr lang="en-US" sz="2200"/>
          </a:p>
          <a:p>
            <a:pPr algn="ctr"/>
            <a:r>
              <a:rPr lang="es-ES" sz="2200">
                <a:solidFill>
                  <a:srgbClr val="FFC000"/>
                </a:solidFill>
              </a:rPr>
              <a:t>0,27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50856FF-60F3-BE4F-3D49-A3888C312E61}"/>
              </a:ext>
            </a:extLst>
          </p:cNvPr>
          <p:cNvSpPr txBox="1">
            <a:spLocks/>
          </p:cNvSpPr>
          <p:nvPr/>
        </p:nvSpPr>
        <p:spPr>
          <a:xfrm>
            <a:off x="7300918" y="1913424"/>
            <a:ext cx="3816424" cy="106680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/>
              <a:t>Mantenimiento del servidor</a:t>
            </a:r>
            <a:endParaRPr lang="en-US"/>
          </a:p>
          <a:p>
            <a:pPr algn="ctr"/>
            <a:r>
              <a:rPr lang="es-ES" sz="2400">
                <a:solidFill>
                  <a:srgbClr val="FFC000"/>
                </a:solidFill>
              </a:rPr>
              <a:t>0,27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A35ADEC-EB84-600E-0D4E-1D945FE81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82654"/>
              </p:ext>
            </p:extLst>
          </p:nvPr>
        </p:nvGraphicFramePr>
        <p:xfrm>
          <a:off x="767408" y="4650681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CALIDAD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Baja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Bajo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Medio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Crítico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Medio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82B52666-94FA-D4D6-8BC6-6C1A55E1A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61723"/>
              </p:ext>
            </p:extLst>
          </p:nvPr>
        </p:nvGraphicFramePr>
        <p:xfrm>
          <a:off x="6993668" y="4656210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TECNOLOGÍA/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RECURSOS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Baja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Bajo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Medio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Crítico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Medio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791BC7D3-580A-D8FA-50D2-05C497036A7C}"/>
              </a:ext>
            </a:extLst>
          </p:cNvPr>
          <p:cNvSpPr txBox="1"/>
          <p:nvPr/>
        </p:nvSpPr>
        <p:spPr>
          <a:xfrm>
            <a:off x="2496342" y="6298206"/>
            <a:ext cx="127098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/>
              <a:t>Mercurio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B4EE2-E1CE-9813-5EBC-9DDECD7F7BC8}"/>
              </a:ext>
            </a:extLst>
          </p:cNvPr>
          <p:cNvSpPr txBox="1"/>
          <p:nvPr/>
        </p:nvSpPr>
        <p:spPr>
          <a:xfrm>
            <a:off x="8813828" y="6302850"/>
            <a:ext cx="12709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/>
              <a:t>Mercurio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3691B-4C6E-DEAD-F851-8CD80C3E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25" y="3147827"/>
            <a:ext cx="1362075" cy="1314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DC820A-AF55-AABD-718A-6B535E22A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54" y="2856014"/>
            <a:ext cx="1472542" cy="14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4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647527" y="2967335"/>
            <a:ext cx="2896947" cy="923330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17000"/>
              </a:prstClr>
            </a:outerShdw>
            <a:reflection stA="63000" endPos="65000" dist="127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4748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1F930-5B5D-009D-BA90-B6266FCC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594AE7C-DFC0-8C02-22B2-F83FA86C1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379337"/>
              </p:ext>
            </p:extLst>
          </p:nvPr>
        </p:nvGraphicFramePr>
        <p:xfrm>
          <a:off x="839416" y="2501314"/>
          <a:ext cx="5760640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emáforo con tres colores en forma de dibujos animados, diseño de  ilustraciones vectoriales 5562500 Vector en Vecteezy">
            <a:extLst>
              <a:ext uri="{FF2B5EF4-FFF2-40B4-BE49-F238E27FC236}">
                <a16:creationId xmlns:a16="http://schemas.microsoft.com/office/drawing/2014/main" id="{A640AECB-7F6C-008D-A9E5-5A6191EAB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7" t="19828" r="38333" b="22671"/>
          <a:stretch/>
        </p:blipFill>
        <p:spPr bwMode="auto">
          <a:xfrm>
            <a:off x="7896200" y="2381301"/>
            <a:ext cx="1800200" cy="276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12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EA4CE-C9A6-59F2-4300-F618CA26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6712"/>
            <a:ext cx="10972800" cy="1066800"/>
          </a:xfrm>
        </p:spPr>
        <p:txBody>
          <a:bodyPr/>
          <a:lstStyle/>
          <a:p>
            <a:r>
              <a:rPr lang="es-ES"/>
              <a:t>Riesgos con impacto </a:t>
            </a:r>
            <a:r>
              <a:rPr lang="es-ES">
                <a:solidFill>
                  <a:srgbClr val="FF0000"/>
                </a:solidFill>
              </a:rPr>
              <a:t>alto</a:t>
            </a:r>
            <a:r>
              <a:rPr lang="es-ES">
                <a:solidFill>
                  <a:srgbClr val="00B050"/>
                </a:solidFill>
              </a:rPr>
              <a:t> 	</a:t>
            </a:r>
            <a:r>
              <a:rPr lang="es-ES">
                <a:solidFill>
                  <a:schemeClr val="bg2">
                    <a:lumMod val="50000"/>
                  </a:schemeClr>
                </a:solidFill>
              </a:rPr>
              <a:t>[0,5 – 1]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CCAA76A-0713-7F31-7836-CE2F3A0E91FC}"/>
              </a:ext>
            </a:extLst>
          </p:cNvPr>
          <p:cNvSpPr txBox="1">
            <a:spLocks/>
          </p:cNvSpPr>
          <p:nvPr/>
        </p:nvSpPr>
        <p:spPr>
          <a:xfrm>
            <a:off x="961179" y="2060848"/>
            <a:ext cx="3686200" cy="10668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/>
              <a:t>Mala gestión de recursos del proyecto</a:t>
            </a:r>
          </a:p>
          <a:p>
            <a:pPr algn="ctr"/>
            <a:r>
              <a:rPr lang="es-ES" sz="2400">
                <a:solidFill>
                  <a:srgbClr val="E87B18"/>
                </a:solidFill>
              </a:rPr>
              <a:t>0,63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70BF862-C46D-D532-0C23-EB3E81EA8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47236"/>
              </p:ext>
            </p:extLst>
          </p:nvPr>
        </p:nvGraphicFramePr>
        <p:xfrm>
          <a:off x="695400" y="4727359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PLANIFICACION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Crítico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Crítico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Crítico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Crítico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pic>
        <p:nvPicPr>
          <p:cNvPr id="4098" name="Picture 2" descr="Human resources Flaticons Lineal Color icon">
            <a:extLst>
              <a:ext uri="{FF2B5EF4-FFF2-40B4-BE49-F238E27FC236}">
                <a16:creationId xmlns:a16="http://schemas.microsoft.com/office/drawing/2014/main" id="{6B793A92-C854-806B-E3F8-E5FDE0D28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17" y="3157510"/>
            <a:ext cx="1468724" cy="146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38032CE-EB85-81C9-E5F9-F917E6D804DC}"/>
              </a:ext>
            </a:extLst>
          </p:cNvPr>
          <p:cNvSpPr txBox="1">
            <a:spLocks/>
          </p:cNvSpPr>
          <p:nvPr/>
        </p:nvSpPr>
        <p:spPr>
          <a:xfrm>
            <a:off x="7032104" y="2060848"/>
            <a:ext cx="3686200" cy="1066800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/>
              <a:t>Cambios en la funcionalidad de los módulos</a:t>
            </a:r>
          </a:p>
          <a:p>
            <a:pPr algn="ctr"/>
            <a:r>
              <a:rPr lang="es-ES" sz="2400">
                <a:solidFill>
                  <a:srgbClr val="E87B18"/>
                </a:solidFill>
              </a:rPr>
              <a:t>0,63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8940C1C-AC13-F0EC-F8FC-96209AF0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89302"/>
              </p:ext>
            </p:extLst>
          </p:nvPr>
        </p:nvGraphicFramePr>
        <p:xfrm>
          <a:off x="6659742" y="4719335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REQUISITOS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Crítico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Crítico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FB25620B-59F0-669A-FFBC-920880358117}"/>
              </a:ext>
            </a:extLst>
          </p:cNvPr>
          <p:cNvSpPr txBox="1"/>
          <p:nvPr/>
        </p:nvSpPr>
        <p:spPr>
          <a:xfrm>
            <a:off x="8479902" y="6309320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David</a:t>
            </a:r>
          </a:p>
        </p:txBody>
      </p:sp>
      <p:pic>
        <p:nvPicPr>
          <p:cNvPr id="3074" name="Picture 2" descr="Módulo - Iconos gratis de web">
            <a:extLst>
              <a:ext uri="{FF2B5EF4-FFF2-40B4-BE49-F238E27FC236}">
                <a16:creationId xmlns:a16="http://schemas.microsoft.com/office/drawing/2014/main" id="{F8F94E74-CF41-1639-FC53-F64545798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74" y="3157510"/>
            <a:ext cx="1382258" cy="13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94418DF-F645-0C22-D5B9-6BDA4575B188}"/>
              </a:ext>
            </a:extLst>
          </p:cNvPr>
          <p:cNvSpPr txBox="1"/>
          <p:nvPr/>
        </p:nvSpPr>
        <p:spPr>
          <a:xfrm>
            <a:off x="2408978" y="6309320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Pablo</a:t>
            </a:r>
          </a:p>
        </p:txBody>
      </p:sp>
    </p:spTree>
    <p:extLst>
      <p:ext uri="{BB962C8B-B14F-4D97-AF65-F5344CB8AC3E}">
        <p14:creationId xmlns:p14="http://schemas.microsoft.com/office/powerpoint/2010/main" val="65278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EA4CE-C9A6-59F2-4300-F618CA26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6712"/>
            <a:ext cx="10972800" cy="1066800"/>
          </a:xfrm>
        </p:spPr>
        <p:txBody>
          <a:bodyPr/>
          <a:lstStyle/>
          <a:p>
            <a:r>
              <a:rPr lang="es-ES"/>
              <a:t>Riesgos con impacto </a:t>
            </a:r>
            <a:r>
              <a:rPr lang="es-ES">
                <a:solidFill>
                  <a:srgbClr val="FF0000"/>
                </a:solidFill>
              </a:rPr>
              <a:t>alto</a:t>
            </a:r>
            <a:r>
              <a:rPr lang="es-ES">
                <a:solidFill>
                  <a:srgbClr val="00B050"/>
                </a:solidFill>
              </a:rPr>
              <a:t> 	</a:t>
            </a:r>
            <a:r>
              <a:rPr lang="es-ES">
                <a:solidFill>
                  <a:schemeClr val="bg2">
                    <a:lumMod val="50000"/>
                  </a:schemeClr>
                </a:solidFill>
              </a:rPr>
              <a:t>[0,5 – 1]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CCAA76A-0713-7F31-7836-CE2F3A0E91FC}"/>
              </a:ext>
            </a:extLst>
          </p:cNvPr>
          <p:cNvSpPr txBox="1">
            <a:spLocks/>
          </p:cNvSpPr>
          <p:nvPr/>
        </p:nvSpPr>
        <p:spPr>
          <a:xfrm>
            <a:off x="961179" y="2060848"/>
            <a:ext cx="3686200" cy="10668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/>
              <a:t>Subestimación del desarrollo del proyecto</a:t>
            </a:r>
          </a:p>
          <a:p>
            <a:pPr algn="ctr"/>
            <a:r>
              <a:rPr lang="es-ES" sz="2400">
                <a:solidFill>
                  <a:srgbClr val="E87B18"/>
                </a:solidFill>
              </a:rPr>
              <a:t>0,63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70BF862-C46D-D532-0C23-EB3E81EA8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73906"/>
              </p:ext>
            </p:extLst>
          </p:nvPr>
        </p:nvGraphicFramePr>
        <p:xfrm>
          <a:off x="695400" y="4727359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Crítico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F84819E-6E1C-0EDF-E23E-3456C2E00E19}"/>
              </a:ext>
            </a:extLst>
          </p:cNvPr>
          <p:cNvSpPr txBox="1"/>
          <p:nvPr/>
        </p:nvSpPr>
        <p:spPr>
          <a:xfrm>
            <a:off x="2515561" y="6309320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Omar</a:t>
            </a:r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104DC84-813D-A6A0-AE82-F88A0FC8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96" y="2898033"/>
            <a:ext cx="1887565" cy="188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8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EA4CE-C9A6-59F2-4300-F618CA26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6712"/>
            <a:ext cx="10972800" cy="1066800"/>
          </a:xfrm>
        </p:spPr>
        <p:txBody>
          <a:bodyPr/>
          <a:lstStyle/>
          <a:p>
            <a:r>
              <a:rPr lang="es-ES"/>
              <a:t>Riesgos con impacto </a:t>
            </a:r>
            <a:r>
              <a:rPr lang="es-ES">
                <a:solidFill>
                  <a:srgbClr val="FFC000"/>
                </a:solidFill>
              </a:rPr>
              <a:t>medio</a:t>
            </a:r>
            <a:r>
              <a:rPr lang="es-ES">
                <a:solidFill>
                  <a:srgbClr val="00B050"/>
                </a:solidFill>
              </a:rPr>
              <a:t> 	</a:t>
            </a:r>
            <a:r>
              <a:rPr lang="es-ES">
                <a:solidFill>
                  <a:schemeClr val="bg2">
                    <a:lumMod val="50000"/>
                  </a:schemeClr>
                </a:solidFill>
              </a:rPr>
              <a:t>[0,3 – 0,5)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CCAA76A-0713-7F31-7836-CE2F3A0E91FC}"/>
              </a:ext>
            </a:extLst>
          </p:cNvPr>
          <p:cNvSpPr txBox="1">
            <a:spLocks/>
          </p:cNvSpPr>
          <p:nvPr/>
        </p:nvSpPr>
        <p:spPr>
          <a:xfrm>
            <a:off x="983431" y="2132855"/>
            <a:ext cx="3686200" cy="10668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/>
              <a:t>Acceso fraudulento al sistema</a:t>
            </a:r>
          </a:p>
          <a:p>
            <a:pPr algn="ctr"/>
            <a:r>
              <a:rPr lang="es-ES" sz="2400">
                <a:solidFill>
                  <a:srgbClr val="FFC000"/>
                </a:solidFill>
              </a:rPr>
              <a:t>0,45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70BF862-C46D-D532-0C23-EB3E81EA8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386"/>
              </p:ext>
            </p:extLst>
          </p:nvPr>
        </p:nvGraphicFramePr>
        <p:xfrm>
          <a:off x="695399" y="4725144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CALIDAD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Crítico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pic>
        <p:nvPicPr>
          <p:cNvPr id="3074" name="Picture 2" descr="Hacker - Iconos gratis de seguridad">
            <a:extLst>
              <a:ext uri="{FF2B5EF4-FFF2-40B4-BE49-F238E27FC236}">
                <a16:creationId xmlns:a16="http://schemas.microsoft.com/office/drawing/2014/main" id="{D1F65978-BC30-8F3B-D976-9D4307812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1" y="3134440"/>
            <a:ext cx="1481455" cy="148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67C87C1-1B3E-70B2-AF7F-EA86480E2517}"/>
              </a:ext>
            </a:extLst>
          </p:cNvPr>
          <p:cNvSpPr txBox="1">
            <a:spLocks/>
          </p:cNvSpPr>
          <p:nvPr/>
        </p:nvSpPr>
        <p:spPr>
          <a:xfrm>
            <a:off x="7248127" y="2132855"/>
            <a:ext cx="3686200" cy="10668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/>
              <a:t>Retraso en la entrega del Hardware</a:t>
            </a:r>
          </a:p>
          <a:p>
            <a:pPr algn="ctr"/>
            <a:r>
              <a:rPr lang="es-ES" sz="2400">
                <a:solidFill>
                  <a:srgbClr val="FFC000"/>
                </a:solidFill>
              </a:rPr>
              <a:t>0,45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A8BDD81-6593-F5FB-E667-0C93F1155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83026"/>
              </p:ext>
            </p:extLst>
          </p:nvPr>
        </p:nvGraphicFramePr>
        <p:xfrm>
          <a:off x="6875765" y="4725143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SUBCONTRATISTAS Y PROVEEDORES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Crítico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Inapreciable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Inapreciable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1D8ACC9-2B59-B956-FF55-CACCF3BB6647}"/>
              </a:ext>
            </a:extLst>
          </p:cNvPr>
          <p:cNvSpPr txBox="1"/>
          <p:nvPr/>
        </p:nvSpPr>
        <p:spPr>
          <a:xfrm>
            <a:off x="8695926" y="6309320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David</a:t>
            </a:r>
          </a:p>
        </p:txBody>
      </p:sp>
      <p:pic>
        <p:nvPicPr>
          <p:cNvPr id="2052" name="Picture 4" descr="Vector de icono de camión de entrega para el símbolo de servicio de envío  rápido | Vector Premium">
            <a:extLst>
              <a:ext uri="{FF2B5EF4-FFF2-40B4-BE49-F238E27FC236}">
                <a16:creationId xmlns:a16="http://schemas.microsoft.com/office/drawing/2014/main" id="{4E1A478A-8515-6E76-996F-F0EFA2372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8882" y1="47284" x2="48882" y2="47284"/>
                        <a14:foregroundMark x1="23642" y1="49361" x2="23642" y2="49361"/>
                        <a14:foregroundMark x1="27476" y1="43610" x2="27476" y2="43610"/>
                        <a14:foregroundMark x1="20288" y1="55112" x2="20288" y2="55112"/>
                        <a14:foregroundMark x1="28435" y1="71406" x2="28435" y2="71406"/>
                        <a14:foregroundMark x1="37220" y1="69329" x2="37220" y2="69329"/>
                        <a14:foregroundMark x1="69489" y1="68051" x2="69489" y2="68051"/>
                        <a14:foregroundMark x1="64058" y1="62620" x2="64058" y2="62620"/>
                        <a14:foregroundMark x1="61342" y1="57188" x2="61342" y2="57188"/>
                        <a14:foregroundMark x1="71565" y1="41853" x2="71565" y2="41853"/>
                        <a14:foregroundMark x1="71246" y1="43291" x2="71246" y2="43291"/>
                        <a14:foregroundMark x1="71246" y1="43291" x2="71246" y2="43291"/>
                        <a14:foregroundMark x1="71246" y1="40256" x2="71246" y2="40256"/>
                        <a14:foregroundMark x1="70927" y1="34824" x2="70927" y2="34824"/>
                        <a14:foregroundMark x1="70927" y1="34824" x2="70927" y2="34824"/>
                        <a14:foregroundMark x1="70927" y1="34824" x2="70927" y2="34824"/>
                        <a14:foregroundMark x1="70927" y1="34824" x2="70927" y2="34824"/>
                        <a14:foregroundMark x1="70927" y1="34505" x2="70927" y2="34505"/>
                        <a14:foregroundMark x1="44728" y1="36102" x2="44728" y2="36102"/>
                        <a14:foregroundMark x1="45367" y1="34824" x2="46486" y2="33387"/>
                        <a14:foregroundMark x1="48403" y1="30990" x2="51597" y2="29712"/>
                        <a14:foregroundMark x1="53514" y1="27955" x2="53514" y2="27955"/>
                        <a14:foregroundMark x1="57029" y1="25879" x2="57029" y2="25879"/>
                        <a14:foregroundMark x1="61342" y1="26997" x2="61342" y2="26997"/>
                        <a14:foregroundMark x1="58626" y1="36102" x2="58626" y2="36102"/>
                        <a14:foregroundMark x1="58626" y1="32748" x2="58626" y2="32748"/>
                        <a14:foregroundMark x1="61981" y1="52716" x2="61981" y2="52716"/>
                        <a14:foregroundMark x1="61981" y1="52716" x2="61981" y2="52716"/>
                        <a14:foregroundMark x1="60383" y1="42173" x2="60383" y2="42173"/>
                        <a14:foregroundMark x1="60383" y1="42173" x2="60383" y2="42173"/>
                        <a14:foregroundMark x1="67412" y1="59585" x2="67412" y2="59585"/>
                        <a14:foregroundMark x1="71565" y1="60224" x2="71565" y2="60224"/>
                        <a14:foregroundMark x1="72524" y1="61182" x2="72524" y2="61182"/>
                        <a14:foregroundMark x1="73323" y1="62300" x2="73323" y2="62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99" y="2661877"/>
            <a:ext cx="2400315" cy="240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980D9CA-87B0-7CC8-AC82-977D8F5D3E91}"/>
              </a:ext>
            </a:extLst>
          </p:cNvPr>
          <p:cNvSpPr txBox="1"/>
          <p:nvPr/>
        </p:nvSpPr>
        <p:spPr>
          <a:xfrm>
            <a:off x="2408978" y="6309320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Pablo</a:t>
            </a:r>
          </a:p>
        </p:txBody>
      </p:sp>
    </p:spTree>
    <p:extLst>
      <p:ext uri="{BB962C8B-B14F-4D97-AF65-F5344CB8AC3E}">
        <p14:creationId xmlns:p14="http://schemas.microsoft.com/office/powerpoint/2010/main" val="355741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EA4CE-C9A6-59F2-4300-F618CA26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6712"/>
            <a:ext cx="10972800" cy="1066800"/>
          </a:xfrm>
        </p:spPr>
        <p:txBody>
          <a:bodyPr/>
          <a:lstStyle/>
          <a:p>
            <a:r>
              <a:rPr lang="es-ES"/>
              <a:t>Riesgos con impacto </a:t>
            </a:r>
            <a:r>
              <a:rPr lang="es-ES">
                <a:solidFill>
                  <a:srgbClr val="FFC000"/>
                </a:solidFill>
              </a:rPr>
              <a:t>medio</a:t>
            </a:r>
            <a:r>
              <a:rPr lang="es-ES">
                <a:solidFill>
                  <a:srgbClr val="00B050"/>
                </a:solidFill>
              </a:rPr>
              <a:t> 	</a:t>
            </a:r>
            <a:r>
              <a:rPr lang="es-ES">
                <a:solidFill>
                  <a:schemeClr val="bg2">
                    <a:lumMod val="50000"/>
                  </a:schemeClr>
                </a:solidFill>
              </a:rPr>
              <a:t>[0,3 – 0,5)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CCAA76A-0713-7F31-7836-CE2F3A0E91FC}"/>
              </a:ext>
            </a:extLst>
          </p:cNvPr>
          <p:cNvSpPr txBox="1">
            <a:spLocks/>
          </p:cNvSpPr>
          <p:nvPr/>
        </p:nvSpPr>
        <p:spPr>
          <a:xfrm>
            <a:off x="983431" y="2132855"/>
            <a:ext cx="3686200" cy="10668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200"/>
              <a:t>Fuga de datos</a:t>
            </a:r>
            <a:endParaRPr lang="en-US" sz="2200"/>
          </a:p>
          <a:p>
            <a:pPr algn="ctr"/>
            <a:r>
              <a:rPr lang="es-ES" sz="2400">
                <a:solidFill>
                  <a:srgbClr val="FFC000"/>
                </a:solidFill>
              </a:rPr>
              <a:t>0,45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70BF862-C46D-D532-0C23-EB3E81EA8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932922"/>
              </p:ext>
            </p:extLst>
          </p:nvPr>
        </p:nvGraphicFramePr>
        <p:xfrm>
          <a:off x="695399" y="4725144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PRESTACIONES Y FIABILIDAD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Media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Crítico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Alto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Crítico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Alto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E67C87C1-1B3E-70B2-AF7F-EA86480E2517}"/>
              </a:ext>
            </a:extLst>
          </p:cNvPr>
          <p:cNvSpPr txBox="1">
            <a:spLocks/>
          </p:cNvSpPr>
          <p:nvPr/>
        </p:nvSpPr>
        <p:spPr>
          <a:xfrm>
            <a:off x="7248127" y="2132855"/>
            <a:ext cx="3686200" cy="10668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/>
              <a:t>Perdida de datos</a:t>
            </a:r>
          </a:p>
          <a:p>
            <a:pPr algn="ctr"/>
            <a:r>
              <a:rPr lang="es-ES" sz="2400">
                <a:solidFill>
                  <a:srgbClr val="FFC000"/>
                </a:solidFill>
              </a:rPr>
              <a:t>0,45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A8BDD81-6593-F5FB-E667-0C93F1155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693697"/>
              </p:ext>
            </p:extLst>
          </p:nvPr>
        </p:nvGraphicFramePr>
        <p:xfrm>
          <a:off x="6875765" y="4725143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PRESTACIONES Y FIABILIDAD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Crítico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Alto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Crítico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Alto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1D8ACC9-2B59-B956-FF55-CACCF3BB6647}"/>
              </a:ext>
            </a:extLst>
          </p:cNvPr>
          <p:cNvSpPr txBox="1"/>
          <p:nvPr/>
        </p:nvSpPr>
        <p:spPr>
          <a:xfrm>
            <a:off x="8695926" y="6309320"/>
            <a:ext cx="11270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/>
              <a:t>Mercurio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80D9CA-87B0-7CC8-AC82-977D8F5D3E91}"/>
              </a:ext>
            </a:extLst>
          </p:cNvPr>
          <p:cNvSpPr txBox="1"/>
          <p:nvPr/>
        </p:nvSpPr>
        <p:spPr>
          <a:xfrm>
            <a:off x="2408978" y="6309320"/>
            <a:ext cx="11270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/>
              <a:t>Mercurio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903E21-4CB6-6495-0979-D650A08C4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28" y="3192483"/>
            <a:ext cx="1274619" cy="1274619"/>
          </a:xfrm>
          <a:prstGeom prst="rect">
            <a:avLst/>
          </a:prstGeom>
        </p:spPr>
      </p:pic>
      <p:pic>
        <p:nvPicPr>
          <p:cNvPr id="10" name="Picture 9" descr="Pérdida de datos - Iconos gratis de multimedia">
            <a:extLst>
              <a:ext uri="{FF2B5EF4-FFF2-40B4-BE49-F238E27FC236}">
                <a16:creationId xmlns:a16="http://schemas.microsoft.com/office/drawing/2014/main" id="{D04559B5-5AFF-F591-C112-E48E5E622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665" y="2950028"/>
            <a:ext cx="1551711" cy="154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2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EA4CE-C9A6-59F2-4300-F618CA26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6712"/>
            <a:ext cx="10972800" cy="1066800"/>
          </a:xfrm>
        </p:spPr>
        <p:txBody>
          <a:bodyPr/>
          <a:lstStyle/>
          <a:p>
            <a:r>
              <a:rPr lang="es-ES"/>
              <a:t>Riesgos con impacto </a:t>
            </a:r>
            <a:r>
              <a:rPr lang="es-ES">
                <a:solidFill>
                  <a:srgbClr val="FFC000"/>
                </a:solidFill>
              </a:rPr>
              <a:t>medio</a:t>
            </a:r>
            <a:r>
              <a:rPr lang="es-ES">
                <a:solidFill>
                  <a:srgbClr val="00B050"/>
                </a:solidFill>
              </a:rPr>
              <a:t> 	</a:t>
            </a:r>
            <a:r>
              <a:rPr lang="es-ES">
                <a:solidFill>
                  <a:schemeClr val="bg2">
                    <a:lumMod val="50000"/>
                  </a:schemeClr>
                </a:solidFill>
              </a:rPr>
              <a:t>[0,3 – 0,5)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8D34292-B301-9570-FFEA-C4A697EA73F4}"/>
              </a:ext>
            </a:extLst>
          </p:cNvPr>
          <p:cNvSpPr txBox="1">
            <a:spLocks/>
          </p:cNvSpPr>
          <p:nvPr/>
        </p:nvSpPr>
        <p:spPr>
          <a:xfrm>
            <a:off x="1247388" y="1987487"/>
            <a:ext cx="3686200" cy="10668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/>
              <a:t>Interrupciones en la conectividad de red</a:t>
            </a:r>
          </a:p>
          <a:p>
            <a:pPr algn="ctr"/>
            <a:r>
              <a:rPr lang="es-ES" sz="2400">
                <a:solidFill>
                  <a:srgbClr val="FFC000"/>
                </a:solidFill>
              </a:rPr>
              <a:t>0,39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CC32D85-7F74-8587-5EF9-132A5C2C2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91819"/>
              </p:ext>
            </p:extLst>
          </p:nvPr>
        </p:nvGraphicFramePr>
        <p:xfrm>
          <a:off x="959356" y="4579776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PRESTACIONES Y FIABILIDAD / TECNOLOGÍA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25A1B358-8ACC-DE83-D75D-2E241801CE45}"/>
              </a:ext>
            </a:extLst>
          </p:cNvPr>
          <p:cNvSpPr txBox="1"/>
          <p:nvPr/>
        </p:nvSpPr>
        <p:spPr>
          <a:xfrm>
            <a:off x="2695187" y="6170480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Omar</a:t>
            </a: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9C808B00-A7F3-7C2F-2D8D-CCADEE37B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59" y="2989071"/>
            <a:ext cx="1481455" cy="14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7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EA4CE-C9A6-59F2-4300-F618CA26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6712"/>
            <a:ext cx="10972800" cy="1066800"/>
          </a:xfrm>
        </p:spPr>
        <p:txBody>
          <a:bodyPr/>
          <a:lstStyle/>
          <a:p>
            <a:r>
              <a:rPr lang="es-ES"/>
              <a:t>Riesgos con impacto </a:t>
            </a:r>
            <a:r>
              <a:rPr lang="es-ES">
                <a:solidFill>
                  <a:srgbClr val="00B050"/>
                </a:solidFill>
              </a:rPr>
              <a:t>bajo 	</a:t>
            </a:r>
            <a:r>
              <a:rPr lang="es-ES">
                <a:solidFill>
                  <a:schemeClr val="bg2">
                    <a:lumMod val="50000"/>
                  </a:schemeClr>
                </a:solidFill>
              </a:rPr>
              <a:t>[0 – 0,3]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CCAA76A-0713-7F31-7836-CE2F3A0E91FC}"/>
              </a:ext>
            </a:extLst>
          </p:cNvPr>
          <p:cNvSpPr txBox="1">
            <a:spLocks/>
          </p:cNvSpPr>
          <p:nvPr/>
        </p:nvSpPr>
        <p:spPr>
          <a:xfrm>
            <a:off x="1048544" y="2148212"/>
            <a:ext cx="3686200" cy="10668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/>
              <a:t>Fallo de luz en el servidor central</a:t>
            </a:r>
          </a:p>
          <a:p>
            <a:pPr algn="ctr"/>
            <a:r>
              <a:rPr lang="es-ES" sz="2400">
                <a:solidFill>
                  <a:srgbClr val="00B050"/>
                </a:solidFill>
              </a:rPr>
              <a:t>0,09</a:t>
            </a:r>
          </a:p>
        </p:txBody>
      </p:sp>
      <p:pic>
        <p:nvPicPr>
          <p:cNvPr id="2050" name="Picture 2" descr="PROHIBIDO TIRAR DEL CABLE - Marve Señalización y Seguridad">
            <a:extLst>
              <a:ext uri="{FF2B5EF4-FFF2-40B4-BE49-F238E27FC236}">
                <a16:creationId xmlns:a16="http://schemas.microsoft.com/office/drawing/2014/main" id="{549CC75C-C602-3150-D9F1-8ACA804EF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52" y="3266703"/>
            <a:ext cx="1379984" cy="137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70BF862-C46D-D532-0C23-EB3E81EA8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16573"/>
              </p:ext>
            </p:extLst>
          </p:nvPr>
        </p:nvGraphicFramePr>
        <p:xfrm>
          <a:off x="760512" y="4740501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PRESTACIONES Y FIABILIDAD / TECNOLOGÍA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Baja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Bajo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Medio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Medio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Medio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3B6FA150-B1D3-82A7-CCF7-C780E10E81E0}"/>
              </a:ext>
            </a:extLst>
          </p:cNvPr>
          <p:cNvSpPr txBox="1">
            <a:spLocks/>
          </p:cNvSpPr>
          <p:nvPr/>
        </p:nvSpPr>
        <p:spPr>
          <a:xfrm>
            <a:off x="7176120" y="1990876"/>
            <a:ext cx="3816424" cy="10668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/>
              <a:t>Límite de usuarios alcanzado</a:t>
            </a:r>
          </a:p>
          <a:p>
            <a:pPr algn="ctr"/>
            <a:r>
              <a:rPr lang="es-ES" sz="2400">
                <a:solidFill>
                  <a:srgbClr val="FFC000"/>
                </a:solidFill>
              </a:rPr>
              <a:t>0,28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8B20CA1-5E03-11F3-3A37-A73967FF4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78162"/>
              </p:ext>
            </p:extLst>
          </p:nvPr>
        </p:nvGraphicFramePr>
        <p:xfrm>
          <a:off x="6868870" y="4740501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PRESTACIONES Y FIABILIDAD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pic>
        <p:nvPicPr>
          <p:cNvPr id="2052" name="Picture 4" descr="Qué es un ataque DDoS? | Avast">
            <a:extLst>
              <a:ext uri="{FF2B5EF4-FFF2-40B4-BE49-F238E27FC236}">
                <a16:creationId xmlns:a16="http://schemas.microsoft.com/office/drawing/2014/main" id="{F038EA8B-5BF1-C853-AC2E-A32CF82A2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24" y="2915291"/>
            <a:ext cx="3744416" cy="170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447A351-A45E-B69B-F3ED-8621FAD27D26}"/>
              </a:ext>
            </a:extLst>
          </p:cNvPr>
          <p:cNvSpPr txBox="1"/>
          <p:nvPr/>
        </p:nvSpPr>
        <p:spPr>
          <a:xfrm>
            <a:off x="2495600" y="6315770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Pablo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C090C04-A83A-BAE3-1DA3-699C99F4F22A}"/>
              </a:ext>
            </a:extLst>
          </p:cNvPr>
          <p:cNvSpPr txBox="1"/>
          <p:nvPr/>
        </p:nvSpPr>
        <p:spPr>
          <a:xfrm>
            <a:off x="8689031" y="6300168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Pablo</a:t>
            </a:r>
          </a:p>
        </p:txBody>
      </p:sp>
    </p:spTree>
    <p:extLst>
      <p:ext uri="{BB962C8B-B14F-4D97-AF65-F5344CB8AC3E}">
        <p14:creationId xmlns:p14="http://schemas.microsoft.com/office/powerpoint/2010/main" val="273436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EA44-9B50-C0B7-841A-2AFAD56B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696"/>
            <a:ext cx="10972800" cy="1066800"/>
          </a:xfrm>
        </p:spPr>
        <p:txBody>
          <a:bodyPr/>
          <a:lstStyle/>
          <a:p>
            <a:r>
              <a:rPr lang="es-ES"/>
              <a:t>Riesgos con impacto </a:t>
            </a:r>
            <a:r>
              <a:rPr lang="es-ES">
                <a:solidFill>
                  <a:srgbClr val="00B050"/>
                </a:solidFill>
              </a:rPr>
              <a:t>bajo 	</a:t>
            </a:r>
            <a:r>
              <a:rPr lang="es-ES">
                <a:solidFill>
                  <a:schemeClr val="bg2">
                    <a:lumMod val="50000"/>
                  </a:schemeClr>
                </a:solidFill>
              </a:rPr>
              <a:t>[0 – 0,3]</a:t>
            </a:r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68AF37-C472-1318-DAB9-0BFD07A573F0}"/>
              </a:ext>
            </a:extLst>
          </p:cNvPr>
          <p:cNvSpPr txBox="1">
            <a:spLocks/>
          </p:cNvSpPr>
          <p:nvPr/>
        </p:nvSpPr>
        <p:spPr>
          <a:xfrm>
            <a:off x="983432" y="1913424"/>
            <a:ext cx="3816424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/>
              <a:t>Costos sobreelevados</a:t>
            </a:r>
          </a:p>
          <a:p>
            <a:pPr algn="ctr"/>
            <a:r>
              <a:rPr lang="es-ES" sz="2400">
                <a:solidFill>
                  <a:srgbClr val="FFC000"/>
                </a:solidFill>
              </a:rPr>
              <a:t>0,28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50856FF-60F3-BE4F-3D49-A3888C312E61}"/>
              </a:ext>
            </a:extLst>
          </p:cNvPr>
          <p:cNvSpPr txBox="1">
            <a:spLocks/>
          </p:cNvSpPr>
          <p:nvPr/>
        </p:nvSpPr>
        <p:spPr>
          <a:xfrm>
            <a:off x="7300918" y="1913424"/>
            <a:ext cx="3816424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/>
              <a:t>Cambio en la normativa</a:t>
            </a:r>
          </a:p>
          <a:p>
            <a:pPr algn="ctr"/>
            <a:r>
              <a:rPr lang="es-ES" sz="2400">
                <a:solidFill>
                  <a:srgbClr val="FFC000"/>
                </a:solidFill>
              </a:rPr>
              <a:t>0,27</a:t>
            </a:r>
          </a:p>
        </p:txBody>
      </p:sp>
      <p:pic>
        <p:nvPicPr>
          <p:cNvPr id="1026" name="Picture 2" descr="precio, subida, icono | Vector de archivo | Colourbox">
            <a:extLst>
              <a:ext uri="{FF2B5EF4-FFF2-40B4-BE49-F238E27FC236}">
                <a16:creationId xmlns:a16="http://schemas.microsoft.com/office/drawing/2014/main" id="{24699ABA-FC79-52C8-C972-5CBE62AEB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411" y="2953052"/>
            <a:ext cx="2076465" cy="167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A35ADEC-EB84-600E-0D4E-1D945FE81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31684"/>
              </p:ext>
            </p:extLst>
          </p:nvPr>
        </p:nvGraphicFramePr>
        <p:xfrm>
          <a:off x="767408" y="4650681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FINANCIACION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82B52666-94FA-D4D6-8BC6-6C1A55E1A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17761"/>
              </p:ext>
            </p:extLst>
          </p:nvPr>
        </p:nvGraphicFramePr>
        <p:xfrm>
          <a:off x="6993668" y="4656210"/>
          <a:ext cx="4430924" cy="148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4">
                  <a:extLst>
                    <a:ext uri="{9D8B030D-6E8A-4147-A177-3AD203B41FA5}">
                      <a16:colId xmlns:a16="http://schemas.microsoft.com/office/drawing/2014/main" val="5154406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400340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281963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70824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4404954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294575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Categoría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Probabilidad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Impacto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78529"/>
                  </a:ext>
                </a:extLst>
              </a:tr>
              <a:tr h="62420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Presup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err="1">
                          <a:effectLst/>
                        </a:rPr>
                        <a:t>Planific</a:t>
                      </a:r>
                      <a:r>
                        <a:rPr lang="es-ES" sz="900" u="none" strike="noStrike">
                          <a:effectLst/>
                        </a:rPr>
                        <a:t>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Alcance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Calidad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3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REGULACION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Baja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Crítico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20656"/>
                  </a:ext>
                </a:extLst>
              </a:tr>
            </a:tbl>
          </a:graphicData>
        </a:graphic>
      </p:graphicFrame>
      <p:pic>
        <p:nvPicPr>
          <p:cNvPr id="1028" name="Picture 4" descr="Leyes - Iconos gratis de educación">
            <a:extLst>
              <a:ext uri="{FF2B5EF4-FFF2-40B4-BE49-F238E27FC236}">
                <a16:creationId xmlns:a16="http://schemas.microsoft.com/office/drawing/2014/main" id="{774E11CD-1DBB-2AB3-FE28-98E71B66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402" y="2980224"/>
            <a:ext cx="1481456" cy="148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91BC7D3-580A-D8FA-50D2-05C497036A7C}"/>
              </a:ext>
            </a:extLst>
          </p:cNvPr>
          <p:cNvSpPr txBox="1"/>
          <p:nvPr/>
        </p:nvSpPr>
        <p:spPr>
          <a:xfrm>
            <a:off x="2496342" y="6298206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David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B4EE2-E1CE-9813-5EBC-9DDECD7F7BC8}"/>
              </a:ext>
            </a:extLst>
          </p:cNvPr>
          <p:cNvSpPr txBox="1"/>
          <p:nvPr/>
        </p:nvSpPr>
        <p:spPr>
          <a:xfrm>
            <a:off x="8813829" y="6302850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3762830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326AB81C6CF248AA54994EC2B758A4" ma:contentTypeVersion="11" ma:contentTypeDescription="Crear nuevo documento." ma:contentTypeScope="" ma:versionID="71b6670b48d8c51b791f3a7ca35e6ecd">
  <xsd:schema xmlns:xsd="http://www.w3.org/2001/XMLSchema" xmlns:xs="http://www.w3.org/2001/XMLSchema" xmlns:p="http://schemas.microsoft.com/office/2006/metadata/properties" xmlns:ns2="e75426e2-0f14-43b8-86bb-aece17810ea6" xmlns:ns3="4d6f739f-0c4a-4009-b70a-e57ccd87c7d3" targetNamespace="http://schemas.microsoft.com/office/2006/metadata/properties" ma:root="true" ma:fieldsID="8d68a84c4d9006f9a4de50fb13e999e4" ns2:_="" ns3:_="">
    <xsd:import namespace="e75426e2-0f14-43b8-86bb-aece17810ea6"/>
    <xsd:import namespace="4d6f739f-0c4a-4009-b70a-e57ccd87c7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426e2-0f14-43b8-86bb-aece17810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f739f-0c4a-4009-b70a-e57ccd87c7d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4ee4694-2146-410f-b44e-8a29b6f246c4}" ma:internalName="TaxCatchAll" ma:showField="CatchAllData" ma:web="4d6f739f-0c4a-4009-b70a-e57ccd87c7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5426e2-0f14-43b8-86bb-aece17810ea6">
      <Terms xmlns="http://schemas.microsoft.com/office/infopath/2007/PartnerControls"/>
    </lcf76f155ced4ddcb4097134ff3c332f>
    <TaxCatchAll xmlns="4d6f739f-0c4a-4009-b70a-e57ccd87c7d3" xsi:nil="true"/>
  </documentManagement>
</p:properties>
</file>

<file path=customXml/itemProps1.xml><?xml version="1.0" encoding="utf-8"?>
<ds:datastoreItem xmlns:ds="http://schemas.openxmlformats.org/officeDocument/2006/customXml" ds:itemID="{7E7A0F20-B1DD-48D6-AE68-59C107468D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867C1F-7AA3-4EC2-A285-A9A6E3FE606E}"/>
</file>

<file path=customXml/itemProps3.xml><?xml version="1.0" encoding="utf-8"?>
<ds:datastoreItem xmlns:ds="http://schemas.openxmlformats.org/officeDocument/2006/customXml" ds:itemID="{47C37CC5-E3FD-4255-A359-9CF980089140}"/>
</file>

<file path=docMetadata/LabelInfo.xml><?xml version="1.0" encoding="utf-8"?>
<clbl:labelList xmlns:clbl="http://schemas.microsoft.com/office/2020/mipLabelMetadata">
  <clbl:label id="{05ea74a3-92c5-4c31-978a-925c3c799cd0}" enabled="0" method="" siteId="{05ea74a3-92c5-4c31-978a-925c3c799cd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Urbano</vt:lpstr>
      <vt:lpstr>Dirección y Planificación de Proyectos Informáticos</vt:lpstr>
      <vt:lpstr>Índice</vt:lpstr>
      <vt:lpstr>Riesgos con impacto alto  [0,5 – 1]</vt:lpstr>
      <vt:lpstr>Riesgos con impacto alto  [0,5 – 1]</vt:lpstr>
      <vt:lpstr>Riesgos con impacto medio  [0,3 – 0,5)</vt:lpstr>
      <vt:lpstr>Riesgos con impacto medio  [0,3 – 0,5)</vt:lpstr>
      <vt:lpstr>Riesgos con impacto medio  [0,3 – 0,5)</vt:lpstr>
      <vt:lpstr>Riesgos con impacto bajo  [0 – 0,3]</vt:lpstr>
      <vt:lpstr>Riesgos con impacto bajo  [0 – 0,3]</vt:lpstr>
      <vt:lpstr>Riesgos con impacto bajo  [0 – 0,3]</vt:lpstr>
      <vt:lpstr>Riesgos con impacto bajo  [0 – 0,3]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Aquilino Juan</dc:creator>
  <cp:revision>1</cp:revision>
  <dcterms:created xsi:type="dcterms:W3CDTF">2013-01-05T20:49:05Z</dcterms:created>
  <dcterms:modified xsi:type="dcterms:W3CDTF">2024-04-02T15:47:01Z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0x010100B4326AB81C6CF248AA54994EC2B758A4</vt:lpwstr>
  </property>
</Properties>
</file>