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9" r:id="rId16"/>
    <p:sldId id="280" r:id="rId17"/>
    <p:sldId id="27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2B"/>
    <a:srgbClr val="424456"/>
    <a:srgbClr val="7A8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E891D-5972-4BCB-AA83-4532119667EB}" v="9" dt="2024-04-15T14:59:54.883"/>
    <p1510:client id="{67361D66-8FF1-43D1-8FD7-3A1B986E3E34}" v="77" dt="2024-04-15T18:33:47.409"/>
    <p1510:client id="{CFA98AEF-72D4-4C57-8BB8-F2B190B8D54A}" v="16" dt="2024-04-15T18:34:07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Argallero Fernández" userId="9db76b0d-94f7-4d8b-9ecf-ca86e7ce7923" providerId="ADAL" clId="{4B4E891D-5972-4BCB-AA83-4532119667EB}"/>
    <pc:docChg chg="undo custSel addSld modSld">
      <pc:chgData name="Pablo Argallero Fernández" userId="9db76b0d-94f7-4d8b-9ecf-ca86e7ce7923" providerId="ADAL" clId="{4B4E891D-5972-4BCB-AA83-4532119667EB}" dt="2024-04-16T16:37:29.915" v="743" actId="1037"/>
      <pc:docMkLst>
        <pc:docMk/>
      </pc:docMkLst>
      <pc:sldChg chg="modSp mod">
        <pc:chgData name="Pablo Argallero Fernández" userId="9db76b0d-94f7-4d8b-9ecf-ca86e7ce7923" providerId="ADAL" clId="{4B4E891D-5972-4BCB-AA83-4532119667EB}" dt="2024-04-15T14:30:37.584" v="33" actId="20577"/>
        <pc:sldMkLst>
          <pc:docMk/>
          <pc:sldMk cId="2698426468" sldId="256"/>
        </pc:sldMkLst>
        <pc:spChg chg="mod">
          <ac:chgData name="Pablo Argallero Fernández" userId="9db76b0d-94f7-4d8b-9ecf-ca86e7ce7923" providerId="ADAL" clId="{4B4E891D-5972-4BCB-AA83-4532119667EB}" dt="2024-04-15T14:30:37.584" v="33" actId="20577"/>
          <ac:spMkLst>
            <pc:docMk/>
            <pc:sldMk cId="2698426468" sldId="256"/>
            <ac:spMk id="7" creationId="{AF412512-3293-8048-900E-DC3451130FB8}"/>
          </ac:spMkLst>
        </pc:spChg>
      </pc:sldChg>
      <pc:sldChg chg="addSp delSp modSp new mod">
        <pc:chgData name="Pablo Argallero Fernández" userId="9db76b0d-94f7-4d8b-9ecf-ca86e7ce7923" providerId="ADAL" clId="{4B4E891D-5972-4BCB-AA83-4532119667EB}" dt="2024-04-15T19:12:57.645" v="741" actId="20577"/>
        <pc:sldMkLst>
          <pc:docMk/>
          <pc:sldMk cId="3527572786" sldId="278"/>
        </pc:sldMkLst>
        <pc:spChg chg="add del mod">
          <ac:chgData name="Pablo Argallero Fernández" userId="9db76b0d-94f7-4d8b-9ecf-ca86e7ce7923" providerId="ADAL" clId="{4B4E891D-5972-4BCB-AA83-4532119667EB}" dt="2024-04-15T14:32:35.513" v="50" actId="313"/>
          <ac:spMkLst>
            <pc:docMk/>
            <pc:sldMk cId="3527572786" sldId="278"/>
            <ac:spMk id="2" creationId="{CA357411-8212-0F93-CFE4-E0CAFA19E888}"/>
          </ac:spMkLst>
        </pc:spChg>
        <pc:spChg chg="add del">
          <ac:chgData name="Pablo Argallero Fernández" userId="9db76b0d-94f7-4d8b-9ecf-ca86e7ce7923" providerId="ADAL" clId="{4B4E891D-5972-4BCB-AA83-4532119667EB}" dt="2024-04-15T14:32:01.263" v="39" actId="478"/>
          <ac:spMkLst>
            <pc:docMk/>
            <pc:sldMk cId="3527572786" sldId="278"/>
            <ac:spMk id="3" creationId="{CB3B8607-506B-5BCC-3021-72A6FF4D2F75}"/>
          </ac:spMkLst>
        </pc:spChg>
        <pc:spChg chg="add mod">
          <ac:chgData name="Pablo Argallero Fernández" userId="9db76b0d-94f7-4d8b-9ecf-ca86e7ce7923" providerId="ADAL" clId="{4B4E891D-5972-4BCB-AA83-4532119667EB}" dt="2024-04-15T19:12:57.645" v="741" actId="20577"/>
          <ac:spMkLst>
            <pc:docMk/>
            <pc:sldMk cId="3527572786" sldId="278"/>
            <ac:spMk id="4" creationId="{45C22AD7-6F16-5B90-C4C6-5A124C0F1775}"/>
          </ac:spMkLst>
        </pc:spChg>
      </pc:sldChg>
      <pc:sldChg chg="addSp delSp modSp new mod">
        <pc:chgData name="Pablo Argallero Fernández" userId="9db76b0d-94f7-4d8b-9ecf-ca86e7ce7923" providerId="ADAL" clId="{4B4E891D-5972-4BCB-AA83-4532119667EB}" dt="2024-04-16T16:37:29.915" v="743" actId="1037"/>
        <pc:sldMkLst>
          <pc:docMk/>
          <pc:sldMk cId="91441527" sldId="279"/>
        </pc:sldMkLst>
        <pc:spChg chg="mod">
          <ac:chgData name="Pablo Argallero Fernández" userId="9db76b0d-94f7-4d8b-9ecf-ca86e7ce7923" providerId="ADAL" clId="{4B4E891D-5972-4BCB-AA83-4532119667EB}" dt="2024-04-16T16:37:29.915" v="743" actId="1037"/>
          <ac:spMkLst>
            <pc:docMk/>
            <pc:sldMk cId="91441527" sldId="279"/>
            <ac:spMk id="2" creationId="{74219BB7-C1C9-761C-517B-2A12E4DEF2A4}"/>
          </ac:spMkLst>
        </pc:spChg>
        <pc:spChg chg="del">
          <ac:chgData name="Pablo Argallero Fernández" userId="9db76b0d-94f7-4d8b-9ecf-ca86e7ce7923" providerId="ADAL" clId="{4B4E891D-5972-4BCB-AA83-4532119667EB}" dt="2024-04-15T14:34:51.211" v="324" actId="478"/>
          <ac:spMkLst>
            <pc:docMk/>
            <pc:sldMk cId="91441527" sldId="279"/>
            <ac:spMk id="3" creationId="{0B9C4051-0A6C-7D3F-4B6E-BE8BF27AF145}"/>
          </ac:spMkLst>
        </pc:spChg>
        <pc:graphicFrameChg chg="add mod modGraphic">
          <ac:chgData name="Pablo Argallero Fernández" userId="9db76b0d-94f7-4d8b-9ecf-ca86e7ce7923" providerId="ADAL" clId="{4B4E891D-5972-4BCB-AA83-4532119667EB}" dt="2024-04-15T14:35:06.117" v="327" actId="14100"/>
          <ac:graphicFrameMkLst>
            <pc:docMk/>
            <pc:sldMk cId="91441527" sldId="279"/>
            <ac:graphicFrameMk id="4" creationId="{0CBCA9B8-C082-C4BE-F8BE-237F402C2AE0}"/>
          </ac:graphicFrameMkLst>
        </pc:graphicFrameChg>
        <pc:picChg chg="add mod">
          <ac:chgData name="Pablo Argallero Fernández" userId="9db76b0d-94f7-4d8b-9ecf-ca86e7ce7923" providerId="ADAL" clId="{4B4E891D-5972-4BCB-AA83-4532119667EB}" dt="2024-04-15T14:37:07.438" v="348" actId="1076"/>
          <ac:picMkLst>
            <pc:docMk/>
            <pc:sldMk cId="91441527" sldId="279"/>
            <ac:picMk id="6" creationId="{EEDFFE81-A1FC-4FCF-B0E8-18E112D788C2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37:58.819" v="374" actId="20577"/>
        <pc:sldMkLst>
          <pc:docMk/>
          <pc:sldMk cId="3175865953" sldId="280"/>
        </pc:sldMkLst>
        <pc:spChg chg="mod">
          <ac:chgData name="Pablo Argallero Fernández" userId="9db76b0d-94f7-4d8b-9ecf-ca86e7ce7923" providerId="ADAL" clId="{4B4E891D-5972-4BCB-AA83-4532119667EB}" dt="2024-04-15T14:37:58.819" v="374" actId="20577"/>
          <ac:spMkLst>
            <pc:docMk/>
            <pc:sldMk cId="3175865953" sldId="280"/>
            <ac:spMk id="2" creationId="{74219BB7-C1C9-761C-517B-2A12E4DEF2A4}"/>
          </ac:spMkLst>
        </pc:spChg>
        <pc:picChg chg="add mod">
          <ac:chgData name="Pablo Argallero Fernández" userId="9db76b0d-94f7-4d8b-9ecf-ca86e7ce7923" providerId="ADAL" clId="{4B4E891D-5972-4BCB-AA83-4532119667EB}" dt="2024-04-15T14:37:25.355" v="349" actId="12788"/>
          <ac:picMkLst>
            <pc:docMk/>
            <pc:sldMk cId="3175865953" sldId="280"/>
            <ac:picMk id="4" creationId="{2D5DDBBD-3D1E-80FC-7D4E-05FBD6F2CCB8}"/>
          </ac:picMkLst>
        </pc:picChg>
        <pc:picChg chg="del">
          <ac:chgData name="Pablo Argallero Fernández" userId="9db76b0d-94f7-4d8b-9ecf-ca86e7ce7923" providerId="ADAL" clId="{4B4E891D-5972-4BCB-AA83-4532119667EB}" dt="2024-04-15T14:36:10.463" v="336" actId="478"/>
          <ac:picMkLst>
            <pc:docMk/>
            <pc:sldMk cId="3175865953" sldId="280"/>
            <ac:picMk id="6" creationId="{EEDFFE81-A1FC-4FCF-B0E8-18E112D788C2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58:49.465" v="614" actId="732"/>
        <pc:sldMkLst>
          <pc:docMk/>
          <pc:sldMk cId="1457601249" sldId="281"/>
        </pc:sldMkLst>
        <pc:spChg chg="mod">
          <ac:chgData name="Pablo Argallero Fernández" userId="9db76b0d-94f7-4d8b-9ecf-ca86e7ce7923" providerId="ADAL" clId="{4B4E891D-5972-4BCB-AA83-4532119667EB}" dt="2024-04-15T14:38:43.748" v="404" actId="20577"/>
          <ac:spMkLst>
            <pc:docMk/>
            <pc:sldMk cId="1457601249" sldId="281"/>
            <ac:spMk id="2" creationId="{74219BB7-C1C9-761C-517B-2A12E4DEF2A4}"/>
          </ac:spMkLst>
        </pc:spChg>
        <pc:picChg chg="del mod">
          <ac:chgData name="Pablo Argallero Fernández" userId="9db76b0d-94f7-4d8b-9ecf-ca86e7ce7923" providerId="ADAL" clId="{4B4E891D-5972-4BCB-AA83-4532119667EB}" dt="2024-04-15T14:37:46.766" v="354" actId="478"/>
          <ac:picMkLst>
            <pc:docMk/>
            <pc:sldMk cId="1457601249" sldId="281"/>
            <ac:picMk id="4" creationId="{2D5DDBBD-3D1E-80FC-7D4E-05FBD6F2CCB8}"/>
          </ac:picMkLst>
        </pc:picChg>
        <pc:picChg chg="add mod modCrop">
          <ac:chgData name="Pablo Argallero Fernández" userId="9db76b0d-94f7-4d8b-9ecf-ca86e7ce7923" providerId="ADAL" clId="{4B4E891D-5972-4BCB-AA83-4532119667EB}" dt="2024-04-15T14:58:49.465" v="614" actId="732"/>
          <ac:picMkLst>
            <pc:docMk/>
            <pc:sldMk cId="1457601249" sldId="281"/>
            <ac:picMk id="6" creationId="{9952B08A-36BD-F874-0E8F-3DC4E379F082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59:25.494" v="618" actId="732"/>
        <pc:sldMkLst>
          <pc:docMk/>
          <pc:sldMk cId="1613721132" sldId="282"/>
        </pc:sldMkLst>
        <pc:picChg chg="add mod modCrop">
          <ac:chgData name="Pablo Argallero Fernández" userId="9db76b0d-94f7-4d8b-9ecf-ca86e7ce7923" providerId="ADAL" clId="{4B4E891D-5972-4BCB-AA83-4532119667EB}" dt="2024-04-15T14:59:25.494" v="618" actId="732"/>
          <ac:picMkLst>
            <pc:docMk/>
            <pc:sldMk cId="1613721132" sldId="282"/>
            <ac:picMk id="5" creationId="{5409AF5A-5E18-78FB-358D-B49A0FCDD8B1}"/>
          </ac:picMkLst>
        </pc:picChg>
        <pc:picChg chg="del">
          <ac:chgData name="Pablo Argallero Fernández" userId="9db76b0d-94f7-4d8b-9ecf-ca86e7ce7923" providerId="ADAL" clId="{4B4E891D-5972-4BCB-AA83-4532119667EB}" dt="2024-04-15T14:39:41.631" v="409" actId="478"/>
          <ac:picMkLst>
            <pc:docMk/>
            <pc:sldMk cId="1613721132" sldId="282"/>
            <ac:picMk id="6" creationId="{9952B08A-36BD-F874-0E8F-3DC4E379F082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0:46.394" v="424" actId="12788"/>
        <pc:sldMkLst>
          <pc:docMk/>
          <pc:sldMk cId="3576760824" sldId="283"/>
        </pc:sldMkLst>
        <pc:picChg chg="del">
          <ac:chgData name="Pablo Argallero Fernández" userId="9db76b0d-94f7-4d8b-9ecf-ca86e7ce7923" providerId="ADAL" clId="{4B4E891D-5972-4BCB-AA83-4532119667EB}" dt="2024-04-15T14:40:24.985" v="416" actId="478"/>
          <ac:picMkLst>
            <pc:docMk/>
            <pc:sldMk cId="3576760824" sldId="283"/>
            <ac:picMk id="5" creationId="{5409AF5A-5E18-78FB-358D-B49A0FCDD8B1}"/>
          </ac:picMkLst>
        </pc:picChg>
        <pc:picChg chg="add mod modCrop">
          <ac:chgData name="Pablo Argallero Fernández" userId="9db76b0d-94f7-4d8b-9ecf-ca86e7ce7923" providerId="ADAL" clId="{4B4E891D-5972-4BCB-AA83-4532119667EB}" dt="2024-04-15T14:40:46.394" v="424" actId="12788"/>
          <ac:picMkLst>
            <pc:docMk/>
            <pc:sldMk cId="3576760824" sldId="283"/>
            <ac:picMk id="6" creationId="{0AECA975-1762-36FC-7A4D-5DCB00DBF083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1:28.824" v="431" actId="12788"/>
        <pc:sldMkLst>
          <pc:docMk/>
          <pc:sldMk cId="3043413551" sldId="284"/>
        </pc:sldMkLst>
        <pc:picChg chg="add mod">
          <ac:chgData name="Pablo Argallero Fernández" userId="9db76b0d-94f7-4d8b-9ecf-ca86e7ce7923" providerId="ADAL" clId="{4B4E891D-5972-4BCB-AA83-4532119667EB}" dt="2024-04-15T14:41:28.824" v="431" actId="12788"/>
          <ac:picMkLst>
            <pc:docMk/>
            <pc:sldMk cId="3043413551" sldId="284"/>
            <ac:picMk id="5" creationId="{6FB3DA5D-0903-F4EC-0A43-A34581679B5D}"/>
          </ac:picMkLst>
        </pc:picChg>
        <pc:picChg chg="del">
          <ac:chgData name="Pablo Argallero Fernández" userId="9db76b0d-94f7-4d8b-9ecf-ca86e7ce7923" providerId="ADAL" clId="{4B4E891D-5972-4BCB-AA83-4532119667EB}" dt="2024-04-15T14:41:19.267" v="426" actId="478"/>
          <ac:picMkLst>
            <pc:docMk/>
            <pc:sldMk cId="3043413551" sldId="284"/>
            <ac:picMk id="6" creationId="{0AECA975-1762-36FC-7A4D-5DCB00DBF083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2:39.557" v="452" actId="12788"/>
        <pc:sldMkLst>
          <pc:docMk/>
          <pc:sldMk cId="896842125" sldId="285"/>
        </pc:sldMkLst>
        <pc:spChg chg="mod">
          <ac:chgData name="Pablo Argallero Fernández" userId="9db76b0d-94f7-4d8b-9ecf-ca86e7ce7923" providerId="ADAL" clId="{4B4E891D-5972-4BCB-AA83-4532119667EB}" dt="2024-04-15T14:42:03.721" v="447" actId="20577"/>
          <ac:spMkLst>
            <pc:docMk/>
            <pc:sldMk cId="896842125" sldId="285"/>
            <ac:spMk id="2" creationId="{74219BB7-C1C9-761C-517B-2A12E4DEF2A4}"/>
          </ac:spMkLst>
        </pc:spChg>
        <pc:picChg chg="del mod">
          <ac:chgData name="Pablo Argallero Fernández" userId="9db76b0d-94f7-4d8b-9ecf-ca86e7ce7923" providerId="ADAL" clId="{4B4E891D-5972-4BCB-AA83-4532119667EB}" dt="2024-04-15T14:41:57.393" v="434" actId="478"/>
          <ac:picMkLst>
            <pc:docMk/>
            <pc:sldMk cId="896842125" sldId="285"/>
            <ac:picMk id="5" creationId="{6FB3DA5D-0903-F4EC-0A43-A34581679B5D}"/>
          </ac:picMkLst>
        </pc:picChg>
        <pc:picChg chg="add mod">
          <ac:chgData name="Pablo Argallero Fernández" userId="9db76b0d-94f7-4d8b-9ecf-ca86e7ce7923" providerId="ADAL" clId="{4B4E891D-5972-4BCB-AA83-4532119667EB}" dt="2024-04-15T14:42:39.557" v="452" actId="12788"/>
          <ac:picMkLst>
            <pc:docMk/>
            <pc:sldMk cId="896842125" sldId="285"/>
            <ac:picMk id="6" creationId="{C8BE5FF9-FC3B-0B40-4422-2B925181CCD7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3:09.595" v="458" actId="732"/>
        <pc:sldMkLst>
          <pc:docMk/>
          <pc:sldMk cId="3764877452" sldId="286"/>
        </pc:sldMkLst>
        <pc:picChg chg="add mod modCrop">
          <ac:chgData name="Pablo Argallero Fernández" userId="9db76b0d-94f7-4d8b-9ecf-ca86e7ce7923" providerId="ADAL" clId="{4B4E891D-5972-4BCB-AA83-4532119667EB}" dt="2024-04-15T14:43:09.595" v="458" actId="732"/>
          <ac:picMkLst>
            <pc:docMk/>
            <pc:sldMk cId="3764877452" sldId="286"/>
            <ac:picMk id="5" creationId="{C2A687E1-13AF-7EA2-3A9A-DDBD1DCBA403}"/>
          </ac:picMkLst>
        </pc:picChg>
        <pc:picChg chg="del">
          <ac:chgData name="Pablo Argallero Fernández" userId="9db76b0d-94f7-4d8b-9ecf-ca86e7ce7923" providerId="ADAL" clId="{4B4E891D-5972-4BCB-AA83-4532119667EB}" dt="2024-04-15T14:42:44.927" v="454" actId="478"/>
          <ac:picMkLst>
            <pc:docMk/>
            <pc:sldMk cId="3764877452" sldId="286"/>
            <ac:picMk id="6" creationId="{C8BE5FF9-FC3B-0B40-4422-2B925181CCD7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4:39.538" v="480" actId="1076"/>
        <pc:sldMkLst>
          <pc:docMk/>
          <pc:sldMk cId="562355381" sldId="287"/>
        </pc:sldMkLst>
        <pc:spChg chg="mod">
          <ac:chgData name="Pablo Argallero Fernández" userId="9db76b0d-94f7-4d8b-9ecf-ca86e7ce7923" providerId="ADAL" clId="{4B4E891D-5972-4BCB-AA83-4532119667EB}" dt="2024-04-15T14:43:33.706" v="467" actId="20577"/>
          <ac:spMkLst>
            <pc:docMk/>
            <pc:sldMk cId="562355381" sldId="287"/>
            <ac:spMk id="2" creationId="{74219BB7-C1C9-761C-517B-2A12E4DEF2A4}"/>
          </ac:spMkLst>
        </pc:spChg>
        <pc:picChg chg="del">
          <ac:chgData name="Pablo Argallero Fernández" userId="9db76b0d-94f7-4d8b-9ecf-ca86e7ce7923" providerId="ADAL" clId="{4B4E891D-5972-4BCB-AA83-4532119667EB}" dt="2024-04-15T14:43:31.024" v="460" actId="478"/>
          <ac:picMkLst>
            <pc:docMk/>
            <pc:sldMk cId="562355381" sldId="287"/>
            <ac:picMk id="5" creationId="{C2A687E1-13AF-7EA2-3A9A-DDBD1DCBA403}"/>
          </ac:picMkLst>
        </pc:picChg>
        <pc:picChg chg="add mod">
          <ac:chgData name="Pablo Argallero Fernández" userId="9db76b0d-94f7-4d8b-9ecf-ca86e7ce7923" providerId="ADAL" clId="{4B4E891D-5972-4BCB-AA83-4532119667EB}" dt="2024-04-15T14:44:39.538" v="480" actId="1076"/>
          <ac:picMkLst>
            <pc:docMk/>
            <pc:sldMk cId="562355381" sldId="287"/>
            <ac:picMk id="6" creationId="{0349B113-6F7C-7808-E34E-F56BF58E88CA}"/>
          </ac:picMkLst>
        </pc:picChg>
        <pc:picChg chg="add mod">
          <ac:chgData name="Pablo Argallero Fernández" userId="9db76b0d-94f7-4d8b-9ecf-ca86e7ce7923" providerId="ADAL" clId="{4B4E891D-5972-4BCB-AA83-4532119667EB}" dt="2024-04-15T14:44:36.100" v="478" actId="12788"/>
          <ac:picMkLst>
            <pc:docMk/>
            <pc:sldMk cId="562355381" sldId="287"/>
            <ac:picMk id="8" creationId="{0CE6D936-8F57-7D40-1A71-F26B6BE27363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8:38.693" v="576" actId="1076"/>
        <pc:sldMkLst>
          <pc:docMk/>
          <pc:sldMk cId="1782892870" sldId="288"/>
        </pc:sldMkLst>
        <pc:spChg chg="mod">
          <ac:chgData name="Pablo Argallero Fernández" userId="9db76b0d-94f7-4d8b-9ecf-ca86e7ce7923" providerId="ADAL" clId="{4B4E891D-5972-4BCB-AA83-4532119667EB}" dt="2024-04-15T14:46:27.155" v="504" actId="20577"/>
          <ac:spMkLst>
            <pc:docMk/>
            <pc:sldMk cId="1782892870" sldId="288"/>
            <ac:spMk id="2" creationId="{74219BB7-C1C9-761C-517B-2A12E4DEF2A4}"/>
          </ac:spMkLst>
        </pc:spChg>
        <pc:spChg chg="add mod">
          <ac:chgData name="Pablo Argallero Fernández" userId="9db76b0d-94f7-4d8b-9ecf-ca86e7ce7923" providerId="ADAL" clId="{4B4E891D-5972-4BCB-AA83-4532119667EB}" dt="2024-04-15T14:48:23.912" v="572" actId="1076"/>
          <ac:spMkLst>
            <pc:docMk/>
            <pc:sldMk cId="1782892870" sldId="288"/>
            <ac:spMk id="11" creationId="{44274AB9-04B7-CB40-2BE0-471A7F469567}"/>
          </ac:spMkLst>
        </pc:spChg>
        <pc:picChg chg="add mod">
          <ac:chgData name="Pablo Argallero Fernández" userId="9db76b0d-94f7-4d8b-9ecf-ca86e7ce7923" providerId="ADAL" clId="{4B4E891D-5972-4BCB-AA83-4532119667EB}" dt="2024-04-15T14:48:38.693" v="576" actId="1076"/>
          <ac:picMkLst>
            <pc:docMk/>
            <pc:sldMk cId="1782892870" sldId="288"/>
            <ac:picMk id="5" creationId="{23CA9E6A-A89A-5A12-9FFE-26DE25F0976A}"/>
          </ac:picMkLst>
        </pc:picChg>
        <pc:picChg chg="del">
          <ac:chgData name="Pablo Argallero Fernández" userId="9db76b0d-94f7-4d8b-9ecf-ca86e7ce7923" providerId="ADAL" clId="{4B4E891D-5972-4BCB-AA83-4532119667EB}" dt="2024-04-15T14:46:15.880" v="482" actId="478"/>
          <ac:picMkLst>
            <pc:docMk/>
            <pc:sldMk cId="1782892870" sldId="288"/>
            <ac:picMk id="6" creationId="{0349B113-6F7C-7808-E34E-F56BF58E88CA}"/>
          </ac:picMkLst>
        </pc:picChg>
        <pc:picChg chg="del">
          <ac:chgData name="Pablo Argallero Fernández" userId="9db76b0d-94f7-4d8b-9ecf-ca86e7ce7923" providerId="ADAL" clId="{4B4E891D-5972-4BCB-AA83-4532119667EB}" dt="2024-04-15T14:46:16.529" v="483" actId="478"/>
          <ac:picMkLst>
            <pc:docMk/>
            <pc:sldMk cId="1782892870" sldId="288"/>
            <ac:picMk id="8" creationId="{0CE6D936-8F57-7D40-1A71-F26B6BE27363}"/>
          </ac:picMkLst>
        </pc:picChg>
        <pc:picChg chg="add del mod">
          <ac:chgData name="Pablo Argallero Fernández" userId="9db76b0d-94f7-4d8b-9ecf-ca86e7ce7923" providerId="ADAL" clId="{4B4E891D-5972-4BCB-AA83-4532119667EB}" dt="2024-04-15T14:47:13.041" v="516" actId="21"/>
          <ac:picMkLst>
            <pc:docMk/>
            <pc:sldMk cId="1782892870" sldId="288"/>
            <ac:picMk id="9" creationId="{F8CF547A-AC50-D8E6-F1BA-D1225F91D14D}"/>
          </ac:picMkLst>
        </pc:picChg>
        <pc:picChg chg="add mod">
          <ac:chgData name="Pablo Argallero Fernández" userId="9db76b0d-94f7-4d8b-9ecf-ca86e7ce7923" providerId="ADAL" clId="{4B4E891D-5972-4BCB-AA83-4532119667EB}" dt="2024-04-15T14:48:30.863" v="574" actId="14100"/>
          <ac:picMkLst>
            <pc:docMk/>
            <pc:sldMk cId="1782892870" sldId="288"/>
            <ac:picMk id="10" creationId="{084542CE-6B00-DB08-3932-F7D8DF98F774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4:49:05.689" v="588" actId="1076"/>
        <pc:sldMkLst>
          <pc:docMk/>
          <pc:sldMk cId="4118316507" sldId="289"/>
        </pc:sldMkLst>
        <pc:spChg chg="del mod">
          <ac:chgData name="Pablo Argallero Fernández" userId="9db76b0d-94f7-4d8b-9ecf-ca86e7ce7923" providerId="ADAL" clId="{4B4E891D-5972-4BCB-AA83-4532119667EB}" dt="2024-04-15T14:48:50.097" v="582" actId="478"/>
          <ac:spMkLst>
            <pc:docMk/>
            <pc:sldMk cId="4118316507" sldId="289"/>
            <ac:spMk id="11" creationId="{44274AB9-04B7-CB40-2BE0-471A7F469567}"/>
          </ac:spMkLst>
        </pc:spChg>
        <pc:picChg chg="del">
          <ac:chgData name="Pablo Argallero Fernández" userId="9db76b0d-94f7-4d8b-9ecf-ca86e7ce7923" providerId="ADAL" clId="{4B4E891D-5972-4BCB-AA83-4532119667EB}" dt="2024-04-15T14:48:47.986" v="578" actId="478"/>
          <ac:picMkLst>
            <pc:docMk/>
            <pc:sldMk cId="4118316507" sldId="289"/>
            <ac:picMk id="5" creationId="{23CA9E6A-A89A-5A12-9FFE-26DE25F0976A}"/>
          </ac:picMkLst>
        </pc:picChg>
        <pc:picChg chg="add mod">
          <ac:chgData name="Pablo Argallero Fernández" userId="9db76b0d-94f7-4d8b-9ecf-ca86e7ce7923" providerId="ADAL" clId="{4B4E891D-5972-4BCB-AA83-4532119667EB}" dt="2024-04-15T14:49:05.689" v="588" actId="1076"/>
          <ac:picMkLst>
            <pc:docMk/>
            <pc:sldMk cId="4118316507" sldId="289"/>
            <ac:picMk id="6" creationId="{B4CC2A09-AF5F-A501-D200-F462581A3960}"/>
          </ac:picMkLst>
        </pc:picChg>
        <pc:picChg chg="del mod">
          <ac:chgData name="Pablo Argallero Fernández" userId="9db76b0d-94f7-4d8b-9ecf-ca86e7ce7923" providerId="ADAL" clId="{4B4E891D-5972-4BCB-AA83-4532119667EB}" dt="2024-04-15T14:48:48.402" v="580" actId="478"/>
          <ac:picMkLst>
            <pc:docMk/>
            <pc:sldMk cId="4118316507" sldId="289"/>
            <ac:picMk id="10" creationId="{084542CE-6B00-DB08-3932-F7D8DF98F774}"/>
          </ac:picMkLst>
        </pc:picChg>
      </pc:sldChg>
      <pc:sldChg chg="addSp delSp modSp add mod">
        <pc:chgData name="Pablo Argallero Fernández" userId="9db76b0d-94f7-4d8b-9ecf-ca86e7ce7923" providerId="ADAL" clId="{4B4E891D-5972-4BCB-AA83-4532119667EB}" dt="2024-04-15T15:00:33.669" v="736" actId="13926"/>
        <pc:sldMkLst>
          <pc:docMk/>
          <pc:sldMk cId="2988429904" sldId="290"/>
        </pc:sldMkLst>
        <pc:spChg chg="mod">
          <ac:chgData name="Pablo Argallero Fernández" userId="9db76b0d-94f7-4d8b-9ecf-ca86e7ce7923" providerId="ADAL" clId="{4B4E891D-5972-4BCB-AA83-4532119667EB}" dt="2024-04-15T14:50:49.298" v="612" actId="20577"/>
          <ac:spMkLst>
            <pc:docMk/>
            <pc:sldMk cId="2988429904" sldId="290"/>
            <ac:spMk id="2" creationId="{74219BB7-C1C9-761C-517B-2A12E4DEF2A4}"/>
          </ac:spMkLst>
        </pc:spChg>
        <pc:spChg chg="add mod">
          <ac:chgData name="Pablo Argallero Fernández" userId="9db76b0d-94f7-4d8b-9ecf-ca86e7ce7923" providerId="ADAL" clId="{4B4E891D-5972-4BCB-AA83-4532119667EB}" dt="2024-04-15T15:00:33.669" v="736" actId="13926"/>
          <ac:spMkLst>
            <pc:docMk/>
            <pc:sldMk cId="2988429904" sldId="290"/>
            <ac:spMk id="4" creationId="{D88E7EAD-4700-0EDE-BEEF-6A98CBBA1EEC}"/>
          </ac:spMkLst>
        </pc:spChg>
        <pc:picChg chg="del">
          <ac:chgData name="Pablo Argallero Fernández" userId="9db76b0d-94f7-4d8b-9ecf-ca86e7ce7923" providerId="ADAL" clId="{4B4E891D-5972-4BCB-AA83-4532119667EB}" dt="2024-04-15T14:50:42.455" v="591" actId="478"/>
          <ac:picMkLst>
            <pc:docMk/>
            <pc:sldMk cId="2988429904" sldId="290"/>
            <ac:picMk id="6" creationId="{B4CC2A09-AF5F-A501-D200-F462581A3960}"/>
          </ac:picMkLst>
        </pc:picChg>
      </pc:sldChg>
    </pc:docChg>
  </pc:docChgLst>
  <pc:docChgLst>
    <pc:chgData name="David Leszek Warzynski Abril" userId="324bed17-b31d-4afe-88cd-d70c89a5af59" providerId="ADAL" clId="{CFA98AEF-72D4-4C57-8BB8-F2B190B8D54A}"/>
    <pc:docChg chg="delSld modSld sldOrd">
      <pc:chgData name="David Leszek Warzynski Abril" userId="324bed17-b31d-4afe-88cd-d70c89a5af59" providerId="ADAL" clId="{CFA98AEF-72D4-4C57-8BB8-F2B190B8D54A}" dt="2024-04-15T18:34:07.364" v="16" actId="14826"/>
      <pc:docMkLst>
        <pc:docMk/>
      </pc:docMkLst>
      <pc:sldChg chg="modSp mod">
        <pc:chgData name="David Leszek Warzynski Abril" userId="324bed17-b31d-4afe-88cd-d70c89a5af59" providerId="ADAL" clId="{CFA98AEF-72D4-4C57-8BB8-F2B190B8D54A}" dt="2024-04-15T18:23:11.056" v="8" actId="20577"/>
        <pc:sldMkLst>
          <pc:docMk/>
          <pc:sldMk cId="3527572786" sldId="278"/>
        </pc:sldMkLst>
        <pc:spChg chg="mod">
          <ac:chgData name="David Leszek Warzynski Abril" userId="324bed17-b31d-4afe-88cd-d70c89a5af59" providerId="ADAL" clId="{CFA98AEF-72D4-4C57-8BB8-F2B190B8D54A}" dt="2024-04-15T18:23:11.056" v="8" actId="20577"/>
          <ac:spMkLst>
            <pc:docMk/>
            <pc:sldMk cId="3527572786" sldId="278"/>
            <ac:spMk id="4" creationId="{45C22AD7-6F16-5B90-C4C6-5A124C0F1775}"/>
          </ac:spMkLst>
        </pc:spChg>
      </pc:sldChg>
      <pc:sldChg chg="modSp mod ord">
        <pc:chgData name="David Leszek Warzynski Abril" userId="324bed17-b31d-4afe-88cd-d70c89a5af59" providerId="ADAL" clId="{CFA98AEF-72D4-4C57-8BB8-F2B190B8D54A}" dt="2024-04-15T18:23:57.738" v="12" actId="1076"/>
        <pc:sldMkLst>
          <pc:docMk/>
          <pc:sldMk cId="91441527" sldId="279"/>
        </pc:sldMkLst>
        <pc:picChg chg="mod">
          <ac:chgData name="David Leszek Warzynski Abril" userId="324bed17-b31d-4afe-88cd-d70c89a5af59" providerId="ADAL" clId="{CFA98AEF-72D4-4C57-8BB8-F2B190B8D54A}" dt="2024-04-15T18:23:57.738" v="12" actId="1076"/>
          <ac:picMkLst>
            <pc:docMk/>
            <pc:sldMk cId="91441527" sldId="279"/>
            <ac:picMk id="6" creationId="{EEDFFE81-A1FC-4FCF-B0E8-18E112D788C2}"/>
          </ac:picMkLst>
        </pc:picChg>
      </pc:sldChg>
      <pc:sldChg chg="modSp mod ord">
        <pc:chgData name="David Leszek Warzynski Abril" userId="324bed17-b31d-4afe-88cd-d70c89a5af59" providerId="ADAL" clId="{CFA98AEF-72D4-4C57-8BB8-F2B190B8D54A}" dt="2024-04-15T18:24:02.129" v="13" actId="1076"/>
        <pc:sldMkLst>
          <pc:docMk/>
          <pc:sldMk cId="3175865953" sldId="280"/>
        </pc:sldMkLst>
        <pc:picChg chg="mod">
          <ac:chgData name="David Leszek Warzynski Abril" userId="324bed17-b31d-4afe-88cd-d70c89a5af59" providerId="ADAL" clId="{CFA98AEF-72D4-4C57-8BB8-F2B190B8D54A}" dt="2024-04-15T18:24:02.129" v="13" actId="1076"/>
          <ac:picMkLst>
            <pc:docMk/>
            <pc:sldMk cId="3175865953" sldId="280"/>
            <ac:picMk id="4" creationId="{2D5DDBBD-3D1E-80FC-7D4E-05FBD6F2CCB8}"/>
          </ac:picMkLst>
        </pc:picChg>
      </pc:sldChg>
      <pc:sldChg chg="modSp mod">
        <pc:chgData name="David Leszek Warzynski Abril" userId="324bed17-b31d-4afe-88cd-d70c89a5af59" providerId="ADAL" clId="{CFA98AEF-72D4-4C57-8BB8-F2B190B8D54A}" dt="2024-04-15T18:34:07.364" v="16" actId="14826"/>
        <pc:sldMkLst>
          <pc:docMk/>
          <pc:sldMk cId="3043413551" sldId="284"/>
        </pc:sldMkLst>
        <pc:picChg chg="mod">
          <ac:chgData name="David Leszek Warzynski Abril" userId="324bed17-b31d-4afe-88cd-d70c89a5af59" providerId="ADAL" clId="{CFA98AEF-72D4-4C57-8BB8-F2B190B8D54A}" dt="2024-04-15T18:34:07.364" v="16" actId="14826"/>
          <ac:picMkLst>
            <pc:docMk/>
            <pc:sldMk cId="3043413551" sldId="284"/>
            <ac:picMk id="5" creationId="{6FB3DA5D-0903-F4EC-0A43-A34581679B5D}"/>
          </ac:picMkLst>
        </pc:picChg>
      </pc:sldChg>
      <pc:sldChg chg="modSp mod">
        <pc:chgData name="David Leszek Warzynski Abril" userId="324bed17-b31d-4afe-88cd-d70c89a5af59" providerId="ADAL" clId="{CFA98AEF-72D4-4C57-8BB8-F2B190B8D54A}" dt="2024-04-15T18:33:29.231" v="15" actId="1076"/>
        <pc:sldMkLst>
          <pc:docMk/>
          <pc:sldMk cId="562355381" sldId="287"/>
        </pc:sldMkLst>
        <pc:picChg chg="mod">
          <ac:chgData name="David Leszek Warzynski Abril" userId="324bed17-b31d-4afe-88cd-d70c89a5af59" providerId="ADAL" clId="{CFA98AEF-72D4-4C57-8BB8-F2B190B8D54A}" dt="2024-04-15T18:33:29.231" v="15" actId="1076"/>
          <ac:picMkLst>
            <pc:docMk/>
            <pc:sldMk cId="562355381" sldId="287"/>
            <ac:picMk id="8" creationId="{0CE6D936-8F57-7D40-1A71-F26B6BE27363}"/>
          </ac:picMkLst>
        </pc:picChg>
      </pc:sldChg>
      <pc:sldChg chg="del">
        <pc:chgData name="David Leszek Warzynski Abril" userId="324bed17-b31d-4afe-88cd-d70c89a5af59" providerId="ADAL" clId="{CFA98AEF-72D4-4C57-8BB8-F2B190B8D54A}" dt="2024-04-15T18:23:28.705" v="11" actId="47"/>
        <pc:sldMkLst>
          <pc:docMk/>
          <pc:sldMk cId="2988429904" sldId="290"/>
        </pc:sldMkLst>
      </pc:sldChg>
    </pc:docChg>
  </pc:docChgLst>
  <pc:docChgLst>
    <pc:chgData name="Omar Teixeira González" userId="4161c8ac-70df-4363-a33f-866eb7fc3731" providerId="ADAL" clId="{67361D66-8FF1-43D1-8FD7-3A1B986E3E34}"/>
    <pc:docChg chg="undo custSel modSld">
      <pc:chgData name="Omar Teixeira González" userId="4161c8ac-70df-4363-a33f-866eb7fc3731" providerId="ADAL" clId="{67361D66-8FF1-43D1-8FD7-3A1B986E3E34}" dt="2024-04-15T18:33:47.409" v="76" actId="732"/>
      <pc:docMkLst>
        <pc:docMk/>
      </pc:docMkLst>
      <pc:sldChg chg="modSp mod">
        <pc:chgData name="Omar Teixeira González" userId="4161c8ac-70df-4363-a33f-866eb7fc3731" providerId="ADAL" clId="{67361D66-8FF1-43D1-8FD7-3A1B986E3E34}" dt="2024-04-15T18:31:18.919" v="69" actId="732"/>
        <pc:sldMkLst>
          <pc:docMk/>
          <pc:sldMk cId="91441527" sldId="279"/>
        </pc:sldMkLst>
        <pc:picChg chg="mod modCrop">
          <ac:chgData name="Omar Teixeira González" userId="4161c8ac-70df-4363-a33f-866eb7fc3731" providerId="ADAL" clId="{67361D66-8FF1-43D1-8FD7-3A1B986E3E34}" dt="2024-04-15T18:31:18.919" v="69" actId="732"/>
          <ac:picMkLst>
            <pc:docMk/>
            <pc:sldMk cId="91441527" sldId="279"/>
            <ac:picMk id="6" creationId="{EEDFFE81-A1FC-4FCF-B0E8-18E112D788C2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31:36.014" v="74" actId="732"/>
        <pc:sldMkLst>
          <pc:docMk/>
          <pc:sldMk cId="3175865953" sldId="280"/>
        </pc:sldMkLst>
        <pc:picChg chg="mod modCrop">
          <ac:chgData name="Omar Teixeira González" userId="4161c8ac-70df-4363-a33f-866eb7fc3731" providerId="ADAL" clId="{67361D66-8FF1-43D1-8FD7-3A1B986E3E34}" dt="2024-04-15T18:31:36.014" v="74" actId="732"/>
          <ac:picMkLst>
            <pc:docMk/>
            <pc:sldMk cId="3175865953" sldId="280"/>
            <ac:picMk id="4" creationId="{2D5DDBBD-3D1E-80FC-7D4E-05FBD6F2CCB8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26:07.314" v="18" actId="1076"/>
        <pc:sldMkLst>
          <pc:docMk/>
          <pc:sldMk cId="1457601249" sldId="281"/>
        </pc:sldMkLst>
        <pc:picChg chg="mod modCrop">
          <ac:chgData name="Omar Teixeira González" userId="4161c8ac-70df-4363-a33f-866eb7fc3731" providerId="ADAL" clId="{67361D66-8FF1-43D1-8FD7-3A1B986E3E34}" dt="2024-04-15T18:26:07.314" v="18" actId="1076"/>
          <ac:picMkLst>
            <pc:docMk/>
            <pc:sldMk cId="1457601249" sldId="281"/>
            <ac:picMk id="6" creationId="{9952B08A-36BD-F874-0E8F-3DC4E379F082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26:04.116" v="17" actId="1076"/>
        <pc:sldMkLst>
          <pc:docMk/>
          <pc:sldMk cId="1613721132" sldId="282"/>
        </pc:sldMkLst>
        <pc:picChg chg="mod modCrop">
          <ac:chgData name="Omar Teixeira González" userId="4161c8ac-70df-4363-a33f-866eb7fc3731" providerId="ADAL" clId="{67361D66-8FF1-43D1-8FD7-3A1B986E3E34}" dt="2024-04-15T18:26:04.116" v="17" actId="1076"/>
          <ac:picMkLst>
            <pc:docMk/>
            <pc:sldMk cId="1613721132" sldId="282"/>
            <ac:picMk id="5" creationId="{5409AF5A-5E18-78FB-358D-B49A0FCDD8B1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26:01.241" v="16" actId="1076"/>
        <pc:sldMkLst>
          <pc:docMk/>
          <pc:sldMk cId="3576760824" sldId="283"/>
        </pc:sldMkLst>
        <pc:picChg chg="mod modCrop">
          <ac:chgData name="Omar Teixeira González" userId="4161c8ac-70df-4363-a33f-866eb7fc3731" providerId="ADAL" clId="{67361D66-8FF1-43D1-8FD7-3A1B986E3E34}" dt="2024-04-15T18:26:01.241" v="16" actId="1076"/>
          <ac:picMkLst>
            <pc:docMk/>
            <pc:sldMk cId="3576760824" sldId="283"/>
            <ac:picMk id="6" creationId="{0AECA975-1762-36FC-7A4D-5DCB00DBF083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26:38.377" v="21" actId="732"/>
        <pc:sldMkLst>
          <pc:docMk/>
          <pc:sldMk cId="3043413551" sldId="284"/>
        </pc:sldMkLst>
        <pc:picChg chg="mod modCrop">
          <ac:chgData name="Omar Teixeira González" userId="4161c8ac-70df-4363-a33f-866eb7fc3731" providerId="ADAL" clId="{67361D66-8FF1-43D1-8FD7-3A1B986E3E34}" dt="2024-04-15T18:26:38.377" v="21" actId="732"/>
          <ac:picMkLst>
            <pc:docMk/>
            <pc:sldMk cId="3043413551" sldId="284"/>
            <ac:picMk id="5" creationId="{6FB3DA5D-0903-F4EC-0A43-A34581679B5D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27:15.551" v="25" actId="732"/>
        <pc:sldMkLst>
          <pc:docMk/>
          <pc:sldMk cId="896842125" sldId="285"/>
        </pc:sldMkLst>
        <pc:picChg chg="mod modCrop">
          <ac:chgData name="Omar Teixeira González" userId="4161c8ac-70df-4363-a33f-866eb7fc3731" providerId="ADAL" clId="{67361D66-8FF1-43D1-8FD7-3A1B986E3E34}" dt="2024-04-15T18:27:15.551" v="25" actId="732"/>
          <ac:picMkLst>
            <pc:docMk/>
            <pc:sldMk cId="896842125" sldId="285"/>
            <ac:picMk id="6" creationId="{C8BE5FF9-FC3B-0B40-4422-2B925181CCD7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27:47.775" v="29" actId="732"/>
        <pc:sldMkLst>
          <pc:docMk/>
          <pc:sldMk cId="3764877452" sldId="286"/>
        </pc:sldMkLst>
        <pc:picChg chg="mod modCrop">
          <ac:chgData name="Omar Teixeira González" userId="4161c8ac-70df-4363-a33f-866eb7fc3731" providerId="ADAL" clId="{67361D66-8FF1-43D1-8FD7-3A1B986E3E34}" dt="2024-04-15T18:27:47.775" v="29" actId="732"/>
          <ac:picMkLst>
            <pc:docMk/>
            <pc:sldMk cId="3764877452" sldId="286"/>
            <ac:picMk id="5" creationId="{C2A687E1-13AF-7EA2-3A9A-DDBD1DCBA403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33:47.409" v="76" actId="732"/>
        <pc:sldMkLst>
          <pc:docMk/>
          <pc:sldMk cId="562355381" sldId="287"/>
        </pc:sldMkLst>
        <pc:picChg chg="mod modCrop">
          <ac:chgData name="Omar Teixeira González" userId="4161c8ac-70df-4363-a33f-866eb7fc3731" providerId="ADAL" clId="{67361D66-8FF1-43D1-8FD7-3A1B986E3E34}" dt="2024-04-15T18:29:13.099" v="43" actId="732"/>
          <ac:picMkLst>
            <pc:docMk/>
            <pc:sldMk cId="562355381" sldId="287"/>
            <ac:picMk id="6" creationId="{0349B113-6F7C-7808-E34E-F56BF58E88CA}"/>
          </ac:picMkLst>
        </pc:picChg>
        <pc:picChg chg="mod modCrop">
          <ac:chgData name="Omar Teixeira González" userId="4161c8ac-70df-4363-a33f-866eb7fc3731" providerId="ADAL" clId="{67361D66-8FF1-43D1-8FD7-3A1B986E3E34}" dt="2024-04-15T18:33:47.409" v="76" actId="732"/>
          <ac:picMkLst>
            <pc:docMk/>
            <pc:sldMk cId="562355381" sldId="287"/>
            <ac:picMk id="8" creationId="{0CE6D936-8F57-7D40-1A71-F26B6BE27363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30:26.414" v="59" actId="208"/>
        <pc:sldMkLst>
          <pc:docMk/>
          <pc:sldMk cId="1782892870" sldId="288"/>
        </pc:sldMkLst>
        <pc:picChg chg="mod modCrop">
          <ac:chgData name="Omar Teixeira González" userId="4161c8ac-70df-4363-a33f-866eb7fc3731" providerId="ADAL" clId="{67361D66-8FF1-43D1-8FD7-3A1B986E3E34}" dt="2024-04-15T18:30:07.622" v="54" actId="1076"/>
          <ac:picMkLst>
            <pc:docMk/>
            <pc:sldMk cId="1782892870" sldId="288"/>
            <ac:picMk id="5" creationId="{23CA9E6A-A89A-5A12-9FFE-26DE25F0976A}"/>
          </ac:picMkLst>
        </pc:picChg>
        <pc:picChg chg="mod modCrop">
          <ac:chgData name="Omar Teixeira González" userId="4161c8ac-70df-4363-a33f-866eb7fc3731" providerId="ADAL" clId="{67361D66-8FF1-43D1-8FD7-3A1B986E3E34}" dt="2024-04-15T18:30:26.414" v="59" actId="208"/>
          <ac:picMkLst>
            <pc:docMk/>
            <pc:sldMk cId="1782892870" sldId="288"/>
            <ac:picMk id="10" creationId="{084542CE-6B00-DB08-3932-F7D8DF98F774}"/>
          </ac:picMkLst>
        </pc:picChg>
      </pc:sldChg>
      <pc:sldChg chg="modSp mod">
        <pc:chgData name="Omar Teixeira González" userId="4161c8ac-70df-4363-a33f-866eb7fc3731" providerId="ADAL" clId="{67361D66-8FF1-43D1-8FD7-3A1B986E3E34}" dt="2024-04-15T18:31:00.836" v="64" actId="208"/>
        <pc:sldMkLst>
          <pc:docMk/>
          <pc:sldMk cId="4118316507" sldId="289"/>
        </pc:sldMkLst>
        <pc:picChg chg="mod modCrop">
          <ac:chgData name="Omar Teixeira González" userId="4161c8ac-70df-4363-a33f-866eb7fc3731" providerId="ADAL" clId="{67361D66-8FF1-43D1-8FD7-3A1B986E3E34}" dt="2024-04-15T18:31:00.836" v="64" actId="208"/>
          <ac:picMkLst>
            <pc:docMk/>
            <pc:sldMk cId="4118316507" sldId="289"/>
            <ac:picMk id="6" creationId="{B4CC2A09-AF5F-A501-D200-F462581A3960}"/>
          </ac:picMkLst>
        </pc:picChg>
      </pc:sldChg>
    </pc:docChg>
  </pc:docChgLst>
  <pc:docChgLst>
    <pc:chgData name="Pablo Argallero Fernández" userId="9db76b0d-94f7-4d8b-9ecf-ca86e7ce7923" providerId="ADAL" clId="{174EFB63-1434-430A-A9F8-E886180F8310}"/>
    <pc:docChg chg="undo custSel modSld">
      <pc:chgData name="Pablo Argallero Fernández" userId="9db76b0d-94f7-4d8b-9ecf-ca86e7ce7923" providerId="ADAL" clId="{174EFB63-1434-430A-A9F8-E886180F8310}" dt="2024-03-26T15:41:18.505" v="122" actId="1076"/>
      <pc:docMkLst>
        <pc:docMk/>
      </pc:docMkLst>
      <pc:sldChg chg="addSp modSp mod">
        <pc:chgData name="Pablo Argallero Fernández" userId="9db76b0d-94f7-4d8b-9ecf-ca86e7ce7923" providerId="ADAL" clId="{174EFB63-1434-430A-A9F8-E886180F8310}" dt="2024-03-26T15:41:18.505" v="122" actId="1076"/>
        <pc:sldMkLst>
          <pc:docMk/>
          <pc:sldMk cId="2698426468" sldId="256"/>
        </pc:sldMkLst>
        <pc:spChg chg="mod">
          <ac:chgData name="Pablo Argallero Fernández" userId="9db76b0d-94f7-4d8b-9ecf-ca86e7ce7923" providerId="ADAL" clId="{174EFB63-1434-430A-A9F8-E886180F8310}" dt="2024-03-26T15:41:13.624" v="121" actId="404"/>
          <ac:spMkLst>
            <pc:docMk/>
            <pc:sldMk cId="2698426468" sldId="256"/>
            <ac:spMk id="2" creationId="{00000000-0000-0000-0000-000000000000}"/>
          </ac:spMkLst>
        </pc:spChg>
        <pc:spChg chg="mod">
          <ac:chgData name="Pablo Argallero Fernández" userId="9db76b0d-94f7-4d8b-9ecf-ca86e7ce7923" providerId="ADAL" clId="{174EFB63-1434-430A-A9F8-E886180F8310}" dt="2024-03-26T15:38:34.028" v="12" actId="20577"/>
          <ac:spMkLst>
            <pc:docMk/>
            <pc:sldMk cId="2698426468" sldId="256"/>
            <ac:spMk id="3" creationId="{00000000-0000-0000-0000-000000000000}"/>
          </ac:spMkLst>
        </pc:spChg>
        <pc:spChg chg="mod">
          <ac:chgData name="Pablo Argallero Fernández" userId="9db76b0d-94f7-4d8b-9ecf-ca86e7ce7923" providerId="ADAL" clId="{174EFB63-1434-430A-A9F8-E886180F8310}" dt="2024-03-26T15:40:11.320" v="58" actId="1076"/>
          <ac:spMkLst>
            <pc:docMk/>
            <pc:sldMk cId="2698426468" sldId="256"/>
            <ac:spMk id="4" creationId="{00000000-0000-0000-0000-000000000000}"/>
          </ac:spMkLst>
        </pc:spChg>
        <pc:spChg chg="add mod">
          <ac:chgData name="Pablo Argallero Fernández" userId="9db76b0d-94f7-4d8b-9ecf-ca86e7ce7923" providerId="ADAL" clId="{174EFB63-1434-430A-A9F8-E886180F8310}" dt="2024-03-26T15:41:18.505" v="122" actId="1076"/>
          <ac:spMkLst>
            <pc:docMk/>
            <pc:sldMk cId="2698426468" sldId="256"/>
            <ac:spMk id="7" creationId="{AF412512-3293-8048-900E-DC3451130FB8}"/>
          </ac:spMkLst>
        </pc:spChg>
        <pc:spChg chg="mod">
          <ac:chgData name="Pablo Argallero Fernández" userId="9db76b0d-94f7-4d8b-9ecf-ca86e7ce7923" providerId="ADAL" clId="{174EFB63-1434-430A-A9F8-E886180F8310}" dt="2024-03-26T15:40:38.052" v="66" actId="1076"/>
          <ac:spMkLst>
            <pc:docMk/>
            <pc:sldMk cId="2698426468" sldId="256"/>
            <ac:spMk id="10" creationId="{00000000-0000-0000-0000-000000000000}"/>
          </ac:spMkLst>
        </pc:spChg>
        <pc:grpChg chg="mod">
          <ac:chgData name="Pablo Argallero Fernández" userId="9db76b0d-94f7-4d8b-9ecf-ca86e7ce7923" providerId="ADAL" clId="{174EFB63-1434-430A-A9F8-E886180F8310}" dt="2024-03-26T15:40:38.052" v="66" actId="1076"/>
          <ac:grpSpMkLst>
            <pc:docMk/>
            <pc:sldMk cId="2698426468" sldId="256"/>
            <ac:grpSpMk id="11" creationId="{00000000-0000-0000-0000-000000000000}"/>
          </ac:grpSpMkLst>
        </pc:grp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6" creationId="{00000000-0000-0000-0000-000000000000}"/>
          </ac:picMkLst>
        </pc:pic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1026" creationId="{00000000-0000-0000-0000-000000000000}"/>
          </ac:picMkLst>
        </pc:pic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102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25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42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67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33FEB98-A249-43A6-8A9D-02142EBEBFBB}" type="datetime1">
              <a:rPr lang="es-ES" smtClean="0"/>
              <a:t>16/04/2024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DCBB-FA89-4AC8-8865-0A75F9BB690E}" type="datetime1">
              <a:rPr lang="es-ES" smtClean="0"/>
              <a:t>16/04/2024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B895-574D-4333-B9E9-15BD0DD6E926}" type="datetime1">
              <a:rPr lang="es-ES" smtClean="0"/>
              <a:t>16/04/2024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56D-B71F-4E92-BBA3-620B51913D90}" type="datetime1">
              <a:rPr lang="es-ES" smtClean="0"/>
              <a:t>16/04/2024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18D9-FBB5-46D3-9FA4-AFBA0874869B}" type="datetime1">
              <a:rPr lang="es-ES" smtClean="0"/>
              <a:t>16/04/2024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DC43-D7AC-411E-A208-BC88E41E13F0}" type="datetime1">
              <a:rPr lang="es-ES" smtClean="0"/>
              <a:t>16/04/2024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4A6F04-9066-40B5-A27C-248A4FCD9959}" type="datetime1">
              <a:rPr lang="es-ES" smtClean="0"/>
              <a:t>16/04/2024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5E903D94-5215-4D15-989A-DBF879900653}" type="datetime1">
              <a:rPr lang="es-ES" smtClean="0"/>
              <a:t>16/04/2024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AED0-7234-49DA-8ADA-D2E9EFA91611}" type="datetime1">
              <a:rPr lang="es-ES" smtClean="0"/>
              <a:t>16/04/2024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A382-6FE6-4D19-802C-356AD93AAFC0}" type="datetime1">
              <a:rPr lang="es-ES" smtClean="0"/>
              <a:t>16/04/2024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1AF2-3C71-4413-82F3-47706EDB1E20}" type="datetime1">
              <a:rPr lang="es-ES" smtClean="0"/>
              <a:t>16/04/2024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EB01DFF-0558-4260-B2D1-FF386EBC6D7D}" type="datetime1">
              <a:rPr lang="es-ES" smtClean="0"/>
              <a:t>16/04/2024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1"/>
            <a:ext cx="753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2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54771" y="3114186"/>
            <a:ext cx="8607512" cy="531019"/>
          </a:xfrm>
        </p:spPr>
        <p:txBody>
          <a:bodyPr>
            <a:normAutofit/>
          </a:bodyPr>
          <a:lstStyle/>
          <a:p>
            <a:r>
              <a:rPr lang="es-ES" sz="200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3392" y="3899938"/>
            <a:ext cx="6310808" cy="1905326"/>
          </a:xfrm>
        </p:spPr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Grupo E11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6" y="1928140"/>
            <a:ext cx="2016224" cy="717640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240016" y="5377141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ARGALLERO FERNÁNDEZ, PABLO 	UO283216</a:t>
            </a:r>
          </a:p>
          <a:p>
            <a:r>
              <a:rPr lang="es-ES"/>
              <a:t>TEIXEIRA GONZÁLEZ, OMAR 		UO281847</a:t>
            </a:r>
          </a:p>
          <a:p>
            <a:r>
              <a:rPr lang="es-ES"/>
              <a:t>VERDE HOPSON, MERCURIO 		UO282436</a:t>
            </a:r>
          </a:p>
          <a:p>
            <a:r>
              <a:rPr lang="es-ES"/>
              <a:t>WARZYNSKI ABRIL, DAVID LESZEK 	UO278968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95400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327615" y="205567"/>
            <a:ext cx="1808703" cy="114896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11280576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85" y="510936"/>
            <a:ext cx="2736135" cy="192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AF412512-3293-8048-900E-DC3451130FB8}"/>
              </a:ext>
            </a:extLst>
          </p:cNvPr>
          <p:cNvSpPr txBox="1">
            <a:spLocks/>
          </p:cNvSpPr>
          <p:nvPr/>
        </p:nvSpPr>
        <p:spPr>
          <a:xfrm>
            <a:off x="2454771" y="2714613"/>
            <a:ext cx="8607512" cy="53101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/>
              <a:t>Presentación de presupuestos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FFF1E64-0680-2984-AD9B-11AD6578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Presupuestos internos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CA9E6A-A89A-5A12-9FFE-26DE25F0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" t="1787" r="557" b="1146"/>
          <a:stretch/>
        </p:blipFill>
        <p:spPr>
          <a:xfrm>
            <a:off x="534956" y="2099509"/>
            <a:ext cx="5842856" cy="2791064"/>
          </a:xfrm>
          <a:prstGeom prst="rect">
            <a:avLst/>
          </a:prstGeom>
          <a:ln>
            <a:solidFill>
              <a:srgbClr val="21222B"/>
            </a:solidFill>
          </a:ln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084542CE-6B00-DB08-3932-F7D8DF98F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 t="1106" r="1152" b="417"/>
          <a:stretch/>
        </p:blipFill>
        <p:spPr>
          <a:xfrm>
            <a:off x="6910873" y="2052735"/>
            <a:ext cx="4746172" cy="2904930"/>
          </a:xfrm>
          <a:prstGeom prst="rect">
            <a:avLst/>
          </a:prstGeom>
          <a:noFill/>
          <a:ln>
            <a:solidFill>
              <a:srgbClr val="21222B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4274AB9-04B7-CB40-2BE0-471A7F469567}"/>
              </a:ext>
            </a:extLst>
          </p:cNvPr>
          <p:cNvSpPr txBox="1"/>
          <p:nvPr/>
        </p:nvSpPr>
        <p:spPr>
          <a:xfrm>
            <a:off x="7896200" y="4899781"/>
            <a:ext cx="34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Presupuesto para el cliente</a:t>
            </a:r>
          </a:p>
        </p:txBody>
      </p:sp>
    </p:spTree>
    <p:extLst>
      <p:ext uri="{BB962C8B-B14F-4D97-AF65-F5344CB8AC3E}">
        <p14:creationId xmlns:p14="http://schemas.microsoft.com/office/powerpoint/2010/main" val="178289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Presupuestos internos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CC2A09-AF5F-A501-D200-F462581A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 b="812"/>
          <a:stretch/>
        </p:blipFill>
        <p:spPr>
          <a:xfrm>
            <a:off x="1362133" y="1430694"/>
            <a:ext cx="9145016" cy="5175380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411831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98" y="764704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Presupuestos para el cliente &gt; Resumen de partidas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EEDFFE81-A1FC-4FCF-B0E8-18E112D7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 t="1088" r="849" b="1464"/>
          <a:stretch/>
        </p:blipFill>
        <p:spPr>
          <a:xfrm>
            <a:off x="2313992" y="1878562"/>
            <a:ext cx="6979298" cy="4278053"/>
          </a:xfrm>
          <a:prstGeom prst="rect">
            <a:avLst/>
          </a:prstGeom>
          <a:noFill/>
          <a:ln>
            <a:solidFill>
              <a:srgbClr val="21222B"/>
            </a:solidFill>
          </a:ln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7E8BCE-D52C-4115-DA77-F413D14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4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Presupuestos para el cliente &gt; Partidas desglosadas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2D5DDBBD-3D1E-80FC-7D4E-05FBD6F2C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" t="1133" r="732" b="573"/>
          <a:stretch/>
        </p:blipFill>
        <p:spPr>
          <a:xfrm>
            <a:off x="3029338" y="1542661"/>
            <a:ext cx="5840389" cy="5049086"/>
          </a:xfrm>
          <a:prstGeom prst="rect">
            <a:avLst/>
          </a:prstGeom>
          <a:noFill/>
          <a:ln>
            <a:solidFill>
              <a:srgbClr val="21222B"/>
            </a:solidFill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79E88-F2B8-BC3F-CE10-12B3ED47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86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47527" y="2967335"/>
            <a:ext cx="2896947" cy="92333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27570F-D1C5-CB5F-EA4E-3419DEE9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7411-8212-0F93-CFE4-E0CAFA19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C22AD7-6F16-5B90-C4C6-5A124C0F1775}"/>
              </a:ext>
            </a:extLst>
          </p:cNvPr>
          <p:cNvSpPr txBox="1"/>
          <p:nvPr/>
        </p:nvSpPr>
        <p:spPr>
          <a:xfrm>
            <a:off x="839416" y="2170981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/>
              <a:t>Definición de empresa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/>
              <a:t>Personal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/>
              <a:t>Servicios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/>
              <a:t>Resumen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Presupuestos internos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Presupuestos para el cliente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/>
              <a:t>Resumen de partidas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/>
              <a:t>Partidas desglosadas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9692F1-67FD-C327-E7B2-303B45B9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5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Personal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52B08A-36BD-F874-0E8F-3DC4E379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" t="1778" r="443" b="955"/>
          <a:stretch/>
        </p:blipFill>
        <p:spPr>
          <a:xfrm>
            <a:off x="1415143" y="1634379"/>
            <a:ext cx="9361714" cy="4517959"/>
          </a:xfrm>
          <a:prstGeom prst="rect">
            <a:avLst/>
          </a:prstGeom>
          <a:ln w="12700"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14576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Personal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9AF5A-5E18-78FB-358D-B49A0FCDD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" t="880" r="534" b="819"/>
          <a:stretch/>
        </p:blipFill>
        <p:spPr>
          <a:xfrm>
            <a:off x="1124074" y="1691950"/>
            <a:ext cx="9943851" cy="4139687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161372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Personal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ECA975-1762-36FC-7A4D-5DCB00DBF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" t="802" r="396" b="1"/>
          <a:stretch/>
        </p:blipFill>
        <p:spPr>
          <a:xfrm>
            <a:off x="1549365" y="1441647"/>
            <a:ext cx="9093270" cy="4848774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357676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Personal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B3DA5D-0903-F4EC-0A43-A3458167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/>
        </p:blipFill>
        <p:spPr>
          <a:xfrm>
            <a:off x="839416" y="1586203"/>
            <a:ext cx="10513168" cy="4659683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304341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Servicios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BE5FF9-FC3B-0B40-4422-2B925181C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" r="392" b="820"/>
          <a:stretch/>
        </p:blipFill>
        <p:spPr>
          <a:xfrm>
            <a:off x="2459596" y="1436914"/>
            <a:ext cx="7244241" cy="5019870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8968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Servicios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A687E1-13AF-7EA2-3A9A-DDBD1DCBA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" r="301" b="1510"/>
          <a:stretch/>
        </p:blipFill>
        <p:spPr>
          <a:xfrm>
            <a:off x="593054" y="2276872"/>
            <a:ext cx="11005892" cy="2520279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37648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9BB7-C1C9-761C-517B-2A12E4D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7579"/>
            <a:ext cx="10972800" cy="1066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Definición de empresa &gt; Resumen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274250-44D5-5DA7-D7B4-F47E59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49B113-6F7C-7808-E34E-F56BF58E8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2" r="349" b="972"/>
          <a:stretch/>
        </p:blipFill>
        <p:spPr>
          <a:xfrm>
            <a:off x="1999295" y="1480457"/>
            <a:ext cx="8193409" cy="2494051"/>
          </a:xfrm>
          <a:prstGeom prst="rect">
            <a:avLst/>
          </a:prstGeom>
          <a:ln>
            <a:solidFill>
              <a:srgbClr val="21222B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E6D936-8F57-7D40-1A71-F26B6BE2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r="406" b="180"/>
          <a:stretch/>
        </p:blipFill>
        <p:spPr>
          <a:xfrm>
            <a:off x="1887893" y="4229878"/>
            <a:ext cx="8416212" cy="2320212"/>
          </a:xfrm>
          <a:prstGeom prst="rect">
            <a:avLst/>
          </a:prstGeom>
          <a:ln>
            <a:solidFill>
              <a:srgbClr val="21222B"/>
            </a:solidFill>
          </a:ln>
        </p:spPr>
      </p:pic>
    </p:spTree>
    <p:extLst>
      <p:ext uri="{BB962C8B-B14F-4D97-AF65-F5344CB8AC3E}">
        <p14:creationId xmlns:p14="http://schemas.microsoft.com/office/powerpoint/2010/main" val="56235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11" ma:contentTypeDescription="Crear nuevo documento." ma:contentTypeScope="" ma:versionID="71b6670b48d8c51b791f3a7ca35e6ecd">
  <xsd:schema xmlns:xsd="http://www.w3.org/2001/XMLSchema" xmlns:xs="http://www.w3.org/2001/XMLSchema" xmlns:p="http://schemas.microsoft.com/office/2006/metadata/properties" xmlns:ns2="e75426e2-0f14-43b8-86bb-aece17810ea6" xmlns:ns3="4d6f739f-0c4a-4009-b70a-e57ccd87c7d3" targetNamespace="http://schemas.microsoft.com/office/2006/metadata/properties" ma:root="true" ma:fieldsID="8d68a84c4d9006f9a4de50fb13e999e4" ns2:_="" ns3:_="">
    <xsd:import namespace="e75426e2-0f14-43b8-86bb-aece17810ea6"/>
    <xsd:import namespace="4d6f739f-0c4a-4009-b70a-e57ccd87c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f739f-0c4a-4009-b70a-e57ccd87c7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ee4694-2146-410f-b44e-8a29b6f246c4}" ma:internalName="TaxCatchAll" ma:showField="CatchAllData" ma:web="4d6f739f-0c4a-4009-b70a-e57ccd87c7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5426e2-0f14-43b8-86bb-aece17810ea6">
      <Terms xmlns="http://schemas.microsoft.com/office/infopath/2007/PartnerControls"/>
    </lcf76f155ced4ddcb4097134ff3c332f>
    <TaxCatchAll xmlns="4d6f739f-0c4a-4009-b70a-e57ccd87c7d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5F2860-2EF6-45BA-8944-C1CEDB8892F8}">
  <ds:schemaRefs>
    <ds:schemaRef ds:uri="4d6f739f-0c4a-4009-b70a-e57ccd87c7d3"/>
    <ds:schemaRef ds:uri="e75426e2-0f14-43b8-86bb-aece17810e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FCC1D4A-E70E-4D75-B793-3FA3BAC86E7B}">
  <ds:schemaRefs>
    <ds:schemaRef ds:uri="4d6f739f-0c4a-4009-b70a-e57ccd87c7d3"/>
    <ds:schemaRef ds:uri="e75426e2-0f14-43b8-86bb-aece17810ea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7A0F20-B1DD-48D6-AE68-59C107468DA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139</Words>
  <Application>Microsoft Office PowerPoint</Application>
  <PresentationFormat>Panorámica</PresentationFormat>
  <Paragraphs>52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Índice</vt:lpstr>
      <vt:lpstr>Definición de empresa &gt; Personal</vt:lpstr>
      <vt:lpstr>Definición de empresa &gt; Personal</vt:lpstr>
      <vt:lpstr>Definición de empresa &gt; Personal</vt:lpstr>
      <vt:lpstr>Definición de empresa &gt; Personal</vt:lpstr>
      <vt:lpstr>Definición de empresa &gt; Servicios</vt:lpstr>
      <vt:lpstr>Definición de empresa &gt; Servicios</vt:lpstr>
      <vt:lpstr>Definición de empresa &gt; Resumen</vt:lpstr>
      <vt:lpstr>Presupuestos internos</vt:lpstr>
      <vt:lpstr>Presupuestos internos</vt:lpstr>
      <vt:lpstr>Presupuestos para el cliente &gt; Resumen de partidas</vt:lpstr>
      <vt:lpstr>Presupuestos para el cliente &gt; Partidas desglosadas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Pablo Argallero Fernández</cp:lastModifiedBy>
  <cp:revision>1</cp:revision>
  <dcterms:created xsi:type="dcterms:W3CDTF">2013-01-05T20:49:05Z</dcterms:created>
  <dcterms:modified xsi:type="dcterms:W3CDTF">2024-04-16T16:37:38Z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0x010100B4326AB81C6CF248AA54994EC2B758A4</vt:lpwstr>
  </property>
  <property fmtid="{D5CDD505-2E9C-101B-9397-08002B2CF9AE}" pid="3" name="MediaServiceImageTags">
    <vt:lpwstr/>
  </property>
</Properties>
</file>