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6"/>
  </p:notesMasterIdLst>
  <p:sldIdLst>
    <p:sldId id="256" r:id="rId4"/>
    <p:sldId id="277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456"/>
    <a:srgbClr val="7A88C1"/>
    <a:srgbClr val="212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EFB63-1434-430A-A9F8-E886180F8310}" v="3" dt="2024-03-26T15:40:48.1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408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Argallero Fernández" userId="9db76b0d-94f7-4d8b-9ecf-ca86e7ce7923" providerId="ADAL" clId="{174EFB63-1434-430A-A9F8-E886180F8310}"/>
    <pc:docChg chg="undo custSel modSld">
      <pc:chgData name="Pablo Argallero Fernández" userId="9db76b0d-94f7-4d8b-9ecf-ca86e7ce7923" providerId="ADAL" clId="{174EFB63-1434-430A-A9F8-E886180F8310}" dt="2024-03-26T15:41:18.505" v="122" actId="1076"/>
      <pc:docMkLst>
        <pc:docMk/>
      </pc:docMkLst>
      <pc:sldChg chg="addSp modSp mod">
        <pc:chgData name="Pablo Argallero Fernández" userId="9db76b0d-94f7-4d8b-9ecf-ca86e7ce7923" providerId="ADAL" clId="{174EFB63-1434-430A-A9F8-E886180F8310}" dt="2024-03-26T15:41:18.505" v="122" actId="1076"/>
        <pc:sldMkLst>
          <pc:docMk/>
          <pc:sldMk cId="2698426468" sldId="256"/>
        </pc:sldMkLst>
        <pc:spChg chg="mod">
          <ac:chgData name="Pablo Argallero Fernández" userId="9db76b0d-94f7-4d8b-9ecf-ca86e7ce7923" providerId="ADAL" clId="{174EFB63-1434-430A-A9F8-E886180F8310}" dt="2024-03-26T15:41:13.624" v="121" actId="404"/>
          <ac:spMkLst>
            <pc:docMk/>
            <pc:sldMk cId="2698426468" sldId="256"/>
            <ac:spMk id="2" creationId="{00000000-0000-0000-0000-000000000000}"/>
          </ac:spMkLst>
        </pc:spChg>
        <pc:spChg chg="mod">
          <ac:chgData name="Pablo Argallero Fernández" userId="9db76b0d-94f7-4d8b-9ecf-ca86e7ce7923" providerId="ADAL" clId="{174EFB63-1434-430A-A9F8-E886180F8310}" dt="2024-03-26T15:38:34.028" v="12" actId="20577"/>
          <ac:spMkLst>
            <pc:docMk/>
            <pc:sldMk cId="2698426468" sldId="256"/>
            <ac:spMk id="3" creationId="{00000000-0000-0000-0000-000000000000}"/>
          </ac:spMkLst>
        </pc:spChg>
        <pc:spChg chg="mod">
          <ac:chgData name="Pablo Argallero Fernández" userId="9db76b0d-94f7-4d8b-9ecf-ca86e7ce7923" providerId="ADAL" clId="{174EFB63-1434-430A-A9F8-E886180F8310}" dt="2024-03-26T15:40:11.320" v="58" actId="1076"/>
          <ac:spMkLst>
            <pc:docMk/>
            <pc:sldMk cId="2698426468" sldId="256"/>
            <ac:spMk id="4" creationId="{00000000-0000-0000-0000-000000000000}"/>
          </ac:spMkLst>
        </pc:spChg>
        <pc:spChg chg="add mod">
          <ac:chgData name="Pablo Argallero Fernández" userId="9db76b0d-94f7-4d8b-9ecf-ca86e7ce7923" providerId="ADAL" clId="{174EFB63-1434-430A-A9F8-E886180F8310}" dt="2024-03-26T15:41:18.505" v="122" actId="1076"/>
          <ac:spMkLst>
            <pc:docMk/>
            <pc:sldMk cId="2698426468" sldId="256"/>
            <ac:spMk id="7" creationId="{AF412512-3293-8048-900E-DC3451130FB8}"/>
          </ac:spMkLst>
        </pc:spChg>
        <pc:spChg chg="mod">
          <ac:chgData name="Pablo Argallero Fernández" userId="9db76b0d-94f7-4d8b-9ecf-ca86e7ce7923" providerId="ADAL" clId="{174EFB63-1434-430A-A9F8-E886180F8310}" dt="2024-03-26T15:40:38.052" v="66" actId="1076"/>
          <ac:spMkLst>
            <pc:docMk/>
            <pc:sldMk cId="2698426468" sldId="256"/>
            <ac:spMk id="10" creationId="{00000000-0000-0000-0000-000000000000}"/>
          </ac:spMkLst>
        </pc:spChg>
        <pc:grpChg chg="mod">
          <ac:chgData name="Pablo Argallero Fernández" userId="9db76b0d-94f7-4d8b-9ecf-ca86e7ce7923" providerId="ADAL" clId="{174EFB63-1434-430A-A9F8-E886180F8310}" dt="2024-03-26T15:40:38.052" v="66" actId="1076"/>
          <ac:grpSpMkLst>
            <pc:docMk/>
            <pc:sldMk cId="2698426468" sldId="256"/>
            <ac:grpSpMk id="11" creationId="{00000000-0000-0000-0000-000000000000}"/>
          </ac:grpSpMkLst>
        </pc:grpChg>
        <pc:picChg chg="mod">
          <ac:chgData name="Pablo Argallero Fernández" userId="9db76b0d-94f7-4d8b-9ecf-ca86e7ce7923" providerId="ADAL" clId="{174EFB63-1434-430A-A9F8-E886180F8310}" dt="2024-03-26T15:40:38.052" v="66" actId="1076"/>
          <ac:picMkLst>
            <pc:docMk/>
            <pc:sldMk cId="2698426468" sldId="256"/>
            <ac:picMk id="6" creationId="{00000000-0000-0000-0000-000000000000}"/>
          </ac:picMkLst>
        </pc:picChg>
        <pc:picChg chg="mod">
          <ac:chgData name="Pablo Argallero Fernández" userId="9db76b0d-94f7-4d8b-9ecf-ca86e7ce7923" providerId="ADAL" clId="{174EFB63-1434-430A-A9F8-E886180F8310}" dt="2024-03-26T15:40:38.052" v="66" actId="1076"/>
          <ac:picMkLst>
            <pc:docMk/>
            <pc:sldMk cId="2698426468" sldId="256"/>
            <ac:picMk id="1026" creationId="{00000000-0000-0000-0000-000000000000}"/>
          </ac:picMkLst>
        </pc:picChg>
        <pc:picChg chg="mod">
          <ac:chgData name="Pablo Argallero Fernández" userId="9db76b0d-94f7-4d8b-9ecf-ca86e7ce7923" providerId="ADAL" clId="{174EFB63-1434-430A-A9F8-E886180F8310}" dt="2024-03-26T15:40:38.052" v="66" actId="1076"/>
          <ac:picMkLst>
            <pc:docMk/>
            <pc:sldMk cId="2698426468" sldId="256"/>
            <ac:picMk id="102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E80E-9D4A-458A-9A94-160EFD731615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ED03F-4E6E-4B5E-B62A-11B5D60115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9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ED03F-4E6E-4B5E-B62A-11B5D60115A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5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23 Rectángulo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24 Rectángulo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25 Rectángulo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26 Rectángulo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9 Rectángulo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10 Rectángulo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29 Rectángulo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30 Rectángulo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31 Rectángulo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34 Rectángulo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37 Rectángulo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38 Rectángulo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39 Rectángulo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CuadroTexto"/>
          <p:cNvSpPr txBox="1"/>
          <p:nvPr userDrawn="1"/>
        </p:nvSpPr>
        <p:spPr>
          <a:xfrm>
            <a:off x="0" y="381"/>
            <a:ext cx="753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</a:rPr>
              <a:t>Dirección  y  Planificación de Proyectos Informáticos</a:t>
            </a:r>
          </a:p>
        </p:txBody>
      </p:sp>
      <p:sp>
        <p:nvSpPr>
          <p:cNvPr id="4" name="3 CuadroTexto"/>
          <p:cNvSpPr txBox="1"/>
          <p:nvPr userDrawn="1"/>
        </p:nvSpPr>
        <p:spPr>
          <a:xfrm>
            <a:off x="2" y="497504"/>
            <a:ext cx="323165" cy="60998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ES" sz="900" b="1" dirty="0">
                <a:solidFill>
                  <a:schemeClr val="bg1">
                    <a:lumMod val="50000"/>
                  </a:schemeClr>
                </a:solidFill>
              </a:rPr>
              <a:t>Escuela de Ingeniería Informática			Universidad de Oviedo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54771" y="3114186"/>
            <a:ext cx="8607512" cy="531019"/>
          </a:xfrm>
        </p:spPr>
        <p:txBody>
          <a:bodyPr>
            <a:normAutofit/>
          </a:bodyPr>
          <a:lstStyle/>
          <a:p>
            <a:r>
              <a:rPr lang="es-ES" sz="2000" dirty="0"/>
              <a:t>Dirección y Planificación de Proyectos Informáticos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23392" y="3899938"/>
            <a:ext cx="6310808" cy="1905326"/>
          </a:xfrm>
        </p:spPr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Grupo E11</a:t>
            </a:r>
          </a:p>
        </p:txBody>
      </p:sp>
      <p:pic>
        <p:nvPicPr>
          <p:cNvPr id="1026" name="Picture 2" descr="C:\Users\quelo\Documents\Universidad\Asignatures\Asig-Grado\Arquitectura del Software\Teoría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16" y="1928140"/>
            <a:ext cx="2016224" cy="717640"/>
          </a:xfrm>
          <a:prstGeom prst="rect">
            <a:avLst/>
          </a:prstGeom>
          <a:noFill/>
          <a:effectLst>
            <a:outerShdw blurRad="50800" dist="127000" dir="2700000" algn="tl" rotWithShape="0">
              <a:prstClr val="black">
                <a:alpha val="3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240016" y="5377141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ARGALLERO FERNÁNDEZ, PABLO 	UO283216</a:t>
            </a:r>
          </a:p>
          <a:p>
            <a:r>
              <a:rPr lang="es-ES" dirty="0"/>
              <a:t>TEIXEIRA GONZÁLEZ, OMAR 		UO281847</a:t>
            </a:r>
          </a:p>
          <a:p>
            <a:r>
              <a:rPr lang="es-ES" dirty="0"/>
              <a:t>VERDE HOPSON, MERCURIO 		UO282436</a:t>
            </a:r>
          </a:p>
          <a:p>
            <a:r>
              <a:rPr lang="es-ES" dirty="0"/>
              <a:t>WARZYNSKI ABRIL, DAVID LESZEK 	UO278968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95400" y="60932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2023-24</a:t>
            </a:r>
          </a:p>
        </p:txBody>
      </p:sp>
      <p:grpSp>
        <p:nvGrpSpPr>
          <p:cNvPr id="11" name="10 Grupo"/>
          <p:cNvGrpSpPr/>
          <p:nvPr/>
        </p:nvGrpSpPr>
        <p:grpSpPr>
          <a:xfrm>
            <a:off x="327615" y="205567"/>
            <a:ext cx="1808703" cy="1148964"/>
            <a:chOff x="528945" y="527337"/>
            <a:chExt cx="2520280" cy="1747625"/>
          </a:xfrm>
          <a:effectLst>
            <a:outerShdw blurRad="50800" dist="127000" dir="2700000" algn="ctr" rotWithShape="0">
              <a:srgbClr val="000000">
                <a:alpha val="30000"/>
              </a:srgbClr>
            </a:outerShdw>
          </a:effectLst>
        </p:grpSpPr>
        <p:pic>
          <p:nvPicPr>
            <p:cNvPr id="6" name="Picture 2" descr="G:\Mis Documentos\Documentos\Universidad\Anagrames\Nuevos\logo-colo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3" y="527337"/>
              <a:ext cx="1778984" cy="1389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9 CuadroTexto"/>
            <p:cNvSpPr txBox="1"/>
            <p:nvPr/>
          </p:nvSpPr>
          <p:spPr>
            <a:xfrm>
              <a:off x="528945" y="1906931"/>
              <a:ext cx="2520280" cy="368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Universidad de Oviedo</a:t>
              </a:r>
            </a:p>
          </p:txBody>
        </p:sp>
      </p:grpSp>
      <p:sp>
        <p:nvSpPr>
          <p:cNvPr id="12" name="4 Cuadro de texto"/>
          <p:cNvSpPr txBox="1"/>
          <p:nvPr/>
        </p:nvSpPr>
        <p:spPr>
          <a:xfrm>
            <a:off x="11280576" y="151988"/>
            <a:ext cx="720080" cy="540708"/>
          </a:xfrm>
          <a:prstGeom prst="rect">
            <a:avLst/>
          </a:prstGeom>
          <a:noFill/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s-ES" b="1" dirty="0">
                <a:ln w="6350" cap="flat" cmpd="sng" algn="ctr">
                  <a:solidFill>
                    <a:srgbClr val="054697"/>
                  </a:solidFill>
                  <a:prstDash val="solid"/>
                  <a:round/>
                </a:ln>
                <a:solidFill>
                  <a:srgbClr val="F4F1E3"/>
                </a:solidFill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ES</a:t>
            </a:r>
            <a:endParaRPr lang="es-ES" sz="1000" dirty="0">
              <a:latin typeface="Calibri" pitchFamily="34" charset="0"/>
              <a:ea typeface="Times New Roman"/>
              <a:cs typeface="Calibri" pitchFamily="34" charset="0"/>
            </a:endParaRPr>
          </a:p>
          <a:p>
            <a:pPr algn="just"/>
            <a:r>
              <a:rPr lang="es-ES" sz="1100" b="1" dirty="0">
                <a:ln w="6350" cap="flat" cmpd="sng" algn="ctr">
                  <a:solidFill>
                    <a:srgbClr val="054697"/>
                  </a:solidFill>
                  <a:prstDash val="solid"/>
                  <a:round/>
                </a:ln>
                <a:solidFill>
                  <a:srgbClr val="F4F1E3"/>
                </a:solidFill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Español</a:t>
            </a:r>
            <a:endParaRPr lang="es-ES" sz="1000" dirty="0">
              <a:latin typeface="Calibri" pitchFamily="34" charset="0"/>
              <a:ea typeface="Times New Roman"/>
              <a:cs typeface="Calibri" pitchFamily="34" charset="0"/>
            </a:endParaRPr>
          </a:p>
        </p:txBody>
      </p:sp>
      <p:pic>
        <p:nvPicPr>
          <p:cNvPr id="1029" name="Picture 5" descr="G:\Mis Documentos\Documentos\Documentos de Trabajo\Universidad\Asignatures\Asig-Grado\Dirección y Planificación de Proyectos Informáticos\Logos\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985" y="510936"/>
            <a:ext cx="2736135" cy="192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1 Título">
            <a:extLst>
              <a:ext uri="{FF2B5EF4-FFF2-40B4-BE49-F238E27FC236}">
                <a16:creationId xmlns:a16="http://schemas.microsoft.com/office/drawing/2014/main" id="{AF412512-3293-8048-900E-DC3451130FB8}"/>
              </a:ext>
            </a:extLst>
          </p:cNvPr>
          <p:cNvSpPr txBox="1">
            <a:spLocks/>
          </p:cNvSpPr>
          <p:nvPr/>
        </p:nvSpPr>
        <p:spPr>
          <a:xfrm>
            <a:off x="2454771" y="2714613"/>
            <a:ext cx="8607512" cy="531019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/>
              <a:t>XXXXXXXX TEMA DE LA PRESENTACIÓN XXXXXXXX</a:t>
            </a:r>
          </a:p>
        </p:txBody>
      </p:sp>
    </p:spTree>
    <p:extLst>
      <p:ext uri="{BB962C8B-B14F-4D97-AF65-F5344CB8AC3E}">
        <p14:creationId xmlns:p14="http://schemas.microsoft.com/office/powerpoint/2010/main" val="269842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4647527" y="2967335"/>
            <a:ext cx="2896947" cy="923330"/>
          </a:xfrm>
          <a:prstGeom prst="rect">
            <a:avLst/>
          </a:prstGeom>
          <a:noFill/>
          <a:effectLst>
            <a:outerShdw blurRad="50800" dist="114300" dir="2700000" algn="tl" rotWithShape="0">
              <a:prstClr val="black">
                <a:alpha val="17000"/>
              </a:prstClr>
            </a:outerShdw>
            <a:reflection stA="63000" endPos="65000" dist="12700" dir="5400000" sy="-100000" algn="bl" rotWithShape="0"/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474889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326AB81C6CF248AA54994EC2B758A4" ma:contentTypeVersion="11" ma:contentTypeDescription="Crear nuevo documento." ma:contentTypeScope="" ma:versionID="71b6670b48d8c51b791f3a7ca35e6ecd">
  <xsd:schema xmlns:xsd="http://www.w3.org/2001/XMLSchema" xmlns:xs="http://www.w3.org/2001/XMLSchema" xmlns:p="http://schemas.microsoft.com/office/2006/metadata/properties" xmlns:ns2="e75426e2-0f14-43b8-86bb-aece17810ea6" xmlns:ns3="4d6f739f-0c4a-4009-b70a-e57ccd87c7d3" targetNamespace="http://schemas.microsoft.com/office/2006/metadata/properties" ma:root="true" ma:fieldsID="8d68a84c4d9006f9a4de50fb13e999e4" ns2:_="" ns3:_="">
    <xsd:import namespace="e75426e2-0f14-43b8-86bb-aece17810ea6"/>
    <xsd:import namespace="4d6f739f-0c4a-4009-b70a-e57ccd87c7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5426e2-0f14-43b8-86bb-aece17810e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fd49586-4e9d-4401-97cc-84a6e35ca0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6f739f-0c4a-4009-b70a-e57ccd87c7d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4ee4694-2146-410f-b44e-8a29b6f246c4}" ma:internalName="TaxCatchAll" ma:showField="CatchAllData" ma:web="4d6f739f-0c4a-4009-b70a-e57ccd87c7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75426e2-0f14-43b8-86bb-aece17810ea6">
      <Terms xmlns="http://schemas.microsoft.com/office/infopath/2007/PartnerControls"/>
    </lcf76f155ced4ddcb4097134ff3c332f>
    <TaxCatchAll xmlns="4d6f739f-0c4a-4009-b70a-e57ccd87c7d3" xsi:nil="true"/>
  </documentManagement>
</p:properties>
</file>

<file path=customXml/itemProps1.xml><?xml version="1.0" encoding="utf-8"?>
<ds:datastoreItem xmlns:ds="http://schemas.openxmlformats.org/officeDocument/2006/customXml" ds:itemID="{7E7A0F20-B1DD-48D6-AE68-59C107468D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5F2860-2EF6-45BA-8944-C1CEDB8892F8}"/>
</file>

<file path=customXml/itemProps3.xml><?xml version="1.0" encoding="utf-8"?>
<ds:datastoreItem xmlns:ds="http://schemas.openxmlformats.org/officeDocument/2006/customXml" ds:itemID="{BFCC1D4A-E70E-4D75-B793-3FA3BAC86E7B}"/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373</TotalTime>
  <Words>49</Words>
  <Application>Microsoft Office PowerPoint</Application>
  <PresentationFormat>Panorámica</PresentationFormat>
  <Paragraphs>14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Calibri</vt:lpstr>
      <vt:lpstr>Georgia</vt:lpstr>
      <vt:lpstr>Times New Roman</vt:lpstr>
      <vt:lpstr>Trebuchet MS</vt:lpstr>
      <vt:lpstr>Wingdings 2</vt:lpstr>
      <vt:lpstr>Urbano</vt:lpstr>
      <vt:lpstr>Dirección y Planificación de Proyectos Informáticos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Aquilino Juan</dc:creator>
  <cp:lastModifiedBy>Pablo Argallero Fernández</cp:lastModifiedBy>
  <cp:revision>53</cp:revision>
  <dcterms:created xsi:type="dcterms:W3CDTF">2013-01-05T20:49:05Z</dcterms:created>
  <dcterms:modified xsi:type="dcterms:W3CDTF">2024-03-26T15:41:22Z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0x010100B4326AB81C6CF248AA54994EC2B758A4</vt:lpwstr>
  </property>
</Properties>
</file>