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4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8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98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37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54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97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82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85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2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2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2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9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2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8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9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889314-1813-48F5-8397-0EDAF25D842A}" type="datetimeFigureOut">
              <a:rPr lang="es-ES" smtClean="0"/>
              <a:t>03/10/2022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54F0F5-CD4F-409A-B474-BF12C7E53F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190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18DF4C-DD24-2501-652F-5080826A7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7287"/>
            <a:ext cx="9144000" cy="613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BetterWeather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4E4755C-0553-18A2-4D8C-C4B2F023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88" y="601049"/>
            <a:ext cx="8516422" cy="598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74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Sector</vt:lpstr>
      <vt:lpstr>BetterWeather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BetterWeather</dc:title>
  <dc:creator>israel</dc:creator>
  <cp:lastModifiedBy>Omar TG</cp:lastModifiedBy>
  <cp:revision>2</cp:revision>
  <dcterms:created xsi:type="dcterms:W3CDTF">2022-09-30T20:45:50Z</dcterms:created>
  <dcterms:modified xsi:type="dcterms:W3CDTF">2022-10-03T09:44:03Z</dcterms:modified>
</cp:coreProperties>
</file>